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151" r:id="rId2"/>
    <p:sldId id="2136" r:id="rId3"/>
    <p:sldId id="2152" r:id="rId4"/>
    <p:sldId id="2143" r:id="rId5"/>
    <p:sldId id="2154" r:id="rId6"/>
    <p:sldId id="2129" r:id="rId7"/>
    <p:sldId id="2155" r:id="rId8"/>
    <p:sldId id="2153" r:id="rId9"/>
    <p:sldId id="2150" r:id="rId10"/>
    <p:sldId id="1538" r:id="rId11"/>
    <p:sldId id="2139" r:id="rId12"/>
    <p:sldId id="2138" r:id="rId13"/>
    <p:sldId id="2148" r:id="rId14"/>
  </p:sldIdLst>
  <p:sldSz cx="12192000" cy="6858000"/>
  <p:notesSz cx="10020300" cy="688975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A32"/>
    <a:srgbClr val="FF8100"/>
    <a:srgbClr val="A8F99B"/>
    <a:srgbClr val="76F28E"/>
    <a:srgbClr val="72AF2F"/>
    <a:srgbClr val="3C9642"/>
    <a:srgbClr val="AEF4F8"/>
    <a:srgbClr val="CAF8FA"/>
    <a:srgbClr val="0E97A2"/>
    <a:srgbClr val="80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2" autoAdjust="0"/>
    <p:restoredTop sz="95503" autoAdjust="0"/>
  </p:normalViewPr>
  <p:slideViewPr>
    <p:cSldViewPr snapToGrid="0">
      <p:cViewPr varScale="1">
        <p:scale>
          <a:sx n="49" d="100"/>
          <a:sy n="49" d="100"/>
        </p:scale>
        <p:origin x="1152" y="43"/>
      </p:cViewPr>
      <p:guideLst>
        <p:guide orient="horz" pos="2160"/>
        <p:guide pos="3840"/>
      </p:guideLst>
    </p:cSldViewPr>
  </p:slideViewPr>
  <p:outlineViewPr>
    <p:cViewPr>
      <p:scale>
        <a:sx n="33" d="100"/>
        <a:sy n="33" d="100"/>
      </p:scale>
      <p:origin x="0" y="-2707"/>
    </p:cViewPr>
  </p:outlineViewPr>
  <p:notesTextViewPr>
    <p:cViewPr>
      <p:scale>
        <a:sx n="1" d="1"/>
        <a:sy n="1" d="1"/>
      </p:scale>
      <p:origin x="0" y="0"/>
    </p:cViewPr>
  </p:notesTextViewPr>
  <p:sorterViewPr>
    <p:cViewPr>
      <p:scale>
        <a:sx n="168" d="100"/>
        <a:sy n="168" d="100"/>
      </p:scale>
      <p:origin x="0" y="-1092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3A317-18D1-41A8-8C27-D48F84A811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FB02A00-8265-4CBA-ADA7-82204675E73E}">
      <dgm:prSet phldrT="[Text]" custT="1"/>
      <dgm:spPr/>
      <dgm:t>
        <a:bodyPr/>
        <a:lstStyle/>
        <a:p>
          <a:pPr algn="ctr"/>
          <a:r>
            <a:rPr lang="en-GB" sz="4400" dirty="0">
              <a:solidFill>
                <a:srgbClr val="F3AA32"/>
              </a:solidFill>
            </a:rPr>
            <a:t>Welcome to                      the </a:t>
          </a:r>
          <a:r>
            <a:rPr lang="en-GB" sz="4400" dirty="0" err="1">
              <a:solidFill>
                <a:srgbClr val="F3AA32"/>
              </a:solidFill>
            </a:rPr>
            <a:t>IDEa</a:t>
          </a:r>
          <a:endParaRPr lang="en-GB" sz="4400" dirty="0">
            <a:solidFill>
              <a:srgbClr val="F3AA32"/>
            </a:solidFill>
          </a:endParaRPr>
        </a:p>
        <a:p>
          <a:pPr algn="ctr"/>
          <a:r>
            <a:rPr lang="en-GB" sz="4400" dirty="0" err="1">
              <a:solidFill>
                <a:srgbClr val="F3AA32"/>
              </a:solidFill>
            </a:rPr>
            <a:t>CfE:Inclusion</a:t>
          </a:r>
          <a:r>
            <a:rPr lang="en-GB" sz="4400" dirty="0">
              <a:solidFill>
                <a:srgbClr val="F3AA32"/>
              </a:solidFill>
            </a:rPr>
            <a:t>, Diversity, and Equality agenda</a:t>
          </a:r>
          <a:endParaRPr lang="en-GB" sz="3600" dirty="0">
            <a:solidFill>
              <a:srgbClr val="F3AA32"/>
            </a:solidFill>
          </a:endParaRPr>
        </a:p>
        <a:p>
          <a:pPr algn="ctr"/>
          <a:r>
            <a:rPr lang="en-GB" sz="3600" dirty="0">
              <a:solidFill>
                <a:schemeClr val="bg2">
                  <a:lumMod val="20000"/>
                  <a:lumOff val="80000"/>
                </a:schemeClr>
              </a:solidFill>
            </a:rPr>
            <a:t>A Work In Progress</a:t>
          </a:r>
          <a:endParaRPr lang="en-GB" sz="4400" dirty="0">
            <a:solidFill>
              <a:schemeClr val="bg2">
                <a:lumMod val="20000"/>
                <a:lumOff val="80000"/>
              </a:schemeClr>
            </a:solidFill>
          </a:endParaRPr>
        </a:p>
      </dgm:t>
    </dgm:pt>
    <dgm:pt modelId="{A5C6416E-B1A5-4774-B9A7-31BDD5AE7E47}" type="parTrans" cxnId="{67D80079-46A2-4803-A38C-36B522463BCF}">
      <dgm:prSet/>
      <dgm:spPr/>
      <dgm:t>
        <a:bodyPr/>
        <a:lstStyle/>
        <a:p>
          <a:endParaRPr lang="en-GB"/>
        </a:p>
      </dgm:t>
    </dgm:pt>
    <dgm:pt modelId="{2532840F-0410-426D-8B5B-3FD1F669478D}" type="sibTrans" cxnId="{67D80079-46A2-4803-A38C-36B522463BCF}">
      <dgm:prSet/>
      <dgm:spPr/>
      <dgm:t>
        <a:bodyPr/>
        <a:lstStyle/>
        <a:p>
          <a:endParaRPr lang="en-GB"/>
        </a:p>
      </dgm:t>
    </dgm:pt>
    <dgm:pt modelId="{02CD368B-EA4F-4D72-A728-E60D3DC3D20B}" type="pres">
      <dgm:prSet presAssocID="{04D3A317-18D1-41A8-8C27-D48F84A8117D}" presName="linear" presStyleCnt="0">
        <dgm:presLayoutVars>
          <dgm:animLvl val="lvl"/>
          <dgm:resizeHandles val="exact"/>
        </dgm:presLayoutVars>
      </dgm:prSet>
      <dgm:spPr/>
    </dgm:pt>
    <dgm:pt modelId="{DD090C82-2C6C-41E6-BA86-3CC76200C4B8}" type="pres">
      <dgm:prSet presAssocID="{BFB02A00-8265-4CBA-ADA7-82204675E73E}" presName="parentText" presStyleLbl="node1" presStyleIdx="0" presStyleCnt="1" custLinFactNeighborY="263">
        <dgm:presLayoutVars>
          <dgm:chMax val="0"/>
          <dgm:bulletEnabled val="1"/>
        </dgm:presLayoutVars>
      </dgm:prSet>
      <dgm:spPr/>
    </dgm:pt>
  </dgm:ptLst>
  <dgm:cxnLst>
    <dgm:cxn modelId="{9A96CF0F-CC5C-4A0B-8BA2-2919D4F0E1E9}" type="presOf" srcId="{04D3A317-18D1-41A8-8C27-D48F84A8117D}" destId="{02CD368B-EA4F-4D72-A728-E60D3DC3D20B}" srcOrd="0" destOrd="0" presId="urn:microsoft.com/office/officeart/2005/8/layout/vList2"/>
    <dgm:cxn modelId="{67D80079-46A2-4803-A38C-36B522463BCF}" srcId="{04D3A317-18D1-41A8-8C27-D48F84A8117D}" destId="{BFB02A00-8265-4CBA-ADA7-82204675E73E}" srcOrd="0" destOrd="0" parTransId="{A5C6416E-B1A5-4774-B9A7-31BDD5AE7E47}" sibTransId="{2532840F-0410-426D-8B5B-3FD1F669478D}"/>
    <dgm:cxn modelId="{B3C76ABB-EF26-444E-95FA-F39F913AF2B5}" type="presOf" srcId="{BFB02A00-8265-4CBA-ADA7-82204675E73E}" destId="{DD090C82-2C6C-41E6-BA86-3CC76200C4B8}" srcOrd="0" destOrd="0" presId="urn:microsoft.com/office/officeart/2005/8/layout/vList2"/>
    <dgm:cxn modelId="{E5B2B0FF-D88B-4B20-811B-724817A1B532}" type="presParOf" srcId="{02CD368B-EA4F-4D72-A728-E60D3DC3D20B}" destId="{DD090C82-2C6C-41E6-BA86-3CC76200C4B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795813-BC1A-496F-AA3C-6FBF1B545BF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755FC08-DFEC-4843-BB19-B3B45476D687}">
      <dgm:prSet phldrT="[Text]" custT="1"/>
      <dgm:spPr>
        <a:xfrm>
          <a:off x="2837050" y="106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Manage Inclusion</a:t>
          </a:r>
        </a:p>
      </dgm:t>
    </dgm:pt>
    <dgm:pt modelId="{263D460D-9E5C-490B-BE4C-C7CE5C5AD607}" type="parTrans" cxnId="{B6DF6256-962F-4FDC-9924-97327B16442D}">
      <dgm:prSet/>
      <dgm:spPr/>
      <dgm:t>
        <a:bodyPr/>
        <a:lstStyle/>
        <a:p>
          <a:endParaRPr lang="en-GB"/>
        </a:p>
      </dgm:t>
    </dgm:pt>
    <dgm:pt modelId="{97647405-541B-46EE-A4FA-6204E312B943}" type="sibTrans" cxnId="{B6DF6256-962F-4FDC-9924-97327B16442D}">
      <dgm:prSet/>
      <dgm:spPr>
        <a:xfrm rot="2160000">
          <a:off x="4123409" y="1021399"/>
          <a:ext cx="353100" cy="448316"/>
        </a:xfrm>
        <a:prstGeom prst="rightArrow">
          <a:avLst>
            <a:gd name="adj1" fmla="val 60000"/>
            <a:gd name="adj2" fmla="val 50000"/>
          </a:avLst>
        </a:prstGeom>
        <a:solidFill>
          <a:srgbClr val="F3AA32"/>
        </a:solidFill>
        <a:ln>
          <a:noFill/>
        </a:ln>
        <a:effectLst/>
      </dgm:spPr>
      <dgm:t>
        <a:bodyPr/>
        <a:lstStyle/>
        <a:p>
          <a:pPr>
            <a:buNone/>
          </a:pPr>
          <a:endParaRPr lang="en-GB">
            <a:solidFill>
              <a:sysClr val="window" lastClr="FFFFFF"/>
            </a:solidFill>
            <a:latin typeface="Calibri"/>
            <a:ea typeface="+mn-ea"/>
            <a:cs typeface="+mn-cs"/>
          </a:endParaRPr>
        </a:p>
      </dgm:t>
    </dgm:pt>
    <dgm:pt modelId="{F3079FC1-6055-429C-A213-9B8D86ABAAE1}">
      <dgm:prSet custT="1"/>
      <dgm:spPr>
        <a:xfrm>
          <a:off x="4450693" y="117344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Combat Discrimination</a:t>
          </a:r>
        </a:p>
      </dgm:t>
    </dgm:pt>
    <dgm:pt modelId="{6F9C8D25-82A9-4E31-8FD7-58C0AF00F7A0}" type="parTrans" cxnId="{B21B45DB-1BB6-48EF-9ED0-34C7D3E43CD5}">
      <dgm:prSet/>
      <dgm:spPr/>
      <dgm:t>
        <a:bodyPr/>
        <a:lstStyle/>
        <a:p>
          <a:endParaRPr lang="en-GB"/>
        </a:p>
      </dgm:t>
    </dgm:pt>
    <dgm:pt modelId="{1E1C6439-1157-4874-87E9-DC4BF569ABE7}" type="sibTrans" cxnId="{B21B45DB-1BB6-48EF-9ED0-34C7D3E43CD5}">
      <dgm:prSet/>
      <dgm:spPr>
        <a:xfrm rot="6480000">
          <a:off x="4633225" y="2552434"/>
          <a:ext cx="353100" cy="448316"/>
        </a:xfrm>
        <a:prstGeom prst="rightArrow">
          <a:avLst>
            <a:gd name="adj1" fmla="val 60000"/>
            <a:gd name="adj2" fmla="val 50000"/>
          </a:avLst>
        </a:prstGeom>
        <a:solidFill>
          <a:srgbClr val="F3AA32"/>
        </a:solidFill>
        <a:ln>
          <a:noFill/>
        </a:ln>
        <a:effectLst/>
      </dgm:spPr>
      <dgm:t>
        <a:bodyPr/>
        <a:lstStyle/>
        <a:p>
          <a:pPr>
            <a:buNone/>
          </a:pPr>
          <a:endParaRPr lang="en-GB">
            <a:solidFill>
              <a:sysClr val="window" lastClr="FFFFFF"/>
            </a:solidFill>
            <a:latin typeface="Calibri"/>
            <a:ea typeface="+mn-ea"/>
            <a:cs typeface="+mn-cs"/>
          </a:endParaRPr>
        </a:p>
      </dgm:t>
    </dgm:pt>
    <dgm:pt modelId="{E14655DC-BC22-419C-A6DB-D4AD11D56603}">
      <dgm:prSet custT="1"/>
      <dgm:spPr>
        <a:xfrm>
          <a:off x="3834336" y="3070400"/>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Promote Equal Opportunity</a:t>
          </a:r>
        </a:p>
      </dgm:t>
    </dgm:pt>
    <dgm:pt modelId="{1EFBAA81-F409-4AB0-8CFB-F24C787C13CC}" type="parTrans" cxnId="{EA49B6BB-2329-494A-80A8-B11D30325AA9}">
      <dgm:prSet/>
      <dgm:spPr/>
      <dgm:t>
        <a:bodyPr/>
        <a:lstStyle/>
        <a:p>
          <a:endParaRPr lang="en-GB"/>
        </a:p>
      </dgm:t>
    </dgm:pt>
    <dgm:pt modelId="{58540929-C8B0-48B6-8E04-2F7F962644C9}" type="sibTrans" cxnId="{EA49B6BB-2329-494A-80A8-B11D30325AA9}">
      <dgm:prSet/>
      <dgm:spPr>
        <a:xfrm rot="10800000">
          <a:off x="3334666" y="3510414"/>
          <a:ext cx="353100" cy="448316"/>
        </a:xfrm>
        <a:prstGeom prst="rightArrow">
          <a:avLst>
            <a:gd name="adj1" fmla="val 60000"/>
            <a:gd name="adj2" fmla="val 50000"/>
          </a:avLst>
        </a:prstGeom>
        <a:solidFill>
          <a:srgbClr val="F3AA32"/>
        </a:solidFill>
        <a:ln>
          <a:noFill/>
        </a:ln>
        <a:effectLst/>
      </dgm:spPr>
      <dgm:t>
        <a:bodyPr/>
        <a:lstStyle/>
        <a:p>
          <a:pPr>
            <a:buNone/>
          </a:pPr>
          <a:endParaRPr lang="en-GB">
            <a:solidFill>
              <a:sysClr val="window" lastClr="FFFFFF"/>
            </a:solidFill>
            <a:latin typeface="Calibri"/>
            <a:ea typeface="+mn-ea"/>
            <a:cs typeface="+mn-cs"/>
          </a:endParaRPr>
        </a:p>
      </dgm:t>
    </dgm:pt>
    <dgm:pt modelId="{1BE63E37-4534-4073-AEF3-D5FC493C3E80}">
      <dgm:prSet custT="1"/>
      <dgm:spPr>
        <a:xfrm>
          <a:off x="1839764" y="3070400"/>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Facilitate Access</a:t>
          </a:r>
        </a:p>
      </dgm:t>
    </dgm:pt>
    <dgm:pt modelId="{7797DE17-31DF-4EE5-AF6B-4169C1A68FC7}" type="parTrans" cxnId="{03B2DD67-5AD3-4B98-BBEE-AB5085064493}">
      <dgm:prSet/>
      <dgm:spPr/>
      <dgm:t>
        <a:bodyPr/>
        <a:lstStyle/>
        <a:p>
          <a:endParaRPr lang="en-GB"/>
        </a:p>
      </dgm:t>
    </dgm:pt>
    <dgm:pt modelId="{F47F79BD-23F8-4146-8E2A-7551791B7C7A}" type="sibTrans" cxnId="{03B2DD67-5AD3-4B98-BBEE-AB5085064493}">
      <dgm:prSet/>
      <dgm:spPr>
        <a:xfrm rot="15120000">
          <a:off x="2022297" y="2571443"/>
          <a:ext cx="353100" cy="448316"/>
        </a:xfrm>
        <a:prstGeom prst="rightArrow">
          <a:avLst>
            <a:gd name="adj1" fmla="val 60000"/>
            <a:gd name="adj2" fmla="val 50000"/>
          </a:avLst>
        </a:prstGeom>
        <a:solidFill>
          <a:srgbClr val="F3AA32"/>
        </a:solidFill>
        <a:ln>
          <a:noFill/>
        </a:ln>
        <a:effectLst/>
      </dgm:spPr>
      <dgm:t>
        <a:bodyPr/>
        <a:lstStyle/>
        <a:p>
          <a:pPr>
            <a:buNone/>
          </a:pPr>
          <a:endParaRPr lang="en-GB">
            <a:solidFill>
              <a:sysClr val="window" lastClr="FFFFFF"/>
            </a:solidFill>
            <a:latin typeface="Calibri"/>
            <a:ea typeface="+mn-ea"/>
            <a:cs typeface="+mn-cs"/>
          </a:endParaRPr>
        </a:p>
      </dgm:t>
    </dgm:pt>
    <dgm:pt modelId="{29176C38-3174-4B57-846C-8EDE87C936DE}">
      <dgm:prSet custT="1"/>
      <dgm:spPr>
        <a:xfrm>
          <a:off x="1223408" y="117344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Value Diversity</a:t>
          </a:r>
        </a:p>
      </dgm:t>
    </dgm:pt>
    <dgm:pt modelId="{8105AE65-A2DB-475A-BB3E-56228F209077}" type="parTrans" cxnId="{099A3627-6A08-4900-A516-F890EE89D946}">
      <dgm:prSet/>
      <dgm:spPr/>
      <dgm:t>
        <a:bodyPr/>
        <a:lstStyle/>
        <a:p>
          <a:endParaRPr lang="en-GB"/>
        </a:p>
      </dgm:t>
    </dgm:pt>
    <dgm:pt modelId="{917EF601-ACEA-4676-99DE-8A3DD0947616}" type="sibTrans" cxnId="{099A3627-6A08-4900-A516-F890EE89D946}">
      <dgm:prSet/>
      <dgm:spPr>
        <a:xfrm rot="19440000">
          <a:off x="2509767" y="1033147"/>
          <a:ext cx="353100" cy="448316"/>
        </a:xfrm>
        <a:prstGeom prst="rightArrow">
          <a:avLst>
            <a:gd name="adj1" fmla="val 60000"/>
            <a:gd name="adj2" fmla="val 50000"/>
          </a:avLst>
        </a:prstGeom>
        <a:solidFill>
          <a:srgbClr val="F3AA32"/>
        </a:solidFill>
        <a:ln>
          <a:noFill/>
        </a:ln>
        <a:effectLst/>
      </dgm:spPr>
      <dgm:t>
        <a:bodyPr/>
        <a:lstStyle/>
        <a:p>
          <a:pPr>
            <a:buNone/>
          </a:pPr>
          <a:endParaRPr lang="en-GB">
            <a:solidFill>
              <a:sysClr val="window" lastClr="FFFFFF"/>
            </a:solidFill>
            <a:latin typeface="Calibri"/>
            <a:ea typeface="+mn-ea"/>
            <a:cs typeface="+mn-cs"/>
          </a:endParaRPr>
        </a:p>
      </dgm:t>
    </dgm:pt>
    <dgm:pt modelId="{9072B107-AA58-4A5E-A2C2-DB25D1AA8131}" type="pres">
      <dgm:prSet presAssocID="{ED795813-BC1A-496F-AA3C-6FBF1B545BFE}" presName="cycle" presStyleCnt="0">
        <dgm:presLayoutVars>
          <dgm:dir/>
          <dgm:resizeHandles val="exact"/>
        </dgm:presLayoutVars>
      </dgm:prSet>
      <dgm:spPr/>
    </dgm:pt>
    <dgm:pt modelId="{2AE264A6-5600-4D0E-BCB5-9DCD6D2D97C2}" type="pres">
      <dgm:prSet presAssocID="{D755FC08-DFEC-4843-BB19-B3B45476D687}" presName="node" presStyleLbl="node1" presStyleIdx="0" presStyleCnt="5" custRadScaleRad="100063" custRadScaleInc="-53">
        <dgm:presLayoutVars>
          <dgm:bulletEnabled val="1"/>
        </dgm:presLayoutVars>
      </dgm:prSet>
      <dgm:spPr/>
    </dgm:pt>
    <dgm:pt modelId="{8612564D-EDBA-4E7B-9DBD-3252862840D3}" type="pres">
      <dgm:prSet presAssocID="{97647405-541B-46EE-A4FA-6204E312B943}" presName="sibTrans" presStyleLbl="sibTrans2D1" presStyleIdx="0" presStyleCnt="5" custLinFactNeighborX="0" custLinFactNeighborY="-6120"/>
      <dgm:spPr/>
    </dgm:pt>
    <dgm:pt modelId="{FA079CC2-9829-4257-8389-F59D923DD972}" type="pres">
      <dgm:prSet presAssocID="{97647405-541B-46EE-A4FA-6204E312B943}" presName="connectorText" presStyleLbl="sibTrans2D1" presStyleIdx="0" presStyleCnt="5"/>
      <dgm:spPr/>
    </dgm:pt>
    <dgm:pt modelId="{96C1CD29-2029-4DB3-82FB-BAE686C51165}" type="pres">
      <dgm:prSet presAssocID="{F3079FC1-6055-429C-A213-9B8D86ABAAE1}" presName="node" presStyleLbl="node1" presStyleIdx="1" presStyleCnt="5">
        <dgm:presLayoutVars>
          <dgm:bulletEnabled val="1"/>
        </dgm:presLayoutVars>
      </dgm:prSet>
      <dgm:spPr/>
    </dgm:pt>
    <dgm:pt modelId="{B25767CB-9060-44FD-972D-EF5CFF132F8D}" type="pres">
      <dgm:prSet presAssocID="{1E1C6439-1157-4874-87E9-DC4BF569ABE7}" presName="sibTrans" presStyleLbl="sibTrans2D1" presStyleIdx="1" presStyleCnt="5" custLinFactNeighborY="-4080"/>
      <dgm:spPr/>
    </dgm:pt>
    <dgm:pt modelId="{C9AB00EC-D51B-4E54-864D-FBFA2542AD58}" type="pres">
      <dgm:prSet presAssocID="{1E1C6439-1157-4874-87E9-DC4BF569ABE7}" presName="connectorText" presStyleLbl="sibTrans2D1" presStyleIdx="1" presStyleCnt="5"/>
      <dgm:spPr/>
    </dgm:pt>
    <dgm:pt modelId="{E31A3E1E-421E-456B-B4F2-C3B04E1F9C90}" type="pres">
      <dgm:prSet presAssocID="{E14655DC-BC22-419C-A6DB-D4AD11D56603}" presName="node" presStyleLbl="node1" presStyleIdx="2" presStyleCnt="5">
        <dgm:presLayoutVars>
          <dgm:bulletEnabled val="1"/>
        </dgm:presLayoutVars>
      </dgm:prSet>
      <dgm:spPr/>
    </dgm:pt>
    <dgm:pt modelId="{129D1748-603D-4B6E-8738-29EB24A1A593}" type="pres">
      <dgm:prSet presAssocID="{58540929-C8B0-48B6-8E04-2F7F962644C9}" presName="sibTrans" presStyleLbl="sibTrans2D1" presStyleIdx="2" presStyleCnt="5" custLinFactNeighborX="905" custLinFactNeighborY="12768"/>
      <dgm:spPr/>
    </dgm:pt>
    <dgm:pt modelId="{0A7F3850-DDE4-4529-86BB-3EF6828E0838}" type="pres">
      <dgm:prSet presAssocID="{58540929-C8B0-48B6-8E04-2F7F962644C9}" presName="connectorText" presStyleLbl="sibTrans2D1" presStyleIdx="2" presStyleCnt="5"/>
      <dgm:spPr/>
    </dgm:pt>
    <dgm:pt modelId="{68EE5E88-5CF8-4BF0-B358-9833723B9CB1}" type="pres">
      <dgm:prSet presAssocID="{1BE63E37-4534-4073-AEF3-D5FC493C3E80}" presName="node" presStyleLbl="node1" presStyleIdx="3" presStyleCnt="5">
        <dgm:presLayoutVars>
          <dgm:bulletEnabled val="1"/>
        </dgm:presLayoutVars>
      </dgm:prSet>
      <dgm:spPr/>
    </dgm:pt>
    <dgm:pt modelId="{E7D07486-01D0-420E-8D03-A432DCE89A6B}" type="pres">
      <dgm:prSet presAssocID="{F47F79BD-23F8-4146-8E2A-7551791B7C7A}" presName="sibTrans" presStyleLbl="sibTrans2D1" presStyleIdx="3" presStyleCnt="5" custLinFactNeighborY="-6120"/>
      <dgm:spPr/>
    </dgm:pt>
    <dgm:pt modelId="{F2CAE158-44EE-4CBD-92F8-D4077286ED83}" type="pres">
      <dgm:prSet presAssocID="{F47F79BD-23F8-4146-8E2A-7551791B7C7A}" presName="connectorText" presStyleLbl="sibTrans2D1" presStyleIdx="3" presStyleCnt="5"/>
      <dgm:spPr/>
    </dgm:pt>
    <dgm:pt modelId="{B5D4BD07-E339-4361-A704-7AFA10B1071B}" type="pres">
      <dgm:prSet presAssocID="{29176C38-3174-4B57-846C-8EDE87C936DE}" presName="node" presStyleLbl="node1" presStyleIdx="4" presStyleCnt="5">
        <dgm:presLayoutVars>
          <dgm:bulletEnabled val="1"/>
        </dgm:presLayoutVars>
      </dgm:prSet>
      <dgm:spPr/>
    </dgm:pt>
    <dgm:pt modelId="{22EEB84D-F085-4F54-AE4E-E941D14EA615}" type="pres">
      <dgm:prSet presAssocID="{917EF601-ACEA-4676-99DE-8A3DD0947616}" presName="sibTrans" presStyleLbl="sibTrans2D1" presStyleIdx="4" presStyleCnt="5" custLinFactNeighborY="-6120"/>
      <dgm:spPr/>
    </dgm:pt>
    <dgm:pt modelId="{AB98C809-0FCC-4764-A52D-A59E1F8EDDFB}" type="pres">
      <dgm:prSet presAssocID="{917EF601-ACEA-4676-99DE-8A3DD0947616}" presName="connectorText" presStyleLbl="sibTrans2D1" presStyleIdx="4" presStyleCnt="5"/>
      <dgm:spPr/>
    </dgm:pt>
  </dgm:ptLst>
  <dgm:cxnLst>
    <dgm:cxn modelId="{0E77D502-D4B7-4198-85F8-4C150C80CA67}" type="presOf" srcId="{97647405-541B-46EE-A4FA-6204E312B943}" destId="{FA079CC2-9829-4257-8389-F59D923DD972}" srcOrd="1" destOrd="0" presId="urn:microsoft.com/office/officeart/2005/8/layout/cycle2"/>
    <dgm:cxn modelId="{2E77E919-CC30-401B-9D30-6378B6094199}" type="presOf" srcId="{F47F79BD-23F8-4146-8E2A-7551791B7C7A}" destId="{F2CAE158-44EE-4CBD-92F8-D4077286ED83}" srcOrd="1" destOrd="0" presId="urn:microsoft.com/office/officeart/2005/8/layout/cycle2"/>
    <dgm:cxn modelId="{72FFB523-5E8A-4C2A-9D88-5B5671A5862F}" type="presOf" srcId="{97647405-541B-46EE-A4FA-6204E312B943}" destId="{8612564D-EDBA-4E7B-9DBD-3252862840D3}" srcOrd="0" destOrd="0" presId="urn:microsoft.com/office/officeart/2005/8/layout/cycle2"/>
    <dgm:cxn modelId="{099A3627-6A08-4900-A516-F890EE89D946}" srcId="{ED795813-BC1A-496F-AA3C-6FBF1B545BFE}" destId="{29176C38-3174-4B57-846C-8EDE87C936DE}" srcOrd="4" destOrd="0" parTransId="{8105AE65-A2DB-475A-BB3E-56228F209077}" sibTransId="{917EF601-ACEA-4676-99DE-8A3DD0947616}"/>
    <dgm:cxn modelId="{E57E0F3C-3570-40E8-9EF0-26301B761CB3}" type="presOf" srcId="{917EF601-ACEA-4676-99DE-8A3DD0947616}" destId="{22EEB84D-F085-4F54-AE4E-E941D14EA615}" srcOrd="0" destOrd="0" presId="urn:microsoft.com/office/officeart/2005/8/layout/cycle2"/>
    <dgm:cxn modelId="{689DA03D-0223-4696-80F2-84AF808DD2DE}" type="presOf" srcId="{58540929-C8B0-48B6-8E04-2F7F962644C9}" destId="{129D1748-603D-4B6E-8738-29EB24A1A593}" srcOrd="0" destOrd="0" presId="urn:microsoft.com/office/officeart/2005/8/layout/cycle2"/>
    <dgm:cxn modelId="{03B2DD67-5AD3-4B98-BBEE-AB5085064493}" srcId="{ED795813-BC1A-496F-AA3C-6FBF1B545BFE}" destId="{1BE63E37-4534-4073-AEF3-D5FC493C3E80}" srcOrd="3" destOrd="0" parTransId="{7797DE17-31DF-4EE5-AF6B-4169C1A68FC7}" sibTransId="{F47F79BD-23F8-4146-8E2A-7551791B7C7A}"/>
    <dgm:cxn modelId="{9106AB4C-E053-4A78-9639-9A2970659173}" type="presOf" srcId="{29176C38-3174-4B57-846C-8EDE87C936DE}" destId="{B5D4BD07-E339-4361-A704-7AFA10B1071B}" srcOrd="0" destOrd="0" presId="urn:microsoft.com/office/officeart/2005/8/layout/cycle2"/>
    <dgm:cxn modelId="{3735FC70-F434-4F44-A33F-DD996AA42A40}" type="presOf" srcId="{917EF601-ACEA-4676-99DE-8A3DD0947616}" destId="{AB98C809-0FCC-4764-A52D-A59E1F8EDDFB}" srcOrd="1" destOrd="0" presId="urn:microsoft.com/office/officeart/2005/8/layout/cycle2"/>
    <dgm:cxn modelId="{B6DF6256-962F-4FDC-9924-97327B16442D}" srcId="{ED795813-BC1A-496F-AA3C-6FBF1B545BFE}" destId="{D755FC08-DFEC-4843-BB19-B3B45476D687}" srcOrd="0" destOrd="0" parTransId="{263D460D-9E5C-490B-BE4C-C7CE5C5AD607}" sibTransId="{97647405-541B-46EE-A4FA-6204E312B943}"/>
    <dgm:cxn modelId="{CCDD777C-830A-4F96-934B-22F9C2D4AF63}" type="presOf" srcId="{58540929-C8B0-48B6-8E04-2F7F962644C9}" destId="{0A7F3850-DDE4-4529-86BB-3EF6828E0838}" srcOrd="1" destOrd="0" presId="urn:microsoft.com/office/officeart/2005/8/layout/cycle2"/>
    <dgm:cxn modelId="{CD802287-E412-40D5-B9C9-7D8A4CB5CDB7}" type="presOf" srcId="{D755FC08-DFEC-4843-BB19-B3B45476D687}" destId="{2AE264A6-5600-4D0E-BCB5-9DCD6D2D97C2}" srcOrd="0" destOrd="0" presId="urn:microsoft.com/office/officeart/2005/8/layout/cycle2"/>
    <dgm:cxn modelId="{3AC67587-6030-4B9B-8036-FB99263C0B02}" type="presOf" srcId="{1BE63E37-4534-4073-AEF3-D5FC493C3E80}" destId="{68EE5E88-5CF8-4BF0-B358-9833723B9CB1}" srcOrd="0" destOrd="0" presId="urn:microsoft.com/office/officeart/2005/8/layout/cycle2"/>
    <dgm:cxn modelId="{A22F9388-ECB0-4882-8AB1-442AA33F1829}" type="presOf" srcId="{1E1C6439-1157-4874-87E9-DC4BF569ABE7}" destId="{B25767CB-9060-44FD-972D-EF5CFF132F8D}" srcOrd="0" destOrd="0" presId="urn:microsoft.com/office/officeart/2005/8/layout/cycle2"/>
    <dgm:cxn modelId="{30C64598-E6EF-41B3-9A6C-89AEAD66E910}" type="presOf" srcId="{1E1C6439-1157-4874-87E9-DC4BF569ABE7}" destId="{C9AB00EC-D51B-4E54-864D-FBFA2542AD58}" srcOrd="1" destOrd="0" presId="urn:microsoft.com/office/officeart/2005/8/layout/cycle2"/>
    <dgm:cxn modelId="{433401A1-46E4-4939-93EF-45E347CD56BD}" type="presOf" srcId="{F47F79BD-23F8-4146-8E2A-7551791B7C7A}" destId="{E7D07486-01D0-420E-8D03-A432DCE89A6B}" srcOrd="0" destOrd="0" presId="urn:microsoft.com/office/officeart/2005/8/layout/cycle2"/>
    <dgm:cxn modelId="{BDAEDCB9-F3F6-4F11-B665-8A7A8E8738C6}" type="presOf" srcId="{ED795813-BC1A-496F-AA3C-6FBF1B545BFE}" destId="{9072B107-AA58-4A5E-A2C2-DB25D1AA8131}" srcOrd="0" destOrd="0" presId="urn:microsoft.com/office/officeart/2005/8/layout/cycle2"/>
    <dgm:cxn modelId="{EA49B6BB-2329-494A-80A8-B11D30325AA9}" srcId="{ED795813-BC1A-496F-AA3C-6FBF1B545BFE}" destId="{E14655DC-BC22-419C-A6DB-D4AD11D56603}" srcOrd="2" destOrd="0" parTransId="{1EFBAA81-F409-4AB0-8CFB-F24C787C13CC}" sibTransId="{58540929-C8B0-48B6-8E04-2F7F962644C9}"/>
    <dgm:cxn modelId="{3F96CEC3-5A07-4AA1-9FA6-F622884A821C}" type="presOf" srcId="{F3079FC1-6055-429C-A213-9B8D86ABAAE1}" destId="{96C1CD29-2029-4DB3-82FB-BAE686C51165}" srcOrd="0" destOrd="0" presId="urn:microsoft.com/office/officeart/2005/8/layout/cycle2"/>
    <dgm:cxn modelId="{EA2882CA-C55A-4E93-86AD-E617D978823B}" type="presOf" srcId="{E14655DC-BC22-419C-A6DB-D4AD11D56603}" destId="{E31A3E1E-421E-456B-B4F2-C3B04E1F9C90}" srcOrd="0" destOrd="0" presId="urn:microsoft.com/office/officeart/2005/8/layout/cycle2"/>
    <dgm:cxn modelId="{B21B45DB-1BB6-48EF-9ED0-34C7D3E43CD5}" srcId="{ED795813-BC1A-496F-AA3C-6FBF1B545BFE}" destId="{F3079FC1-6055-429C-A213-9B8D86ABAAE1}" srcOrd="1" destOrd="0" parTransId="{6F9C8D25-82A9-4E31-8FD7-58C0AF00F7A0}" sibTransId="{1E1C6439-1157-4874-87E9-DC4BF569ABE7}"/>
    <dgm:cxn modelId="{6B2D1C42-2CFF-4013-827E-8E7FBA59E7E1}" type="presParOf" srcId="{9072B107-AA58-4A5E-A2C2-DB25D1AA8131}" destId="{2AE264A6-5600-4D0E-BCB5-9DCD6D2D97C2}" srcOrd="0" destOrd="0" presId="urn:microsoft.com/office/officeart/2005/8/layout/cycle2"/>
    <dgm:cxn modelId="{7C68D464-B4D2-4A9C-8C3B-43434FAFEBFE}" type="presParOf" srcId="{9072B107-AA58-4A5E-A2C2-DB25D1AA8131}" destId="{8612564D-EDBA-4E7B-9DBD-3252862840D3}" srcOrd="1" destOrd="0" presId="urn:microsoft.com/office/officeart/2005/8/layout/cycle2"/>
    <dgm:cxn modelId="{671E0EFE-471E-46A3-ADE8-3779741E994B}" type="presParOf" srcId="{8612564D-EDBA-4E7B-9DBD-3252862840D3}" destId="{FA079CC2-9829-4257-8389-F59D923DD972}" srcOrd="0" destOrd="0" presId="urn:microsoft.com/office/officeart/2005/8/layout/cycle2"/>
    <dgm:cxn modelId="{D22EB915-9F86-43D4-95B8-C92BC839ACB7}" type="presParOf" srcId="{9072B107-AA58-4A5E-A2C2-DB25D1AA8131}" destId="{96C1CD29-2029-4DB3-82FB-BAE686C51165}" srcOrd="2" destOrd="0" presId="urn:microsoft.com/office/officeart/2005/8/layout/cycle2"/>
    <dgm:cxn modelId="{3EF11AA0-A484-4281-988C-069ADE305951}" type="presParOf" srcId="{9072B107-AA58-4A5E-A2C2-DB25D1AA8131}" destId="{B25767CB-9060-44FD-972D-EF5CFF132F8D}" srcOrd="3" destOrd="0" presId="urn:microsoft.com/office/officeart/2005/8/layout/cycle2"/>
    <dgm:cxn modelId="{A9CAFE97-43F8-4F1C-B61F-C78E76F862A6}" type="presParOf" srcId="{B25767CB-9060-44FD-972D-EF5CFF132F8D}" destId="{C9AB00EC-D51B-4E54-864D-FBFA2542AD58}" srcOrd="0" destOrd="0" presId="urn:microsoft.com/office/officeart/2005/8/layout/cycle2"/>
    <dgm:cxn modelId="{00E86A51-8162-48D5-8563-7079D1E7F9CE}" type="presParOf" srcId="{9072B107-AA58-4A5E-A2C2-DB25D1AA8131}" destId="{E31A3E1E-421E-456B-B4F2-C3B04E1F9C90}" srcOrd="4" destOrd="0" presId="urn:microsoft.com/office/officeart/2005/8/layout/cycle2"/>
    <dgm:cxn modelId="{CC2CF275-A8BD-4297-8DD7-FDAF0336CA3E}" type="presParOf" srcId="{9072B107-AA58-4A5E-A2C2-DB25D1AA8131}" destId="{129D1748-603D-4B6E-8738-29EB24A1A593}" srcOrd="5" destOrd="0" presId="urn:microsoft.com/office/officeart/2005/8/layout/cycle2"/>
    <dgm:cxn modelId="{FF34D1DC-5606-4E93-91C6-91FA85FF36A9}" type="presParOf" srcId="{129D1748-603D-4B6E-8738-29EB24A1A593}" destId="{0A7F3850-DDE4-4529-86BB-3EF6828E0838}" srcOrd="0" destOrd="0" presId="urn:microsoft.com/office/officeart/2005/8/layout/cycle2"/>
    <dgm:cxn modelId="{467C25F0-1C1E-4E8C-B364-F0ADD13288D6}" type="presParOf" srcId="{9072B107-AA58-4A5E-A2C2-DB25D1AA8131}" destId="{68EE5E88-5CF8-4BF0-B358-9833723B9CB1}" srcOrd="6" destOrd="0" presId="urn:microsoft.com/office/officeart/2005/8/layout/cycle2"/>
    <dgm:cxn modelId="{F36BE0BE-B15B-46E5-8034-4C646548A824}" type="presParOf" srcId="{9072B107-AA58-4A5E-A2C2-DB25D1AA8131}" destId="{E7D07486-01D0-420E-8D03-A432DCE89A6B}" srcOrd="7" destOrd="0" presId="urn:microsoft.com/office/officeart/2005/8/layout/cycle2"/>
    <dgm:cxn modelId="{A3007AA1-476D-4D29-83C1-CA8E20E07212}" type="presParOf" srcId="{E7D07486-01D0-420E-8D03-A432DCE89A6B}" destId="{F2CAE158-44EE-4CBD-92F8-D4077286ED83}" srcOrd="0" destOrd="0" presId="urn:microsoft.com/office/officeart/2005/8/layout/cycle2"/>
    <dgm:cxn modelId="{D41BCAA3-2578-431E-85E1-CACF0863815F}" type="presParOf" srcId="{9072B107-AA58-4A5E-A2C2-DB25D1AA8131}" destId="{B5D4BD07-E339-4361-A704-7AFA10B1071B}" srcOrd="8" destOrd="0" presId="urn:microsoft.com/office/officeart/2005/8/layout/cycle2"/>
    <dgm:cxn modelId="{7BA59A8B-B920-4D7E-8F77-8B2976D786E7}" type="presParOf" srcId="{9072B107-AA58-4A5E-A2C2-DB25D1AA8131}" destId="{22EEB84D-F085-4F54-AE4E-E941D14EA615}" srcOrd="9" destOrd="0" presId="urn:microsoft.com/office/officeart/2005/8/layout/cycle2"/>
    <dgm:cxn modelId="{77F037C5-BEE6-4D31-9614-49C1D0F404B4}" type="presParOf" srcId="{22EEB84D-F085-4F54-AE4E-E941D14EA615}" destId="{AB98C809-0FCC-4764-A52D-A59E1F8EDDFB}"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1616FB-8BF9-4DA8-AA9D-43C81913BD14}"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GB"/>
        </a:p>
      </dgm:t>
    </dgm:pt>
    <dgm:pt modelId="{F5EE1FFB-6F56-4F74-A3ED-DC7DAF3D9EC5}">
      <dgm:prSet phldrT="[Text]"/>
      <dgm:spPr/>
      <dgm:t>
        <a:bodyPr/>
        <a:lstStyle/>
        <a:p>
          <a:pPr>
            <a:defRPr b="1"/>
          </a:pPr>
          <a:r>
            <a:rPr lang="en-GB"/>
            <a:t>Our Staff</a:t>
          </a:r>
        </a:p>
      </dgm:t>
    </dgm:pt>
    <dgm:pt modelId="{2E58F72F-06FD-4D71-9ADF-0A329ED0C490}" type="parTrans" cxnId="{F1695205-9111-47EF-8AA0-DDC57A8EE04A}">
      <dgm:prSet/>
      <dgm:spPr/>
      <dgm:t>
        <a:bodyPr/>
        <a:lstStyle/>
        <a:p>
          <a:endParaRPr lang="en-GB"/>
        </a:p>
      </dgm:t>
    </dgm:pt>
    <dgm:pt modelId="{ABE8F899-67A8-43E1-BCC6-3F36649E8DDD}" type="sibTrans" cxnId="{F1695205-9111-47EF-8AA0-DDC57A8EE04A}">
      <dgm:prSet/>
      <dgm:spPr/>
      <dgm:t>
        <a:bodyPr/>
        <a:lstStyle/>
        <a:p>
          <a:endParaRPr lang="en-GB"/>
        </a:p>
      </dgm:t>
    </dgm:pt>
    <dgm:pt modelId="{8FA11620-FA46-4B57-AC5F-D4A45FC87EEA}">
      <dgm:prSet phldrT="[Text]"/>
      <dgm:spPr/>
      <dgm:t>
        <a:bodyPr/>
        <a:lstStyle/>
        <a:p>
          <a:pPr>
            <a:defRPr b="1"/>
          </a:pPr>
          <a:r>
            <a:rPr lang="en-GB"/>
            <a:t>Our Boards</a:t>
          </a:r>
        </a:p>
      </dgm:t>
    </dgm:pt>
    <dgm:pt modelId="{E759FE09-5115-48B4-8D0D-D5EFE5D9DE78}" type="parTrans" cxnId="{3D174270-A6CB-4B0C-A79E-356547DCAADA}">
      <dgm:prSet/>
      <dgm:spPr/>
      <dgm:t>
        <a:bodyPr/>
        <a:lstStyle/>
        <a:p>
          <a:endParaRPr lang="en-GB"/>
        </a:p>
      </dgm:t>
    </dgm:pt>
    <dgm:pt modelId="{66D303E7-01FE-4072-8935-C5CE528E3CA5}" type="sibTrans" cxnId="{3D174270-A6CB-4B0C-A79E-356547DCAADA}">
      <dgm:prSet/>
      <dgm:spPr/>
      <dgm:t>
        <a:bodyPr/>
        <a:lstStyle/>
        <a:p>
          <a:endParaRPr lang="en-GB"/>
        </a:p>
      </dgm:t>
    </dgm:pt>
    <dgm:pt modelId="{2769A227-5B35-42C0-8E7E-44303434EFC0}">
      <dgm:prSet phldrT="[Text]"/>
      <dgm:spPr/>
      <dgm:t>
        <a:bodyPr/>
        <a:lstStyle/>
        <a:p>
          <a:pPr>
            <a:defRPr b="1"/>
          </a:pPr>
          <a:r>
            <a:rPr lang="en-GB"/>
            <a:t>Our Volunteers</a:t>
          </a:r>
        </a:p>
      </dgm:t>
    </dgm:pt>
    <dgm:pt modelId="{B1B6FE86-2013-48DB-B1EB-ACEAAA9A8498}" type="parTrans" cxnId="{2B12C028-473C-422F-A386-CEDBCAF29980}">
      <dgm:prSet/>
      <dgm:spPr/>
      <dgm:t>
        <a:bodyPr/>
        <a:lstStyle/>
        <a:p>
          <a:endParaRPr lang="en-GB"/>
        </a:p>
      </dgm:t>
    </dgm:pt>
    <dgm:pt modelId="{FBE65238-D106-4196-A21E-6D0F3681AC87}" type="sibTrans" cxnId="{2B12C028-473C-422F-A386-CEDBCAF29980}">
      <dgm:prSet/>
      <dgm:spPr/>
      <dgm:t>
        <a:bodyPr/>
        <a:lstStyle/>
        <a:p>
          <a:endParaRPr lang="en-GB"/>
        </a:p>
      </dgm:t>
    </dgm:pt>
    <dgm:pt modelId="{6AC3167B-E762-42E1-9EFD-1BEC3B12D47B}">
      <dgm:prSet phldrT="[Text]"/>
      <dgm:spPr/>
      <dgm:t>
        <a:bodyPr/>
        <a:lstStyle/>
        <a:p>
          <a:pPr>
            <a:defRPr b="1"/>
          </a:pPr>
          <a:r>
            <a:rPr lang="en-GB"/>
            <a:t>Our Members</a:t>
          </a:r>
        </a:p>
      </dgm:t>
    </dgm:pt>
    <dgm:pt modelId="{0BB8A384-A195-49EF-81B7-776F9BA794A7}" type="parTrans" cxnId="{CE38063E-41CA-4FA8-BB1B-F7EDE48C7AA1}">
      <dgm:prSet/>
      <dgm:spPr/>
      <dgm:t>
        <a:bodyPr/>
        <a:lstStyle/>
        <a:p>
          <a:endParaRPr lang="en-GB"/>
        </a:p>
      </dgm:t>
    </dgm:pt>
    <dgm:pt modelId="{3B04EE85-D019-4293-AC2B-910C24C1F26B}" type="sibTrans" cxnId="{CE38063E-41CA-4FA8-BB1B-F7EDE48C7AA1}">
      <dgm:prSet/>
      <dgm:spPr/>
      <dgm:t>
        <a:bodyPr/>
        <a:lstStyle/>
        <a:p>
          <a:endParaRPr lang="en-GB"/>
        </a:p>
      </dgm:t>
    </dgm:pt>
    <dgm:pt modelId="{E834F442-8DCA-4E09-A0B2-BF08FED80569}" type="pres">
      <dgm:prSet presAssocID="{CF1616FB-8BF9-4DA8-AA9D-43C81913BD14}" presName="Name0" presStyleCnt="0">
        <dgm:presLayoutVars>
          <dgm:dir/>
          <dgm:animLvl val="lvl"/>
          <dgm:resizeHandles val="exact"/>
        </dgm:presLayoutVars>
      </dgm:prSet>
      <dgm:spPr/>
    </dgm:pt>
    <dgm:pt modelId="{1564D9FC-952D-46EC-B770-35D333BEA940}" type="pres">
      <dgm:prSet presAssocID="{F5EE1FFB-6F56-4F74-A3ED-DC7DAF3D9EC5}" presName="composite" presStyleCnt="0"/>
      <dgm:spPr/>
    </dgm:pt>
    <dgm:pt modelId="{6CB40FF4-636C-4C98-A8B1-A97F189C30B3}" type="pres">
      <dgm:prSet presAssocID="{F5EE1FFB-6F56-4F74-A3ED-DC7DAF3D9EC5}" presName="parTx" presStyleLbl="alignNode1" presStyleIdx="0" presStyleCnt="4">
        <dgm:presLayoutVars>
          <dgm:chMax val="0"/>
          <dgm:chPref val="0"/>
          <dgm:bulletEnabled val="1"/>
        </dgm:presLayoutVars>
      </dgm:prSet>
      <dgm:spPr/>
    </dgm:pt>
    <dgm:pt modelId="{46D27058-9505-420F-AD08-D0B02311476E}" type="pres">
      <dgm:prSet presAssocID="{F5EE1FFB-6F56-4F74-A3ED-DC7DAF3D9EC5}" presName="desTx" presStyleLbl="alignAccFollowNode1" presStyleIdx="0" presStyleCnt="4" custScaleX="100534" custLinFactNeighborX="-3756" custLinFactNeighborY="-561">
        <dgm:presLayoutVars>
          <dgm:bulletEnabled val="1"/>
        </dgm:presLayoutVars>
      </dgm:prSet>
      <dgm:spPr/>
    </dgm:pt>
    <dgm:pt modelId="{410F2911-9C1E-4846-9389-C8B32B77FDBD}" type="pres">
      <dgm:prSet presAssocID="{ABE8F899-67A8-43E1-BCC6-3F36649E8DDD}" presName="space" presStyleCnt="0"/>
      <dgm:spPr/>
    </dgm:pt>
    <dgm:pt modelId="{B2A85189-A0D2-4D86-BF1E-EC8023D3BC3C}" type="pres">
      <dgm:prSet presAssocID="{8FA11620-FA46-4B57-AC5F-D4A45FC87EEA}" presName="composite" presStyleCnt="0"/>
      <dgm:spPr/>
    </dgm:pt>
    <dgm:pt modelId="{7D001791-3048-4456-98A0-404BF33342DE}" type="pres">
      <dgm:prSet presAssocID="{8FA11620-FA46-4B57-AC5F-D4A45FC87EEA}" presName="parTx" presStyleLbl="alignNode1" presStyleIdx="1" presStyleCnt="4">
        <dgm:presLayoutVars>
          <dgm:chMax val="0"/>
          <dgm:chPref val="0"/>
          <dgm:bulletEnabled val="1"/>
        </dgm:presLayoutVars>
      </dgm:prSet>
      <dgm:spPr/>
    </dgm:pt>
    <dgm:pt modelId="{A8371E93-AFC8-4484-8036-41DA9AC6B2EF}" type="pres">
      <dgm:prSet presAssocID="{8FA11620-FA46-4B57-AC5F-D4A45FC87EEA}" presName="desTx" presStyleLbl="alignAccFollowNode1" presStyleIdx="1" presStyleCnt="4">
        <dgm:presLayoutVars>
          <dgm:bulletEnabled val="1"/>
        </dgm:presLayoutVars>
      </dgm:prSet>
      <dgm:spPr/>
    </dgm:pt>
    <dgm:pt modelId="{548095AC-B362-4B69-849A-A79A3D7CD167}" type="pres">
      <dgm:prSet presAssocID="{66D303E7-01FE-4072-8935-C5CE528E3CA5}" presName="space" presStyleCnt="0"/>
      <dgm:spPr/>
    </dgm:pt>
    <dgm:pt modelId="{8B4C5682-1418-4A4D-9D72-4806DC14F976}" type="pres">
      <dgm:prSet presAssocID="{2769A227-5B35-42C0-8E7E-44303434EFC0}" presName="composite" presStyleCnt="0"/>
      <dgm:spPr/>
    </dgm:pt>
    <dgm:pt modelId="{55071545-A8EC-4CDA-A46E-C30AF7E7E43B}" type="pres">
      <dgm:prSet presAssocID="{2769A227-5B35-42C0-8E7E-44303434EFC0}" presName="parTx" presStyleLbl="alignNode1" presStyleIdx="2" presStyleCnt="4">
        <dgm:presLayoutVars>
          <dgm:chMax val="0"/>
          <dgm:chPref val="0"/>
          <dgm:bulletEnabled val="1"/>
        </dgm:presLayoutVars>
      </dgm:prSet>
      <dgm:spPr/>
    </dgm:pt>
    <dgm:pt modelId="{9D71400E-0E2F-4456-B931-D0BB9A60D577}" type="pres">
      <dgm:prSet presAssocID="{2769A227-5B35-42C0-8E7E-44303434EFC0}" presName="desTx" presStyleLbl="alignAccFollowNode1" presStyleIdx="2" presStyleCnt="4">
        <dgm:presLayoutVars>
          <dgm:bulletEnabled val="1"/>
        </dgm:presLayoutVars>
      </dgm:prSet>
      <dgm:spPr/>
    </dgm:pt>
    <dgm:pt modelId="{C4D6E24B-3DA5-4D2F-8EEC-5FF3FD9161E2}" type="pres">
      <dgm:prSet presAssocID="{FBE65238-D106-4196-A21E-6D0F3681AC87}" presName="space" presStyleCnt="0"/>
      <dgm:spPr/>
    </dgm:pt>
    <dgm:pt modelId="{5F53D5E7-12D9-41ED-A6F2-CC6208D4800F}" type="pres">
      <dgm:prSet presAssocID="{6AC3167B-E762-42E1-9EFD-1BEC3B12D47B}" presName="composite" presStyleCnt="0"/>
      <dgm:spPr/>
    </dgm:pt>
    <dgm:pt modelId="{9CCB0489-2E96-467F-B3C3-359E21339EDA}" type="pres">
      <dgm:prSet presAssocID="{6AC3167B-E762-42E1-9EFD-1BEC3B12D47B}" presName="parTx" presStyleLbl="alignNode1" presStyleIdx="3" presStyleCnt="4">
        <dgm:presLayoutVars>
          <dgm:chMax val="0"/>
          <dgm:chPref val="0"/>
          <dgm:bulletEnabled val="1"/>
        </dgm:presLayoutVars>
      </dgm:prSet>
      <dgm:spPr/>
    </dgm:pt>
    <dgm:pt modelId="{352973FC-137E-4DAC-B847-56B0F72AEA12}" type="pres">
      <dgm:prSet presAssocID="{6AC3167B-E762-42E1-9EFD-1BEC3B12D47B}" presName="desTx" presStyleLbl="alignAccFollowNode1" presStyleIdx="3" presStyleCnt="4">
        <dgm:presLayoutVars>
          <dgm:bulletEnabled val="1"/>
        </dgm:presLayoutVars>
      </dgm:prSet>
      <dgm:spPr/>
    </dgm:pt>
  </dgm:ptLst>
  <dgm:cxnLst>
    <dgm:cxn modelId="{F1695205-9111-47EF-8AA0-DDC57A8EE04A}" srcId="{CF1616FB-8BF9-4DA8-AA9D-43C81913BD14}" destId="{F5EE1FFB-6F56-4F74-A3ED-DC7DAF3D9EC5}" srcOrd="0" destOrd="0" parTransId="{2E58F72F-06FD-4D71-9ADF-0A329ED0C490}" sibTransId="{ABE8F899-67A8-43E1-BCC6-3F36649E8DDD}"/>
    <dgm:cxn modelId="{D5FF8806-50E5-462B-9970-D7B1A3B5A1A3}" type="presOf" srcId="{F5EE1FFB-6F56-4F74-A3ED-DC7DAF3D9EC5}" destId="{6CB40FF4-636C-4C98-A8B1-A97F189C30B3}" srcOrd="0" destOrd="0" presId="urn:microsoft.com/office/officeart/2005/8/layout/hList1"/>
    <dgm:cxn modelId="{C11DA128-FC78-40E9-AA5E-1168C5BA84D6}" type="presOf" srcId="{2769A227-5B35-42C0-8E7E-44303434EFC0}" destId="{55071545-A8EC-4CDA-A46E-C30AF7E7E43B}" srcOrd="0" destOrd="0" presId="urn:microsoft.com/office/officeart/2005/8/layout/hList1"/>
    <dgm:cxn modelId="{2B12C028-473C-422F-A386-CEDBCAF29980}" srcId="{CF1616FB-8BF9-4DA8-AA9D-43C81913BD14}" destId="{2769A227-5B35-42C0-8E7E-44303434EFC0}" srcOrd="2" destOrd="0" parTransId="{B1B6FE86-2013-48DB-B1EB-ACEAAA9A8498}" sibTransId="{FBE65238-D106-4196-A21E-6D0F3681AC87}"/>
    <dgm:cxn modelId="{82C1A82A-55DA-4146-BFCA-87BD3709CCA7}" type="presOf" srcId="{8FA11620-FA46-4B57-AC5F-D4A45FC87EEA}" destId="{7D001791-3048-4456-98A0-404BF33342DE}" srcOrd="0" destOrd="0" presId="urn:microsoft.com/office/officeart/2005/8/layout/hList1"/>
    <dgm:cxn modelId="{CE38063E-41CA-4FA8-BB1B-F7EDE48C7AA1}" srcId="{CF1616FB-8BF9-4DA8-AA9D-43C81913BD14}" destId="{6AC3167B-E762-42E1-9EFD-1BEC3B12D47B}" srcOrd="3" destOrd="0" parTransId="{0BB8A384-A195-49EF-81B7-776F9BA794A7}" sibTransId="{3B04EE85-D019-4293-AC2B-910C24C1F26B}"/>
    <dgm:cxn modelId="{3D174270-A6CB-4B0C-A79E-356547DCAADA}" srcId="{CF1616FB-8BF9-4DA8-AA9D-43C81913BD14}" destId="{8FA11620-FA46-4B57-AC5F-D4A45FC87EEA}" srcOrd="1" destOrd="0" parTransId="{E759FE09-5115-48B4-8D0D-D5EFE5D9DE78}" sibTransId="{66D303E7-01FE-4072-8935-C5CE528E3CA5}"/>
    <dgm:cxn modelId="{579143D2-63F0-4AC5-B1F7-834F2D836FD3}" type="presOf" srcId="{CF1616FB-8BF9-4DA8-AA9D-43C81913BD14}" destId="{E834F442-8DCA-4E09-A0B2-BF08FED80569}" srcOrd="0" destOrd="0" presId="urn:microsoft.com/office/officeart/2005/8/layout/hList1"/>
    <dgm:cxn modelId="{1E6676E9-530C-4E14-9BB1-B68801ECE7AD}" type="presOf" srcId="{6AC3167B-E762-42E1-9EFD-1BEC3B12D47B}" destId="{9CCB0489-2E96-467F-B3C3-359E21339EDA}" srcOrd="0" destOrd="0" presId="urn:microsoft.com/office/officeart/2005/8/layout/hList1"/>
    <dgm:cxn modelId="{D6C9B2AB-7AEC-4ECE-B799-D9D4769F79FF}" type="presParOf" srcId="{E834F442-8DCA-4E09-A0B2-BF08FED80569}" destId="{1564D9FC-952D-46EC-B770-35D333BEA940}" srcOrd="0" destOrd="0" presId="urn:microsoft.com/office/officeart/2005/8/layout/hList1"/>
    <dgm:cxn modelId="{39FD7625-5E71-426C-86D7-55CBB995E303}" type="presParOf" srcId="{1564D9FC-952D-46EC-B770-35D333BEA940}" destId="{6CB40FF4-636C-4C98-A8B1-A97F189C30B3}" srcOrd="0" destOrd="0" presId="urn:microsoft.com/office/officeart/2005/8/layout/hList1"/>
    <dgm:cxn modelId="{59B38079-09AC-42BC-AC2B-11D3D6DF3F14}" type="presParOf" srcId="{1564D9FC-952D-46EC-B770-35D333BEA940}" destId="{46D27058-9505-420F-AD08-D0B02311476E}" srcOrd="1" destOrd="0" presId="urn:microsoft.com/office/officeart/2005/8/layout/hList1"/>
    <dgm:cxn modelId="{D4306E0D-B0A2-46A6-99CC-418499E31BDC}" type="presParOf" srcId="{E834F442-8DCA-4E09-A0B2-BF08FED80569}" destId="{410F2911-9C1E-4846-9389-C8B32B77FDBD}" srcOrd="1" destOrd="0" presId="urn:microsoft.com/office/officeart/2005/8/layout/hList1"/>
    <dgm:cxn modelId="{37F5A6AF-D0C1-4FC6-8C76-3C9D391D0994}" type="presParOf" srcId="{E834F442-8DCA-4E09-A0B2-BF08FED80569}" destId="{B2A85189-A0D2-4D86-BF1E-EC8023D3BC3C}" srcOrd="2" destOrd="0" presId="urn:microsoft.com/office/officeart/2005/8/layout/hList1"/>
    <dgm:cxn modelId="{EDD30ED7-F728-4E3C-A6B0-A72260873A84}" type="presParOf" srcId="{B2A85189-A0D2-4D86-BF1E-EC8023D3BC3C}" destId="{7D001791-3048-4456-98A0-404BF33342DE}" srcOrd="0" destOrd="0" presId="urn:microsoft.com/office/officeart/2005/8/layout/hList1"/>
    <dgm:cxn modelId="{C8749A19-B288-4F09-A67E-409C5ADC3464}" type="presParOf" srcId="{B2A85189-A0D2-4D86-BF1E-EC8023D3BC3C}" destId="{A8371E93-AFC8-4484-8036-41DA9AC6B2EF}" srcOrd="1" destOrd="0" presId="urn:microsoft.com/office/officeart/2005/8/layout/hList1"/>
    <dgm:cxn modelId="{6FB13B14-9DD2-4BBC-82DC-F102FB5EA1B7}" type="presParOf" srcId="{E834F442-8DCA-4E09-A0B2-BF08FED80569}" destId="{548095AC-B362-4B69-849A-A79A3D7CD167}" srcOrd="3" destOrd="0" presId="urn:microsoft.com/office/officeart/2005/8/layout/hList1"/>
    <dgm:cxn modelId="{FDF7ED3C-4C57-4723-8C8E-54EC36BC206D}" type="presParOf" srcId="{E834F442-8DCA-4E09-A0B2-BF08FED80569}" destId="{8B4C5682-1418-4A4D-9D72-4806DC14F976}" srcOrd="4" destOrd="0" presId="urn:microsoft.com/office/officeart/2005/8/layout/hList1"/>
    <dgm:cxn modelId="{D99132C6-8D56-4B5C-87ED-494816E835EC}" type="presParOf" srcId="{8B4C5682-1418-4A4D-9D72-4806DC14F976}" destId="{55071545-A8EC-4CDA-A46E-C30AF7E7E43B}" srcOrd="0" destOrd="0" presId="urn:microsoft.com/office/officeart/2005/8/layout/hList1"/>
    <dgm:cxn modelId="{0C2A7EC2-8EBC-45F8-872A-8A72F246BB91}" type="presParOf" srcId="{8B4C5682-1418-4A4D-9D72-4806DC14F976}" destId="{9D71400E-0E2F-4456-B931-D0BB9A60D577}" srcOrd="1" destOrd="0" presId="urn:microsoft.com/office/officeart/2005/8/layout/hList1"/>
    <dgm:cxn modelId="{8F9A441F-AD73-42C0-9411-19E2C215AAB9}" type="presParOf" srcId="{E834F442-8DCA-4E09-A0B2-BF08FED80569}" destId="{C4D6E24B-3DA5-4D2F-8EEC-5FF3FD9161E2}" srcOrd="5" destOrd="0" presId="urn:microsoft.com/office/officeart/2005/8/layout/hList1"/>
    <dgm:cxn modelId="{380A3896-BCEE-4BD7-9699-727946783E55}" type="presParOf" srcId="{E834F442-8DCA-4E09-A0B2-BF08FED80569}" destId="{5F53D5E7-12D9-41ED-A6F2-CC6208D4800F}" srcOrd="6" destOrd="0" presId="urn:microsoft.com/office/officeart/2005/8/layout/hList1"/>
    <dgm:cxn modelId="{745ADE6C-C168-4D37-8CC2-F058EB10F735}" type="presParOf" srcId="{5F53D5E7-12D9-41ED-A6F2-CC6208D4800F}" destId="{9CCB0489-2E96-467F-B3C3-359E21339EDA}" srcOrd="0" destOrd="0" presId="urn:microsoft.com/office/officeart/2005/8/layout/hList1"/>
    <dgm:cxn modelId="{618564AF-118D-49A8-854D-96BF4AB04DEC}" type="presParOf" srcId="{5F53D5E7-12D9-41ED-A6F2-CC6208D4800F}" destId="{352973FC-137E-4DAC-B847-56B0F72AEA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D3A317-18D1-41A8-8C27-D48F84A811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FB02A00-8265-4CBA-ADA7-82204675E73E}">
      <dgm:prSet phldrT="[Text]" custT="1"/>
      <dgm:spPr/>
      <dgm:t>
        <a:bodyPr/>
        <a:lstStyle/>
        <a:p>
          <a:r>
            <a:rPr lang="en-GB" sz="2400" dirty="0">
              <a:highlight>
                <a:srgbClr val="000000"/>
              </a:highlight>
            </a:rPr>
            <a:t>Phase 1 </a:t>
          </a:r>
          <a:r>
            <a:rPr lang="en-GB" sz="2400" dirty="0"/>
            <a:t> </a:t>
          </a:r>
          <a:r>
            <a:rPr lang="en-GB" sz="2400" b="1" dirty="0"/>
            <a:t>- </a:t>
          </a:r>
          <a:r>
            <a:rPr lang="en-GB" sz="2400" b="0" dirty="0"/>
            <a:t>a) </a:t>
          </a:r>
          <a:r>
            <a:rPr lang="en-GB" sz="2400" dirty="0"/>
            <a:t>Share, discuss, and re-create the draft </a:t>
          </a:r>
          <a:r>
            <a:rPr lang="en-GB" sz="2400" dirty="0" err="1"/>
            <a:t>IDEa</a:t>
          </a:r>
          <a:r>
            <a:rPr lang="en-GB" sz="2400" dirty="0"/>
            <a:t> with EMCC members. </a:t>
          </a:r>
        </a:p>
        <a:p>
          <a:r>
            <a:rPr lang="en-GB" sz="2400" dirty="0"/>
            <a:t>b) Begin to establish the </a:t>
          </a:r>
          <a:r>
            <a:rPr lang="en-GB" sz="2400" dirty="0" err="1"/>
            <a:t>CfE:IDEa</a:t>
          </a:r>
          <a:r>
            <a:rPr lang="en-GB" sz="2400" dirty="0"/>
            <a:t>.</a:t>
          </a:r>
        </a:p>
      </dgm:t>
    </dgm:pt>
    <dgm:pt modelId="{A5C6416E-B1A5-4774-B9A7-31BDD5AE7E47}" type="parTrans" cxnId="{67D80079-46A2-4803-A38C-36B522463BCF}">
      <dgm:prSet/>
      <dgm:spPr/>
      <dgm:t>
        <a:bodyPr/>
        <a:lstStyle/>
        <a:p>
          <a:endParaRPr lang="en-GB"/>
        </a:p>
      </dgm:t>
    </dgm:pt>
    <dgm:pt modelId="{2532840F-0410-426D-8B5B-3FD1F669478D}" type="sibTrans" cxnId="{67D80079-46A2-4803-A38C-36B522463BCF}">
      <dgm:prSet/>
      <dgm:spPr/>
      <dgm:t>
        <a:bodyPr/>
        <a:lstStyle/>
        <a:p>
          <a:endParaRPr lang="en-GB"/>
        </a:p>
      </dgm:t>
    </dgm:pt>
    <dgm:pt modelId="{FADEED2B-CD20-455A-9DDD-BA2143646696}">
      <dgm:prSet phldrT="[Text]" custT="1"/>
      <dgm:spPr/>
      <dgm:t>
        <a:bodyPr/>
        <a:lstStyle/>
        <a:p>
          <a:r>
            <a:rPr lang="en-GB" sz="2400" b="1" dirty="0">
              <a:highlight>
                <a:srgbClr val="000000"/>
              </a:highlight>
            </a:rPr>
            <a:t>Phase 2 </a:t>
          </a:r>
          <a:r>
            <a:rPr lang="en-GB" sz="2400" b="1" dirty="0"/>
            <a:t> - </a:t>
          </a:r>
          <a:r>
            <a:rPr lang="en-GB" sz="2400" b="0" dirty="0"/>
            <a:t>a) </a:t>
          </a:r>
          <a:r>
            <a:rPr lang="en-GB" sz="2400" dirty="0"/>
            <a:t>Convene regional meetings of the IDE people from each member country to share draft IDEA and take feedback</a:t>
          </a:r>
        </a:p>
        <a:p>
          <a:r>
            <a:rPr lang="en-GB" sz="2400" dirty="0"/>
            <a:t>b) Create Working Groups. </a:t>
          </a:r>
        </a:p>
      </dgm:t>
    </dgm:pt>
    <dgm:pt modelId="{B3CF1F45-0A1A-4CAD-A5AE-D4EE9E1B597F}" type="parTrans" cxnId="{1CE978D4-8A81-44C0-A0F6-CFC4043EEA1C}">
      <dgm:prSet/>
      <dgm:spPr/>
      <dgm:t>
        <a:bodyPr/>
        <a:lstStyle/>
        <a:p>
          <a:endParaRPr lang="en-GB"/>
        </a:p>
      </dgm:t>
    </dgm:pt>
    <dgm:pt modelId="{E9650A12-DA2A-478E-A244-36F97B7ABE94}" type="sibTrans" cxnId="{1CE978D4-8A81-44C0-A0F6-CFC4043EEA1C}">
      <dgm:prSet/>
      <dgm:spPr/>
      <dgm:t>
        <a:bodyPr/>
        <a:lstStyle/>
        <a:p>
          <a:endParaRPr lang="en-GB"/>
        </a:p>
      </dgm:t>
    </dgm:pt>
    <dgm:pt modelId="{54A9D226-DAAB-4621-8561-49DE1C19951A}">
      <dgm:prSet phldrT="[Text]" custT="1"/>
      <dgm:spPr/>
      <dgm:t>
        <a:bodyPr/>
        <a:lstStyle/>
        <a:p>
          <a:r>
            <a:rPr lang="en-GB" sz="2400" b="1" dirty="0">
              <a:highlight>
                <a:srgbClr val="000000"/>
              </a:highlight>
            </a:rPr>
            <a:t>Phase 3 </a:t>
          </a:r>
          <a:r>
            <a:rPr lang="en-GB" sz="2400" b="1" dirty="0"/>
            <a:t> -</a:t>
          </a:r>
          <a:r>
            <a:rPr lang="en-GB" sz="2400" dirty="0"/>
            <a:t> </a:t>
          </a:r>
          <a:r>
            <a:rPr lang="en-GB" sz="2400" dirty="0" err="1"/>
            <a:t>CfE:IDEa</a:t>
          </a:r>
          <a:r>
            <a:rPr lang="en-GB" sz="2400" dirty="0"/>
            <a:t> to agree final draft for sign of (by Council) then launch/publish</a:t>
          </a:r>
        </a:p>
      </dgm:t>
    </dgm:pt>
    <dgm:pt modelId="{7BD3EC29-D9E7-41F4-855B-6AE39F6A9EF0}" type="parTrans" cxnId="{610E074D-1802-42DF-97B4-B26F874A5A3D}">
      <dgm:prSet/>
      <dgm:spPr/>
      <dgm:t>
        <a:bodyPr/>
        <a:lstStyle/>
        <a:p>
          <a:endParaRPr lang="en-GB"/>
        </a:p>
      </dgm:t>
    </dgm:pt>
    <dgm:pt modelId="{AA753012-848A-4BFF-BC49-600177BA4F28}" type="sibTrans" cxnId="{610E074D-1802-42DF-97B4-B26F874A5A3D}">
      <dgm:prSet/>
      <dgm:spPr/>
      <dgm:t>
        <a:bodyPr/>
        <a:lstStyle/>
        <a:p>
          <a:endParaRPr lang="en-GB"/>
        </a:p>
      </dgm:t>
    </dgm:pt>
    <dgm:pt modelId="{02CD368B-EA4F-4D72-A728-E60D3DC3D20B}" type="pres">
      <dgm:prSet presAssocID="{04D3A317-18D1-41A8-8C27-D48F84A8117D}" presName="linear" presStyleCnt="0">
        <dgm:presLayoutVars>
          <dgm:animLvl val="lvl"/>
          <dgm:resizeHandles val="exact"/>
        </dgm:presLayoutVars>
      </dgm:prSet>
      <dgm:spPr/>
    </dgm:pt>
    <dgm:pt modelId="{DD090C82-2C6C-41E6-BA86-3CC76200C4B8}" type="pres">
      <dgm:prSet presAssocID="{BFB02A00-8265-4CBA-ADA7-82204675E73E}" presName="parentText" presStyleLbl="node1" presStyleIdx="0" presStyleCnt="3">
        <dgm:presLayoutVars>
          <dgm:chMax val="0"/>
          <dgm:bulletEnabled val="1"/>
        </dgm:presLayoutVars>
      </dgm:prSet>
      <dgm:spPr/>
    </dgm:pt>
    <dgm:pt modelId="{267F6443-8341-4D23-B7CD-E587A5BDA5F9}" type="pres">
      <dgm:prSet presAssocID="{2532840F-0410-426D-8B5B-3FD1F669478D}" presName="spacer" presStyleCnt="0"/>
      <dgm:spPr/>
    </dgm:pt>
    <dgm:pt modelId="{072B6C40-C08D-4FD5-B7E5-31971C95AF5C}" type="pres">
      <dgm:prSet presAssocID="{FADEED2B-CD20-455A-9DDD-BA2143646696}" presName="parentText" presStyleLbl="node1" presStyleIdx="1" presStyleCnt="3" custLinFactNeighborX="-323" custLinFactNeighborY="9323">
        <dgm:presLayoutVars>
          <dgm:chMax val="0"/>
          <dgm:bulletEnabled val="1"/>
        </dgm:presLayoutVars>
      </dgm:prSet>
      <dgm:spPr/>
    </dgm:pt>
    <dgm:pt modelId="{891E0763-00BE-48D2-A2BF-6418C59CC256}" type="pres">
      <dgm:prSet presAssocID="{E9650A12-DA2A-478E-A244-36F97B7ABE94}" presName="spacer" presStyleCnt="0"/>
      <dgm:spPr/>
    </dgm:pt>
    <dgm:pt modelId="{BAFE37B1-EA96-4A12-9338-42070D9BDDEB}" type="pres">
      <dgm:prSet presAssocID="{54A9D226-DAAB-4621-8561-49DE1C19951A}" presName="parentText" presStyleLbl="node1" presStyleIdx="2" presStyleCnt="3">
        <dgm:presLayoutVars>
          <dgm:chMax val="0"/>
          <dgm:bulletEnabled val="1"/>
        </dgm:presLayoutVars>
      </dgm:prSet>
      <dgm:spPr/>
    </dgm:pt>
  </dgm:ptLst>
  <dgm:cxnLst>
    <dgm:cxn modelId="{9A96CF0F-CC5C-4A0B-8BA2-2919D4F0E1E9}" type="presOf" srcId="{04D3A317-18D1-41A8-8C27-D48F84A8117D}" destId="{02CD368B-EA4F-4D72-A728-E60D3DC3D20B}" srcOrd="0" destOrd="0" presId="urn:microsoft.com/office/officeart/2005/8/layout/vList2"/>
    <dgm:cxn modelId="{610E074D-1802-42DF-97B4-B26F874A5A3D}" srcId="{04D3A317-18D1-41A8-8C27-D48F84A8117D}" destId="{54A9D226-DAAB-4621-8561-49DE1C19951A}" srcOrd="2" destOrd="0" parTransId="{7BD3EC29-D9E7-41F4-855B-6AE39F6A9EF0}" sibTransId="{AA753012-848A-4BFF-BC49-600177BA4F28}"/>
    <dgm:cxn modelId="{67D80079-46A2-4803-A38C-36B522463BCF}" srcId="{04D3A317-18D1-41A8-8C27-D48F84A8117D}" destId="{BFB02A00-8265-4CBA-ADA7-82204675E73E}" srcOrd="0" destOrd="0" parTransId="{A5C6416E-B1A5-4774-B9A7-31BDD5AE7E47}" sibTransId="{2532840F-0410-426D-8B5B-3FD1F669478D}"/>
    <dgm:cxn modelId="{B3C76ABB-EF26-444E-95FA-F39F913AF2B5}" type="presOf" srcId="{BFB02A00-8265-4CBA-ADA7-82204675E73E}" destId="{DD090C82-2C6C-41E6-BA86-3CC76200C4B8}" srcOrd="0" destOrd="0" presId="urn:microsoft.com/office/officeart/2005/8/layout/vList2"/>
    <dgm:cxn modelId="{B1C56FCA-BCA0-4825-BF83-4FF27600D9AD}" type="presOf" srcId="{54A9D226-DAAB-4621-8561-49DE1C19951A}" destId="{BAFE37B1-EA96-4A12-9338-42070D9BDDEB}" srcOrd="0" destOrd="0" presId="urn:microsoft.com/office/officeart/2005/8/layout/vList2"/>
    <dgm:cxn modelId="{1CE978D4-8A81-44C0-A0F6-CFC4043EEA1C}" srcId="{04D3A317-18D1-41A8-8C27-D48F84A8117D}" destId="{FADEED2B-CD20-455A-9DDD-BA2143646696}" srcOrd="1" destOrd="0" parTransId="{B3CF1F45-0A1A-4CAD-A5AE-D4EE9E1B597F}" sibTransId="{E9650A12-DA2A-478E-A244-36F97B7ABE94}"/>
    <dgm:cxn modelId="{226D35E1-F706-4F89-A9D8-51EE76BD8BF3}" type="presOf" srcId="{FADEED2B-CD20-455A-9DDD-BA2143646696}" destId="{072B6C40-C08D-4FD5-B7E5-31971C95AF5C}" srcOrd="0" destOrd="0" presId="urn:microsoft.com/office/officeart/2005/8/layout/vList2"/>
    <dgm:cxn modelId="{E5B2B0FF-D88B-4B20-811B-724817A1B532}" type="presParOf" srcId="{02CD368B-EA4F-4D72-A728-E60D3DC3D20B}" destId="{DD090C82-2C6C-41E6-BA86-3CC76200C4B8}" srcOrd="0" destOrd="0" presId="urn:microsoft.com/office/officeart/2005/8/layout/vList2"/>
    <dgm:cxn modelId="{1C893311-D910-450A-89F2-DA3040690C85}" type="presParOf" srcId="{02CD368B-EA4F-4D72-A728-E60D3DC3D20B}" destId="{267F6443-8341-4D23-B7CD-E587A5BDA5F9}" srcOrd="1" destOrd="0" presId="urn:microsoft.com/office/officeart/2005/8/layout/vList2"/>
    <dgm:cxn modelId="{384E6F98-C45F-481E-AC58-4FBBA1F4DEEC}" type="presParOf" srcId="{02CD368B-EA4F-4D72-A728-E60D3DC3D20B}" destId="{072B6C40-C08D-4FD5-B7E5-31971C95AF5C}" srcOrd="2" destOrd="0" presId="urn:microsoft.com/office/officeart/2005/8/layout/vList2"/>
    <dgm:cxn modelId="{06ACEE5A-C98B-4DCF-AE4A-115C598A4EAE}" type="presParOf" srcId="{02CD368B-EA4F-4D72-A728-E60D3DC3D20B}" destId="{891E0763-00BE-48D2-A2BF-6418C59CC256}" srcOrd="3" destOrd="0" presId="urn:microsoft.com/office/officeart/2005/8/layout/vList2"/>
    <dgm:cxn modelId="{8FFED334-7ED7-4CCB-809A-E66D7DAF4B1E}" type="presParOf" srcId="{02CD368B-EA4F-4D72-A728-E60D3DC3D20B}" destId="{BAFE37B1-EA96-4A12-9338-42070D9BDDE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645AE2-8CF2-4EED-BDFD-64A789DBF793}"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GB"/>
        </a:p>
      </dgm:t>
    </dgm:pt>
    <dgm:pt modelId="{584659A9-4240-470C-BFAA-74F887E7D1C2}">
      <dgm:prSet phldrT="[Text]" custT="1"/>
      <dgm:spPr>
        <a:solidFill>
          <a:schemeClr val="tx2">
            <a:lumMod val="10000"/>
          </a:schemeClr>
        </a:solidFill>
      </dgm:spPr>
      <dgm:t>
        <a:bodyPr/>
        <a:lstStyle/>
        <a:p>
          <a:r>
            <a:rPr lang="en-GB" sz="2400" dirty="0"/>
            <a:t>Participate in a regional conversation</a:t>
          </a:r>
        </a:p>
      </dgm:t>
    </dgm:pt>
    <dgm:pt modelId="{7419EEF7-10E2-4E6C-B3C1-40AE59DB2289}" type="parTrans" cxnId="{F7309AA0-BCC1-4301-AF99-C3759954E480}">
      <dgm:prSet/>
      <dgm:spPr/>
      <dgm:t>
        <a:bodyPr/>
        <a:lstStyle/>
        <a:p>
          <a:endParaRPr lang="en-GB"/>
        </a:p>
      </dgm:t>
    </dgm:pt>
    <dgm:pt modelId="{20E4B6B4-4B78-4F3F-8E6C-062D00A11DAF}" type="sibTrans" cxnId="{F7309AA0-BCC1-4301-AF99-C3759954E480}">
      <dgm:prSet/>
      <dgm:spPr/>
      <dgm:t>
        <a:bodyPr/>
        <a:lstStyle/>
        <a:p>
          <a:endParaRPr lang="en-GB"/>
        </a:p>
      </dgm:t>
    </dgm:pt>
    <dgm:pt modelId="{67CE2B39-54AC-4038-90FB-AE871709014E}">
      <dgm:prSet phldrT="[Text]" custT="1"/>
      <dgm:spPr>
        <a:solidFill>
          <a:schemeClr val="tx2">
            <a:lumMod val="10000"/>
          </a:schemeClr>
        </a:solidFill>
      </dgm:spPr>
      <dgm:t>
        <a:bodyPr/>
        <a:lstStyle/>
        <a:p>
          <a:r>
            <a:rPr lang="en-GB" sz="2400" dirty="0"/>
            <a:t>Co-facilitate a regional conversation</a:t>
          </a:r>
        </a:p>
      </dgm:t>
    </dgm:pt>
    <dgm:pt modelId="{1FB91F0D-5537-44BA-80BD-FC6711E24337}" type="parTrans" cxnId="{E2E08BF0-6325-4CFD-9557-598C19F79DB8}">
      <dgm:prSet/>
      <dgm:spPr/>
      <dgm:t>
        <a:bodyPr/>
        <a:lstStyle/>
        <a:p>
          <a:endParaRPr lang="en-GB"/>
        </a:p>
      </dgm:t>
    </dgm:pt>
    <dgm:pt modelId="{C769FEB3-1CD9-4EBD-B9BE-B149A4EE7391}" type="sibTrans" cxnId="{E2E08BF0-6325-4CFD-9557-598C19F79DB8}">
      <dgm:prSet/>
      <dgm:spPr/>
      <dgm:t>
        <a:bodyPr/>
        <a:lstStyle/>
        <a:p>
          <a:endParaRPr lang="en-GB"/>
        </a:p>
      </dgm:t>
    </dgm:pt>
    <dgm:pt modelId="{F4B62E17-B829-4871-8409-F9198CE268AE}">
      <dgm:prSet phldrT="[Text]" custT="1"/>
      <dgm:spPr/>
      <dgm:t>
        <a:bodyPr/>
        <a:lstStyle/>
        <a:p>
          <a:r>
            <a:rPr lang="en-GB" sz="2400" dirty="0"/>
            <a:t>Regional consultations to help shape the ‘high level framework’ document of the </a:t>
          </a:r>
          <a:r>
            <a:rPr lang="en-GB" sz="2400" dirty="0" err="1"/>
            <a:t>IDEa</a:t>
          </a:r>
          <a:r>
            <a:rPr lang="en-GB" sz="2400" dirty="0"/>
            <a:t> </a:t>
          </a:r>
        </a:p>
      </dgm:t>
    </dgm:pt>
    <dgm:pt modelId="{807CB885-E279-46EA-9E3C-0ED6559FC15C}" type="parTrans" cxnId="{FBE0A0D4-4ECA-44AC-A1D7-E72F497B78F4}">
      <dgm:prSet/>
      <dgm:spPr/>
      <dgm:t>
        <a:bodyPr/>
        <a:lstStyle/>
        <a:p>
          <a:endParaRPr lang="en-GB"/>
        </a:p>
      </dgm:t>
    </dgm:pt>
    <dgm:pt modelId="{3BCA4534-35DA-4417-999A-C7C60B593D9A}" type="sibTrans" cxnId="{FBE0A0D4-4ECA-44AC-A1D7-E72F497B78F4}">
      <dgm:prSet/>
      <dgm:spPr/>
      <dgm:t>
        <a:bodyPr/>
        <a:lstStyle/>
        <a:p>
          <a:endParaRPr lang="en-GB"/>
        </a:p>
      </dgm:t>
    </dgm:pt>
    <dgm:pt modelId="{3B09FB3C-D878-4984-84C5-C54BECBFDCB3}">
      <dgm:prSet phldrT="[Text]" custT="1"/>
      <dgm:spPr>
        <a:solidFill>
          <a:schemeClr val="tx2">
            <a:lumMod val="10000"/>
          </a:schemeClr>
        </a:solidFill>
      </dgm:spPr>
      <dgm:t>
        <a:bodyPr/>
        <a:lstStyle/>
        <a:p>
          <a:r>
            <a:rPr lang="en-GB" sz="2400" dirty="0"/>
            <a:t>Become a member of the Centre for Excellence</a:t>
          </a:r>
        </a:p>
      </dgm:t>
    </dgm:pt>
    <dgm:pt modelId="{9AD03693-8138-4A6C-B4BE-E3E5B882CBEA}" type="parTrans" cxnId="{389136E5-83DB-4F9E-8CCB-FB5E345CA1DC}">
      <dgm:prSet/>
      <dgm:spPr/>
      <dgm:t>
        <a:bodyPr/>
        <a:lstStyle/>
        <a:p>
          <a:endParaRPr lang="en-GB"/>
        </a:p>
      </dgm:t>
    </dgm:pt>
    <dgm:pt modelId="{70AE0F9A-0266-4AA9-AF19-08739724BD52}" type="sibTrans" cxnId="{389136E5-83DB-4F9E-8CCB-FB5E345CA1DC}">
      <dgm:prSet/>
      <dgm:spPr/>
      <dgm:t>
        <a:bodyPr/>
        <a:lstStyle/>
        <a:p>
          <a:endParaRPr lang="en-GB"/>
        </a:p>
      </dgm:t>
    </dgm:pt>
    <dgm:pt modelId="{96D2D868-84B2-47ED-AE03-7D63A57B2459}">
      <dgm:prSet phldrT="[Text]" custT="1"/>
      <dgm:spPr/>
      <dgm:t>
        <a:bodyPr/>
        <a:lstStyle/>
        <a:p>
          <a:r>
            <a:rPr lang="en-GB" sz="2400" dirty="0"/>
            <a:t>Equal Opportunity/Diversity/Inclusion/Combatting Discrimination</a:t>
          </a:r>
        </a:p>
      </dgm:t>
    </dgm:pt>
    <dgm:pt modelId="{49EA091B-0099-4D65-98AF-AB218EC7BE23}" type="parTrans" cxnId="{1A85E9CB-E3F9-41B3-8FC8-4545A0108A08}">
      <dgm:prSet/>
      <dgm:spPr/>
      <dgm:t>
        <a:bodyPr/>
        <a:lstStyle/>
        <a:p>
          <a:endParaRPr lang="en-GB"/>
        </a:p>
      </dgm:t>
    </dgm:pt>
    <dgm:pt modelId="{27499630-9C3D-4A99-95EA-B9B9FBFC2D57}" type="sibTrans" cxnId="{1A85E9CB-E3F9-41B3-8FC8-4545A0108A08}">
      <dgm:prSet/>
      <dgm:spPr/>
      <dgm:t>
        <a:bodyPr/>
        <a:lstStyle/>
        <a:p>
          <a:endParaRPr lang="en-GB"/>
        </a:p>
      </dgm:t>
    </dgm:pt>
    <dgm:pt modelId="{3013DA6B-E65E-4494-A8D0-860F40ACF2E2}">
      <dgm:prSet phldrT="[Text]" custT="1"/>
      <dgm:spPr>
        <a:solidFill>
          <a:schemeClr val="tx2">
            <a:lumMod val="10000"/>
          </a:schemeClr>
        </a:solidFill>
      </dgm:spPr>
      <dgm:t>
        <a:bodyPr/>
        <a:lstStyle/>
        <a:p>
          <a:r>
            <a:rPr lang="en-GB" sz="2400" dirty="0"/>
            <a:t>Join the global conversation</a:t>
          </a:r>
        </a:p>
      </dgm:t>
    </dgm:pt>
    <dgm:pt modelId="{6F156696-2D46-4C8A-B51C-473A9DD6222B}" type="parTrans" cxnId="{9302AC85-4DF7-45CB-B908-03907BA48CD7}">
      <dgm:prSet/>
      <dgm:spPr/>
      <dgm:t>
        <a:bodyPr/>
        <a:lstStyle/>
        <a:p>
          <a:endParaRPr lang="en-GB"/>
        </a:p>
      </dgm:t>
    </dgm:pt>
    <dgm:pt modelId="{F05C082B-54F2-438B-942A-E5AF1F603439}" type="sibTrans" cxnId="{9302AC85-4DF7-45CB-B908-03907BA48CD7}">
      <dgm:prSet/>
      <dgm:spPr/>
      <dgm:t>
        <a:bodyPr/>
        <a:lstStyle/>
        <a:p>
          <a:endParaRPr lang="en-GB"/>
        </a:p>
      </dgm:t>
    </dgm:pt>
    <dgm:pt modelId="{5B2E6FD3-5BFD-4F13-A55D-44BE6A3FD90D}">
      <dgm:prSet phldrT="[Text]" custT="1"/>
      <dgm:spPr/>
      <dgm:t>
        <a:bodyPr/>
        <a:lstStyle/>
        <a:p>
          <a:r>
            <a:rPr lang="en-GB" sz="2400" dirty="0"/>
            <a:t>An open two hour meeting every two months </a:t>
          </a:r>
        </a:p>
      </dgm:t>
    </dgm:pt>
    <dgm:pt modelId="{A436E87F-B35C-4364-8F8F-B4376D69433B}" type="parTrans" cxnId="{2BDF4D98-D72D-4C5A-BCB1-266E671E50B1}">
      <dgm:prSet/>
      <dgm:spPr/>
      <dgm:t>
        <a:bodyPr/>
        <a:lstStyle/>
        <a:p>
          <a:endParaRPr lang="en-GB"/>
        </a:p>
      </dgm:t>
    </dgm:pt>
    <dgm:pt modelId="{33ED2582-3E76-432F-92DA-647AA612C0C0}" type="sibTrans" cxnId="{2BDF4D98-D72D-4C5A-BCB1-266E671E50B1}">
      <dgm:prSet/>
      <dgm:spPr/>
      <dgm:t>
        <a:bodyPr/>
        <a:lstStyle/>
        <a:p>
          <a:endParaRPr lang="en-GB"/>
        </a:p>
      </dgm:t>
    </dgm:pt>
    <dgm:pt modelId="{E3FE41EB-0A26-4149-B13F-C093F501A4BE}">
      <dgm:prSet phldrT="[Text]" custT="1"/>
      <dgm:spPr>
        <a:solidFill>
          <a:schemeClr val="tx2">
            <a:lumMod val="10000"/>
          </a:schemeClr>
        </a:solidFill>
      </dgm:spPr>
      <dgm:t>
        <a:bodyPr/>
        <a:lstStyle/>
        <a:p>
          <a:r>
            <a:rPr lang="en-GB" sz="2400" dirty="0"/>
            <a:t>Become a member of a Working Group </a:t>
          </a:r>
        </a:p>
      </dgm:t>
    </dgm:pt>
    <dgm:pt modelId="{DC8C3CAD-F864-413A-835D-4C68CB1DBA87}" type="parTrans" cxnId="{E8C4D013-B25F-40F8-89AB-5F343F3DE755}">
      <dgm:prSet/>
      <dgm:spPr/>
      <dgm:t>
        <a:bodyPr/>
        <a:lstStyle/>
        <a:p>
          <a:endParaRPr lang="en-GB"/>
        </a:p>
      </dgm:t>
    </dgm:pt>
    <dgm:pt modelId="{E6270530-E531-435E-8D3A-3C5A1821BA79}" type="sibTrans" cxnId="{E8C4D013-B25F-40F8-89AB-5F343F3DE755}">
      <dgm:prSet/>
      <dgm:spPr/>
      <dgm:t>
        <a:bodyPr/>
        <a:lstStyle/>
        <a:p>
          <a:endParaRPr lang="en-GB"/>
        </a:p>
      </dgm:t>
    </dgm:pt>
    <dgm:pt modelId="{AB7E0287-742C-4BAC-856D-9DBEB38CFED8}">
      <dgm:prSet phldrT="[Text]" custT="1"/>
      <dgm:spPr/>
      <dgm:t>
        <a:bodyPr/>
        <a:lstStyle/>
        <a:p>
          <a:r>
            <a:rPr lang="en-GB" sz="2400" dirty="0" err="1"/>
            <a:t>CfE:IDEa</a:t>
          </a:r>
          <a:r>
            <a:rPr lang="en-GB" sz="2400" dirty="0"/>
            <a:t> – pulling the </a:t>
          </a:r>
          <a:r>
            <a:rPr lang="en-GB" sz="2400" dirty="0" err="1"/>
            <a:t>IDEa</a:t>
          </a:r>
          <a:r>
            <a:rPr lang="en-GB" sz="2400" dirty="0"/>
            <a:t> together and supporting the EMCC Family </a:t>
          </a:r>
        </a:p>
      </dgm:t>
    </dgm:pt>
    <dgm:pt modelId="{327BAC09-84B6-4323-B219-245F41F5FC13}" type="parTrans" cxnId="{12C3965F-88D9-447F-8198-21734B50E1F1}">
      <dgm:prSet/>
      <dgm:spPr/>
      <dgm:t>
        <a:bodyPr/>
        <a:lstStyle/>
        <a:p>
          <a:endParaRPr lang="en-GB"/>
        </a:p>
      </dgm:t>
    </dgm:pt>
    <dgm:pt modelId="{69984BB0-935F-4A0D-A968-1606EE2F18B5}" type="sibTrans" cxnId="{12C3965F-88D9-447F-8198-21734B50E1F1}">
      <dgm:prSet/>
      <dgm:spPr/>
      <dgm:t>
        <a:bodyPr/>
        <a:lstStyle/>
        <a:p>
          <a:endParaRPr lang="en-GB"/>
        </a:p>
      </dgm:t>
    </dgm:pt>
    <dgm:pt modelId="{C8AC008A-1CF7-42CB-9658-41B7220E4032}">
      <dgm:prSet phldrT="[Text]" custT="1"/>
      <dgm:spPr/>
      <dgm:t>
        <a:bodyPr/>
        <a:lstStyle/>
        <a:p>
          <a:r>
            <a:rPr lang="en-GB" sz="2400" dirty="0"/>
            <a:t>Regional consultations to help shape the ‘high level framework’ document of the </a:t>
          </a:r>
          <a:r>
            <a:rPr lang="en-GB" sz="2400" dirty="0" err="1"/>
            <a:t>IDEa</a:t>
          </a:r>
          <a:endParaRPr lang="en-GB" sz="2400" dirty="0"/>
        </a:p>
      </dgm:t>
    </dgm:pt>
    <dgm:pt modelId="{D90D20B1-2215-4569-A39F-BBBA2F87881F}" type="sibTrans" cxnId="{30417F02-BDBC-4A1B-BECF-905A5E08519D}">
      <dgm:prSet/>
      <dgm:spPr/>
      <dgm:t>
        <a:bodyPr/>
        <a:lstStyle/>
        <a:p>
          <a:endParaRPr lang="en-GB"/>
        </a:p>
      </dgm:t>
    </dgm:pt>
    <dgm:pt modelId="{1B8206FE-E3F6-4ED1-AA15-D8D34D516344}" type="parTrans" cxnId="{30417F02-BDBC-4A1B-BECF-905A5E08519D}">
      <dgm:prSet/>
      <dgm:spPr/>
      <dgm:t>
        <a:bodyPr/>
        <a:lstStyle/>
        <a:p>
          <a:endParaRPr lang="en-GB"/>
        </a:p>
      </dgm:t>
    </dgm:pt>
    <dgm:pt modelId="{6810FE2D-B3DD-47E2-BE2F-6E4A637B45D7}" type="pres">
      <dgm:prSet presAssocID="{BC645AE2-8CF2-4EED-BDFD-64A789DBF793}" presName="Name0" presStyleCnt="0">
        <dgm:presLayoutVars>
          <dgm:dir/>
          <dgm:animLvl val="lvl"/>
          <dgm:resizeHandles val="exact"/>
        </dgm:presLayoutVars>
      </dgm:prSet>
      <dgm:spPr/>
    </dgm:pt>
    <dgm:pt modelId="{9A778F23-5972-49F4-B84B-BA7BAE3FF51B}" type="pres">
      <dgm:prSet presAssocID="{3013DA6B-E65E-4494-A8D0-860F40ACF2E2}" presName="linNode" presStyleCnt="0"/>
      <dgm:spPr/>
    </dgm:pt>
    <dgm:pt modelId="{13BC6C68-DEE4-452F-8E7C-DB420847E048}" type="pres">
      <dgm:prSet presAssocID="{3013DA6B-E65E-4494-A8D0-860F40ACF2E2}" presName="parentText" presStyleLbl="node1" presStyleIdx="0" presStyleCnt="5">
        <dgm:presLayoutVars>
          <dgm:chMax val="1"/>
          <dgm:bulletEnabled val="1"/>
        </dgm:presLayoutVars>
      </dgm:prSet>
      <dgm:spPr/>
    </dgm:pt>
    <dgm:pt modelId="{BE18169A-654C-4758-8352-2508C26009ED}" type="pres">
      <dgm:prSet presAssocID="{3013DA6B-E65E-4494-A8D0-860F40ACF2E2}" presName="descendantText" presStyleLbl="alignAccFollowNode1" presStyleIdx="0" presStyleCnt="5">
        <dgm:presLayoutVars>
          <dgm:bulletEnabled val="1"/>
        </dgm:presLayoutVars>
      </dgm:prSet>
      <dgm:spPr/>
    </dgm:pt>
    <dgm:pt modelId="{1EED250A-90B0-489C-B907-CE5568671997}" type="pres">
      <dgm:prSet presAssocID="{F05C082B-54F2-438B-942A-E5AF1F603439}" presName="sp" presStyleCnt="0"/>
      <dgm:spPr/>
    </dgm:pt>
    <dgm:pt modelId="{FD84E599-51B5-4E71-91CF-D539EB3C9E8B}" type="pres">
      <dgm:prSet presAssocID="{584659A9-4240-470C-BFAA-74F887E7D1C2}" presName="linNode" presStyleCnt="0"/>
      <dgm:spPr/>
    </dgm:pt>
    <dgm:pt modelId="{B1978913-5DF7-4EBB-A108-6DE98001914A}" type="pres">
      <dgm:prSet presAssocID="{584659A9-4240-470C-BFAA-74F887E7D1C2}" presName="parentText" presStyleLbl="node1" presStyleIdx="1" presStyleCnt="5" custLinFactNeighborY="5996">
        <dgm:presLayoutVars>
          <dgm:chMax val="1"/>
          <dgm:bulletEnabled val="1"/>
        </dgm:presLayoutVars>
      </dgm:prSet>
      <dgm:spPr/>
    </dgm:pt>
    <dgm:pt modelId="{6664BF57-59F2-4A5B-A69A-C43AAC57DD20}" type="pres">
      <dgm:prSet presAssocID="{584659A9-4240-470C-BFAA-74F887E7D1C2}" presName="descendantText" presStyleLbl="alignAccFollowNode1" presStyleIdx="1" presStyleCnt="5" custScaleY="99480">
        <dgm:presLayoutVars>
          <dgm:bulletEnabled val="1"/>
        </dgm:presLayoutVars>
      </dgm:prSet>
      <dgm:spPr/>
    </dgm:pt>
    <dgm:pt modelId="{B884BD7B-3525-4F48-9883-EDAC0E575EBE}" type="pres">
      <dgm:prSet presAssocID="{20E4B6B4-4B78-4F3F-8E6C-062D00A11DAF}" presName="sp" presStyleCnt="0"/>
      <dgm:spPr/>
    </dgm:pt>
    <dgm:pt modelId="{AA5D1918-DBAC-4476-A656-6EEC5FFE5132}" type="pres">
      <dgm:prSet presAssocID="{67CE2B39-54AC-4038-90FB-AE871709014E}" presName="linNode" presStyleCnt="0"/>
      <dgm:spPr/>
    </dgm:pt>
    <dgm:pt modelId="{430439A1-BF5C-4033-8C69-C2AF5D9BA95E}" type="pres">
      <dgm:prSet presAssocID="{67CE2B39-54AC-4038-90FB-AE871709014E}" presName="parentText" presStyleLbl="node1" presStyleIdx="2" presStyleCnt="5">
        <dgm:presLayoutVars>
          <dgm:chMax val="1"/>
          <dgm:bulletEnabled val="1"/>
        </dgm:presLayoutVars>
      </dgm:prSet>
      <dgm:spPr/>
    </dgm:pt>
    <dgm:pt modelId="{5AC8CCBE-A5B8-45F2-8F8B-91A1F93F7958}" type="pres">
      <dgm:prSet presAssocID="{67CE2B39-54AC-4038-90FB-AE871709014E}" presName="descendantText" presStyleLbl="alignAccFollowNode1" presStyleIdx="2" presStyleCnt="5">
        <dgm:presLayoutVars>
          <dgm:bulletEnabled val="1"/>
        </dgm:presLayoutVars>
      </dgm:prSet>
      <dgm:spPr/>
    </dgm:pt>
    <dgm:pt modelId="{8FEAB038-C1AD-4B23-A53C-51023239A372}" type="pres">
      <dgm:prSet presAssocID="{C769FEB3-1CD9-4EBD-B9BE-B149A4EE7391}" presName="sp" presStyleCnt="0"/>
      <dgm:spPr/>
    </dgm:pt>
    <dgm:pt modelId="{344EA096-288E-4F2B-9BDB-BA4A0AEE213B}" type="pres">
      <dgm:prSet presAssocID="{3B09FB3C-D878-4984-84C5-C54BECBFDCB3}" presName="linNode" presStyleCnt="0"/>
      <dgm:spPr/>
    </dgm:pt>
    <dgm:pt modelId="{39349550-B403-48CC-9B83-05315E775CAD}" type="pres">
      <dgm:prSet presAssocID="{3B09FB3C-D878-4984-84C5-C54BECBFDCB3}" presName="parentText" presStyleLbl="node1" presStyleIdx="3" presStyleCnt="5">
        <dgm:presLayoutVars>
          <dgm:chMax val="1"/>
          <dgm:bulletEnabled val="1"/>
        </dgm:presLayoutVars>
      </dgm:prSet>
      <dgm:spPr/>
    </dgm:pt>
    <dgm:pt modelId="{75A1967D-C711-402E-85E6-A7B6BEFB38A9}" type="pres">
      <dgm:prSet presAssocID="{3B09FB3C-D878-4984-84C5-C54BECBFDCB3}" presName="descendantText" presStyleLbl="alignAccFollowNode1" presStyleIdx="3" presStyleCnt="5">
        <dgm:presLayoutVars>
          <dgm:bulletEnabled val="1"/>
        </dgm:presLayoutVars>
      </dgm:prSet>
      <dgm:spPr/>
    </dgm:pt>
    <dgm:pt modelId="{6735E0BB-0457-41A5-B901-C654A72B4BA3}" type="pres">
      <dgm:prSet presAssocID="{70AE0F9A-0266-4AA9-AF19-08739724BD52}" presName="sp" presStyleCnt="0"/>
      <dgm:spPr/>
    </dgm:pt>
    <dgm:pt modelId="{32B43E78-CDD3-4E68-A683-1F1F3C5FAE76}" type="pres">
      <dgm:prSet presAssocID="{E3FE41EB-0A26-4149-B13F-C093F501A4BE}" presName="linNode" presStyleCnt="0"/>
      <dgm:spPr/>
    </dgm:pt>
    <dgm:pt modelId="{B9CBB98C-C1A4-4785-B656-1820A72FC657}" type="pres">
      <dgm:prSet presAssocID="{E3FE41EB-0A26-4149-B13F-C093F501A4BE}" presName="parentText" presStyleLbl="node1" presStyleIdx="4" presStyleCnt="5">
        <dgm:presLayoutVars>
          <dgm:chMax val="1"/>
          <dgm:bulletEnabled val="1"/>
        </dgm:presLayoutVars>
      </dgm:prSet>
      <dgm:spPr/>
    </dgm:pt>
    <dgm:pt modelId="{36241B8B-801E-4CC6-BF39-C0C2437F4D44}" type="pres">
      <dgm:prSet presAssocID="{E3FE41EB-0A26-4149-B13F-C093F501A4BE}" presName="descendantText" presStyleLbl="alignAccFollowNode1" presStyleIdx="4" presStyleCnt="5">
        <dgm:presLayoutVars>
          <dgm:bulletEnabled val="1"/>
        </dgm:presLayoutVars>
      </dgm:prSet>
      <dgm:spPr/>
    </dgm:pt>
  </dgm:ptLst>
  <dgm:cxnLst>
    <dgm:cxn modelId="{45DE2301-223B-4D9E-85AC-046F865A1F9D}" type="presOf" srcId="{96D2D868-84B2-47ED-AE03-7D63A57B2459}" destId="{36241B8B-801E-4CC6-BF39-C0C2437F4D44}" srcOrd="0" destOrd="0" presId="urn:microsoft.com/office/officeart/2005/8/layout/vList5"/>
    <dgm:cxn modelId="{30417F02-BDBC-4A1B-BECF-905A5E08519D}" srcId="{584659A9-4240-470C-BFAA-74F887E7D1C2}" destId="{C8AC008A-1CF7-42CB-9658-41B7220E4032}" srcOrd="0" destOrd="0" parTransId="{1B8206FE-E3F6-4ED1-AA15-D8D34D516344}" sibTransId="{D90D20B1-2215-4569-A39F-BBBA2F87881F}"/>
    <dgm:cxn modelId="{C4C4470A-569C-4CFF-AD76-2100D4DDED47}" type="presOf" srcId="{F4B62E17-B829-4871-8409-F9198CE268AE}" destId="{5AC8CCBE-A5B8-45F2-8F8B-91A1F93F7958}" srcOrd="0" destOrd="0" presId="urn:microsoft.com/office/officeart/2005/8/layout/vList5"/>
    <dgm:cxn modelId="{E8C4D013-B25F-40F8-89AB-5F343F3DE755}" srcId="{BC645AE2-8CF2-4EED-BDFD-64A789DBF793}" destId="{E3FE41EB-0A26-4149-B13F-C093F501A4BE}" srcOrd="4" destOrd="0" parTransId="{DC8C3CAD-F864-413A-835D-4C68CB1DBA87}" sibTransId="{E6270530-E531-435E-8D3A-3C5A1821BA79}"/>
    <dgm:cxn modelId="{12C3965F-88D9-447F-8198-21734B50E1F1}" srcId="{3B09FB3C-D878-4984-84C5-C54BECBFDCB3}" destId="{AB7E0287-742C-4BAC-856D-9DBEB38CFED8}" srcOrd="0" destOrd="0" parTransId="{327BAC09-84B6-4323-B219-245F41F5FC13}" sibTransId="{69984BB0-935F-4A0D-A968-1606EE2F18B5}"/>
    <dgm:cxn modelId="{E09E5366-05F6-411C-98A9-41D9BD73CF41}" type="presOf" srcId="{C8AC008A-1CF7-42CB-9658-41B7220E4032}" destId="{6664BF57-59F2-4A5B-A69A-C43AAC57DD20}" srcOrd="0" destOrd="0" presId="urn:microsoft.com/office/officeart/2005/8/layout/vList5"/>
    <dgm:cxn modelId="{B9264348-9800-42FA-B88A-D575490ED1E2}" type="presOf" srcId="{5B2E6FD3-5BFD-4F13-A55D-44BE6A3FD90D}" destId="{BE18169A-654C-4758-8352-2508C26009ED}" srcOrd="0" destOrd="0" presId="urn:microsoft.com/office/officeart/2005/8/layout/vList5"/>
    <dgm:cxn modelId="{3493FC4B-4A3C-4C3F-BF1E-84A42C7C428B}" type="presOf" srcId="{3B09FB3C-D878-4984-84C5-C54BECBFDCB3}" destId="{39349550-B403-48CC-9B83-05315E775CAD}" srcOrd="0" destOrd="0" presId="urn:microsoft.com/office/officeart/2005/8/layout/vList5"/>
    <dgm:cxn modelId="{B7D9CE81-5700-4E05-93C4-64D0014CD5CA}" type="presOf" srcId="{3013DA6B-E65E-4494-A8D0-860F40ACF2E2}" destId="{13BC6C68-DEE4-452F-8E7C-DB420847E048}" srcOrd="0" destOrd="0" presId="urn:microsoft.com/office/officeart/2005/8/layout/vList5"/>
    <dgm:cxn modelId="{9302AC85-4DF7-45CB-B908-03907BA48CD7}" srcId="{BC645AE2-8CF2-4EED-BDFD-64A789DBF793}" destId="{3013DA6B-E65E-4494-A8D0-860F40ACF2E2}" srcOrd="0" destOrd="0" parTransId="{6F156696-2D46-4C8A-B51C-473A9DD6222B}" sibTransId="{F05C082B-54F2-438B-942A-E5AF1F603439}"/>
    <dgm:cxn modelId="{2BDF4D98-D72D-4C5A-BCB1-266E671E50B1}" srcId="{3013DA6B-E65E-4494-A8D0-860F40ACF2E2}" destId="{5B2E6FD3-5BFD-4F13-A55D-44BE6A3FD90D}" srcOrd="0" destOrd="0" parTransId="{A436E87F-B35C-4364-8F8F-B4376D69433B}" sibTransId="{33ED2582-3E76-432F-92DA-647AA612C0C0}"/>
    <dgm:cxn modelId="{F7309AA0-BCC1-4301-AF99-C3759954E480}" srcId="{BC645AE2-8CF2-4EED-BDFD-64A789DBF793}" destId="{584659A9-4240-470C-BFAA-74F887E7D1C2}" srcOrd="1" destOrd="0" parTransId="{7419EEF7-10E2-4E6C-B3C1-40AE59DB2289}" sibTransId="{20E4B6B4-4B78-4F3F-8E6C-062D00A11DAF}"/>
    <dgm:cxn modelId="{591EDCA3-DFCA-41CA-A79E-358B0134F33D}" type="presOf" srcId="{AB7E0287-742C-4BAC-856D-9DBEB38CFED8}" destId="{75A1967D-C711-402E-85E6-A7B6BEFB38A9}" srcOrd="0" destOrd="0" presId="urn:microsoft.com/office/officeart/2005/8/layout/vList5"/>
    <dgm:cxn modelId="{9AFA27AB-7D54-4EEC-BCA1-B5854B94D42C}" type="presOf" srcId="{E3FE41EB-0A26-4149-B13F-C093F501A4BE}" destId="{B9CBB98C-C1A4-4785-B656-1820A72FC657}" srcOrd="0" destOrd="0" presId="urn:microsoft.com/office/officeart/2005/8/layout/vList5"/>
    <dgm:cxn modelId="{B37C66AF-FE55-4E70-B450-C628D2491B19}" type="presOf" srcId="{67CE2B39-54AC-4038-90FB-AE871709014E}" destId="{430439A1-BF5C-4033-8C69-C2AF5D9BA95E}" srcOrd="0" destOrd="0" presId="urn:microsoft.com/office/officeart/2005/8/layout/vList5"/>
    <dgm:cxn modelId="{4B278FBA-10EE-412B-AFF6-7A32E4AF9343}" type="presOf" srcId="{584659A9-4240-470C-BFAA-74F887E7D1C2}" destId="{B1978913-5DF7-4EBB-A108-6DE98001914A}" srcOrd="0" destOrd="0" presId="urn:microsoft.com/office/officeart/2005/8/layout/vList5"/>
    <dgm:cxn modelId="{D80D42BD-65D9-4FDC-AF3C-31F34BB0703E}" type="presOf" srcId="{BC645AE2-8CF2-4EED-BDFD-64A789DBF793}" destId="{6810FE2D-B3DD-47E2-BE2F-6E4A637B45D7}" srcOrd="0" destOrd="0" presId="urn:microsoft.com/office/officeart/2005/8/layout/vList5"/>
    <dgm:cxn modelId="{1A85E9CB-E3F9-41B3-8FC8-4545A0108A08}" srcId="{E3FE41EB-0A26-4149-B13F-C093F501A4BE}" destId="{96D2D868-84B2-47ED-AE03-7D63A57B2459}" srcOrd="0" destOrd="0" parTransId="{49EA091B-0099-4D65-98AF-AB218EC7BE23}" sibTransId="{27499630-9C3D-4A99-95EA-B9B9FBFC2D57}"/>
    <dgm:cxn modelId="{FBE0A0D4-4ECA-44AC-A1D7-E72F497B78F4}" srcId="{67CE2B39-54AC-4038-90FB-AE871709014E}" destId="{F4B62E17-B829-4871-8409-F9198CE268AE}" srcOrd="0" destOrd="0" parTransId="{807CB885-E279-46EA-9E3C-0ED6559FC15C}" sibTransId="{3BCA4534-35DA-4417-999A-C7C60B593D9A}"/>
    <dgm:cxn modelId="{389136E5-83DB-4F9E-8CCB-FB5E345CA1DC}" srcId="{BC645AE2-8CF2-4EED-BDFD-64A789DBF793}" destId="{3B09FB3C-D878-4984-84C5-C54BECBFDCB3}" srcOrd="3" destOrd="0" parTransId="{9AD03693-8138-4A6C-B4BE-E3E5B882CBEA}" sibTransId="{70AE0F9A-0266-4AA9-AF19-08739724BD52}"/>
    <dgm:cxn modelId="{E2E08BF0-6325-4CFD-9557-598C19F79DB8}" srcId="{BC645AE2-8CF2-4EED-BDFD-64A789DBF793}" destId="{67CE2B39-54AC-4038-90FB-AE871709014E}" srcOrd="2" destOrd="0" parTransId="{1FB91F0D-5537-44BA-80BD-FC6711E24337}" sibTransId="{C769FEB3-1CD9-4EBD-B9BE-B149A4EE7391}"/>
    <dgm:cxn modelId="{2D4415C6-42C3-4588-92D6-897BDDB91D15}" type="presParOf" srcId="{6810FE2D-B3DD-47E2-BE2F-6E4A637B45D7}" destId="{9A778F23-5972-49F4-B84B-BA7BAE3FF51B}" srcOrd="0" destOrd="0" presId="urn:microsoft.com/office/officeart/2005/8/layout/vList5"/>
    <dgm:cxn modelId="{2F99690C-C144-4796-8BD1-DC75B2944B65}" type="presParOf" srcId="{9A778F23-5972-49F4-B84B-BA7BAE3FF51B}" destId="{13BC6C68-DEE4-452F-8E7C-DB420847E048}" srcOrd="0" destOrd="0" presId="urn:microsoft.com/office/officeart/2005/8/layout/vList5"/>
    <dgm:cxn modelId="{1BA6D039-4BE4-44FA-A70E-1E4396120CC5}" type="presParOf" srcId="{9A778F23-5972-49F4-B84B-BA7BAE3FF51B}" destId="{BE18169A-654C-4758-8352-2508C26009ED}" srcOrd="1" destOrd="0" presId="urn:microsoft.com/office/officeart/2005/8/layout/vList5"/>
    <dgm:cxn modelId="{EED4F3BE-7FC0-4B52-A7C3-5460067B5894}" type="presParOf" srcId="{6810FE2D-B3DD-47E2-BE2F-6E4A637B45D7}" destId="{1EED250A-90B0-489C-B907-CE5568671997}" srcOrd="1" destOrd="0" presId="urn:microsoft.com/office/officeart/2005/8/layout/vList5"/>
    <dgm:cxn modelId="{012A4998-0D17-4D1A-BF1D-970A71BD8DB1}" type="presParOf" srcId="{6810FE2D-B3DD-47E2-BE2F-6E4A637B45D7}" destId="{FD84E599-51B5-4E71-91CF-D539EB3C9E8B}" srcOrd="2" destOrd="0" presId="urn:microsoft.com/office/officeart/2005/8/layout/vList5"/>
    <dgm:cxn modelId="{90BA3B28-B854-4DE5-AC4D-1720CB13E169}" type="presParOf" srcId="{FD84E599-51B5-4E71-91CF-D539EB3C9E8B}" destId="{B1978913-5DF7-4EBB-A108-6DE98001914A}" srcOrd="0" destOrd="0" presId="urn:microsoft.com/office/officeart/2005/8/layout/vList5"/>
    <dgm:cxn modelId="{EE345206-7F61-4841-9E45-6602FD8F108E}" type="presParOf" srcId="{FD84E599-51B5-4E71-91CF-D539EB3C9E8B}" destId="{6664BF57-59F2-4A5B-A69A-C43AAC57DD20}" srcOrd="1" destOrd="0" presId="urn:microsoft.com/office/officeart/2005/8/layout/vList5"/>
    <dgm:cxn modelId="{8D415AC9-8D8F-45BF-BCD0-A23B0262EA93}" type="presParOf" srcId="{6810FE2D-B3DD-47E2-BE2F-6E4A637B45D7}" destId="{B884BD7B-3525-4F48-9883-EDAC0E575EBE}" srcOrd="3" destOrd="0" presId="urn:microsoft.com/office/officeart/2005/8/layout/vList5"/>
    <dgm:cxn modelId="{4BB7ABA3-A9FD-4639-8677-C9D3D2F45CFD}" type="presParOf" srcId="{6810FE2D-B3DD-47E2-BE2F-6E4A637B45D7}" destId="{AA5D1918-DBAC-4476-A656-6EEC5FFE5132}" srcOrd="4" destOrd="0" presId="urn:microsoft.com/office/officeart/2005/8/layout/vList5"/>
    <dgm:cxn modelId="{7FAAA2FF-8BE8-42BC-9649-7EDDF8038555}" type="presParOf" srcId="{AA5D1918-DBAC-4476-A656-6EEC5FFE5132}" destId="{430439A1-BF5C-4033-8C69-C2AF5D9BA95E}" srcOrd="0" destOrd="0" presId="urn:microsoft.com/office/officeart/2005/8/layout/vList5"/>
    <dgm:cxn modelId="{A6CC42FE-F285-4E3D-9B62-FDF0A665A505}" type="presParOf" srcId="{AA5D1918-DBAC-4476-A656-6EEC5FFE5132}" destId="{5AC8CCBE-A5B8-45F2-8F8B-91A1F93F7958}" srcOrd="1" destOrd="0" presId="urn:microsoft.com/office/officeart/2005/8/layout/vList5"/>
    <dgm:cxn modelId="{CE251FF2-AA46-4DCB-B09D-73D776E60D92}" type="presParOf" srcId="{6810FE2D-B3DD-47E2-BE2F-6E4A637B45D7}" destId="{8FEAB038-C1AD-4B23-A53C-51023239A372}" srcOrd="5" destOrd="0" presId="urn:microsoft.com/office/officeart/2005/8/layout/vList5"/>
    <dgm:cxn modelId="{D0C20BBB-5FC6-4935-8456-53792FA22A8A}" type="presParOf" srcId="{6810FE2D-B3DD-47E2-BE2F-6E4A637B45D7}" destId="{344EA096-288E-4F2B-9BDB-BA4A0AEE213B}" srcOrd="6" destOrd="0" presId="urn:microsoft.com/office/officeart/2005/8/layout/vList5"/>
    <dgm:cxn modelId="{E187F2D1-C960-41FC-8FDD-4D412CB3F926}" type="presParOf" srcId="{344EA096-288E-4F2B-9BDB-BA4A0AEE213B}" destId="{39349550-B403-48CC-9B83-05315E775CAD}" srcOrd="0" destOrd="0" presId="urn:microsoft.com/office/officeart/2005/8/layout/vList5"/>
    <dgm:cxn modelId="{5495A3AA-EBDA-441D-95E4-63761DCF1DC3}" type="presParOf" srcId="{344EA096-288E-4F2B-9BDB-BA4A0AEE213B}" destId="{75A1967D-C711-402E-85E6-A7B6BEFB38A9}" srcOrd="1" destOrd="0" presId="urn:microsoft.com/office/officeart/2005/8/layout/vList5"/>
    <dgm:cxn modelId="{406AEA6E-48AC-4567-A933-FAE49B3EE978}" type="presParOf" srcId="{6810FE2D-B3DD-47E2-BE2F-6E4A637B45D7}" destId="{6735E0BB-0457-41A5-B901-C654A72B4BA3}" srcOrd="7" destOrd="0" presId="urn:microsoft.com/office/officeart/2005/8/layout/vList5"/>
    <dgm:cxn modelId="{D903B796-F4DA-4E20-9E85-C55F86C16FDB}" type="presParOf" srcId="{6810FE2D-B3DD-47E2-BE2F-6E4A637B45D7}" destId="{32B43E78-CDD3-4E68-A683-1F1F3C5FAE76}" srcOrd="8" destOrd="0" presId="urn:microsoft.com/office/officeart/2005/8/layout/vList5"/>
    <dgm:cxn modelId="{F0CC9FE2-D3AB-47CE-BFBE-B27F9830DDC7}" type="presParOf" srcId="{32B43E78-CDD3-4E68-A683-1F1F3C5FAE76}" destId="{B9CBB98C-C1A4-4785-B656-1820A72FC657}" srcOrd="0" destOrd="0" presId="urn:microsoft.com/office/officeart/2005/8/layout/vList5"/>
    <dgm:cxn modelId="{8F0D772A-69CD-4B8D-84BC-FE95843D2B6A}" type="presParOf" srcId="{32B43E78-CDD3-4E68-A683-1F1F3C5FAE76}" destId="{36241B8B-801E-4CC6-BF39-C0C2437F4D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D3A317-18D1-41A8-8C27-D48F84A811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FB02A00-8265-4CBA-ADA7-82204675E73E}">
      <dgm:prSet phldrT="[Text]" custT="1"/>
      <dgm:spPr/>
      <dgm:t>
        <a:bodyPr/>
        <a:lstStyle/>
        <a:p>
          <a:r>
            <a:rPr lang="en-GB" sz="3200" b="1" u="sng" dirty="0" err="1">
              <a:solidFill>
                <a:srgbClr val="F3AA32"/>
              </a:solidFill>
            </a:rPr>
            <a:t>CfE:IDEa’s</a:t>
          </a:r>
          <a:r>
            <a:rPr lang="en-GB" sz="3200" b="1" u="sng" dirty="0">
              <a:solidFill>
                <a:srgbClr val="F3AA32"/>
              </a:solidFill>
            </a:rPr>
            <a:t> Mission is to: </a:t>
          </a:r>
        </a:p>
        <a:p>
          <a:r>
            <a:rPr lang="en-GB" sz="3200" dirty="0">
              <a:solidFill>
                <a:srgbClr val="F3AA32"/>
              </a:solidFill>
            </a:rPr>
            <a:t>1. </a:t>
          </a:r>
          <a:r>
            <a:rPr lang="en-GB" sz="3200" b="1" dirty="0">
              <a:solidFill>
                <a:srgbClr val="F3AA32"/>
              </a:solidFill>
            </a:rPr>
            <a:t>Demystify</a:t>
          </a:r>
          <a:r>
            <a:rPr lang="en-GB" sz="3200" dirty="0">
              <a:solidFill>
                <a:srgbClr val="F3AA32"/>
              </a:solidFill>
            </a:rPr>
            <a:t> the </a:t>
          </a:r>
          <a:r>
            <a:rPr lang="en-GB" sz="3200" dirty="0" err="1">
              <a:solidFill>
                <a:srgbClr val="F3AA32"/>
              </a:solidFill>
            </a:rPr>
            <a:t>IDEa</a:t>
          </a:r>
          <a:r>
            <a:rPr lang="en-GB" sz="3200" dirty="0">
              <a:solidFill>
                <a:srgbClr val="F3AA32"/>
              </a:solidFill>
            </a:rPr>
            <a:t>,</a:t>
          </a:r>
        </a:p>
        <a:p>
          <a:r>
            <a:rPr lang="en-GB" sz="3200" dirty="0">
              <a:solidFill>
                <a:srgbClr val="F3AA32"/>
              </a:solidFill>
            </a:rPr>
            <a:t>2. </a:t>
          </a:r>
          <a:r>
            <a:rPr lang="en-GB" sz="3200" b="1" dirty="0">
              <a:solidFill>
                <a:srgbClr val="F3AA32"/>
              </a:solidFill>
            </a:rPr>
            <a:t>Help</a:t>
          </a:r>
          <a:r>
            <a:rPr lang="en-GB" sz="3200" dirty="0">
              <a:solidFill>
                <a:srgbClr val="F3AA32"/>
              </a:solidFill>
            </a:rPr>
            <a:t> the EMCC Family to become even more inclusive and diverse organisations </a:t>
          </a:r>
        </a:p>
        <a:p>
          <a:r>
            <a:rPr lang="en-GB" sz="3200" dirty="0">
              <a:solidFill>
                <a:srgbClr val="F3AA32"/>
              </a:solidFill>
            </a:rPr>
            <a:t>3. </a:t>
          </a:r>
          <a:r>
            <a:rPr lang="en-GB" sz="3200" b="1" dirty="0">
              <a:solidFill>
                <a:srgbClr val="F3AA32"/>
              </a:solidFill>
            </a:rPr>
            <a:t>Support</a:t>
          </a:r>
          <a:r>
            <a:rPr lang="en-GB" sz="3200" dirty="0">
              <a:solidFill>
                <a:srgbClr val="F3AA32"/>
              </a:solidFill>
            </a:rPr>
            <a:t> individual members to become more inclusive practitioners so that mentoring and coaching helps workplaces and society to be more inclusive</a:t>
          </a:r>
          <a:endParaRPr lang="en-GB" sz="3200" dirty="0"/>
        </a:p>
      </dgm:t>
    </dgm:pt>
    <dgm:pt modelId="{A5C6416E-B1A5-4774-B9A7-31BDD5AE7E47}" type="parTrans" cxnId="{67D80079-46A2-4803-A38C-36B522463BCF}">
      <dgm:prSet/>
      <dgm:spPr/>
      <dgm:t>
        <a:bodyPr/>
        <a:lstStyle/>
        <a:p>
          <a:endParaRPr lang="en-GB"/>
        </a:p>
      </dgm:t>
    </dgm:pt>
    <dgm:pt modelId="{2532840F-0410-426D-8B5B-3FD1F669478D}" type="sibTrans" cxnId="{67D80079-46A2-4803-A38C-36B522463BCF}">
      <dgm:prSet/>
      <dgm:spPr/>
      <dgm:t>
        <a:bodyPr/>
        <a:lstStyle/>
        <a:p>
          <a:endParaRPr lang="en-GB"/>
        </a:p>
      </dgm:t>
    </dgm:pt>
    <dgm:pt modelId="{02CD368B-EA4F-4D72-A728-E60D3DC3D20B}" type="pres">
      <dgm:prSet presAssocID="{04D3A317-18D1-41A8-8C27-D48F84A8117D}" presName="linear" presStyleCnt="0">
        <dgm:presLayoutVars>
          <dgm:animLvl val="lvl"/>
          <dgm:resizeHandles val="exact"/>
        </dgm:presLayoutVars>
      </dgm:prSet>
      <dgm:spPr/>
    </dgm:pt>
    <dgm:pt modelId="{DD090C82-2C6C-41E6-BA86-3CC76200C4B8}" type="pres">
      <dgm:prSet presAssocID="{BFB02A00-8265-4CBA-ADA7-82204675E73E}" presName="parentText" presStyleLbl="node1" presStyleIdx="0" presStyleCnt="1" custLinFactNeighborY="263">
        <dgm:presLayoutVars>
          <dgm:chMax val="0"/>
          <dgm:bulletEnabled val="1"/>
        </dgm:presLayoutVars>
      </dgm:prSet>
      <dgm:spPr/>
    </dgm:pt>
  </dgm:ptLst>
  <dgm:cxnLst>
    <dgm:cxn modelId="{9A96CF0F-CC5C-4A0B-8BA2-2919D4F0E1E9}" type="presOf" srcId="{04D3A317-18D1-41A8-8C27-D48F84A8117D}" destId="{02CD368B-EA4F-4D72-A728-E60D3DC3D20B}" srcOrd="0" destOrd="0" presId="urn:microsoft.com/office/officeart/2005/8/layout/vList2"/>
    <dgm:cxn modelId="{67D80079-46A2-4803-A38C-36B522463BCF}" srcId="{04D3A317-18D1-41A8-8C27-D48F84A8117D}" destId="{BFB02A00-8265-4CBA-ADA7-82204675E73E}" srcOrd="0" destOrd="0" parTransId="{A5C6416E-B1A5-4774-B9A7-31BDD5AE7E47}" sibTransId="{2532840F-0410-426D-8B5B-3FD1F669478D}"/>
    <dgm:cxn modelId="{B3C76ABB-EF26-444E-95FA-F39F913AF2B5}" type="presOf" srcId="{BFB02A00-8265-4CBA-ADA7-82204675E73E}" destId="{DD090C82-2C6C-41E6-BA86-3CC76200C4B8}" srcOrd="0" destOrd="0" presId="urn:microsoft.com/office/officeart/2005/8/layout/vList2"/>
    <dgm:cxn modelId="{E5B2B0FF-D88B-4B20-811B-724817A1B532}" type="presParOf" srcId="{02CD368B-EA4F-4D72-A728-E60D3DC3D20B}" destId="{DD090C82-2C6C-41E6-BA86-3CC76200C4B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10AD20-1B9E-4FED-9B66-09C8A541B73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694CB4D-D23A-4E72-B7C3-0E9B0177EA23}">
      <dgm:prSet phldrT="[Text]" custT="1"/>
      <dgm:spPr>
        <a:xfrm>
          <a:off x="228131" y="2713255"/>
          <a:ext cx="1998515" cy="1751816"/>
        </a:xfrm>
        <a:solidFill>
          <a:schemeClr val="bg2">
            <a:lumMod val="25000"/>
          </a:schemeClr>
        </a:solidFill>
      </dgm:spPr>
      <dgm:t>
        <a:bodyPr/>
        <a:lstStyle/>
        <a:p>
          <a:pPr>
            <a:buNone/>
          </a:pPr>
          <a:r>
            <a:rPr lang="en-US" sz="3600" b="1" dirty="0">
              <a:solidFill>
                <a:srgbClr val="F3AA32"/>
              </a:solidFill>
              <a:latin typeface="HelveticaNeueLT Std Thin" pitchFamily="34" charset="0"/>
              <a:ea typeface="+mn-ea"/>
              <a:cs typeface="Calibri" panose="020F0502020204030204" pitchFamily="34" charset="0"/>
            </a:rPr>
            <a:t>Managing Inclusion</a:t>
          </a:r>
        </a:p>
      </dgm:t>
    </dgm:pt>
    <dgm:pt modelId="{7299E116-B39D-4786-8A15-505A533FCF3C}" type="parTrans" cxnId="{56E6E0EB-BF37-411F-8635-F23FB439C9D9}">
      <dgm:prSet/>
      <dgm:spPr/>
      <dgm:t>
        <a:bodyPr/>
        <a:lstStyle/>
        <a:p>
          <a:endParaRPr lang="en-US"/>
        </a:p>
      </dgm:t>
    </dgm:pt>
    <dgm:pt modelId="{D5CF55BF-96F2-4A33-91BC-CA7A168F88CF}" type="sibTrans" cxnId="{56E6E0EB-BF37-411F-8635-F23FB439C9D9}">
      <dgm:prSet/>
      <dgm:spPr/>
      <dgm:t>
        <a:bodyPr/>
        <a:lstStyle/>
        <a:p>
          <a:endParaRPr lang="en-US"/>
        </a:p>
      </dgm:t>
    </dgm:pt>
    <dgm:pt modelId="{82697291-1612-4473-BB27-7C810DEC92D6}">
      <dgm:prSet phldrT="[Text]" custT="1"/>
      <dgm:spPr>
        <a:xfrm>
          <a:off x="2674704" y="2107848"/>
          <a:ext cx="1998515" cy="1751816"/>
        </a:xfrm>
        <a:solidFill>
          <a:schemeClr val="bg2">
            <a:lumMod val="25000"/>
          </a:schemeClr>
        </a:solidFill>
      </dgm:spPr>
      <dgm:t>
        <a:bodyPr/>
        <a:lstStyle/>
        <a:p>
          <a:pPr>
            <a:buNone/>
          </a:pPr>
          <a:r>
            <a:rPr lang="en-US" sz="3600" b="1" dirty="0">
              <a:solidFill>
                <a:srgbClr val="F3AA32"/>
              </a:solidFill>
              <a:latin typeface="HelveticaNeueLT Std Thin" pitchFamily="34" charset="0"/>
              <a:ea typeface="+mn-ea"/>
              <a:cs typeface="Calibri" panose="020F0502020204030204" pitchFamily="34" charset="0"/>
            </a:rPr>
            <a:t>Valuing Difference</a:t>
          </a:r>
        </a:p>
      </dgm:t>
    </dgm:pt>
    <dgm:pt modelId="{E825ACD7-846E-4681-9881-7AB25F4FB8DA}" type="parTrans" cxnId="{0E2541C4-452E-4C1D-8348-DA16282C425C}">
      <dgm:prSet/>
      <dgm:spPr/>
      <dgm:t>
        <a:bodyPr/>
        <a:lstStyle/>
        <a:p>
          <a:endParaRPr lang="en-GB"/>
        </a:p>
      </dgm:t>
    </dgm:pt>
    <dgm:pt modelId="{43E9FBAE-E296-423E-8F06-F8ABFDD1C6B6}" type="sibTrans" cxnId="{0E2541C4-452E-4C1D-8348-DA16282C425C}">
      <dgm:prSet/>
      <dgm:spPr/>
      <dgm:t>
        <a:bodyPr/>
        <a:lstStyle/>
        <a:p>
          <a:endParaRPr lang="en-GB"/>
        </a:p>
      </dgm:t>
    </dgm:pt>
    <dgm:pt modelId="{75D2156C-1771-4AD1-BF62-4C9621FFF998}">
      <dgm:prSet phldrT="[Text]" custT="1"/>
      <dgm:spPr>
        <a:xfrm>
          <a:off x="5121278" y="1502441"/>
          <a:ext cx="1998515" cy="1751816"/>
        </a:xfrm>
        <a:solidFill>
          <a:schemeClr val="bg2">
            <a:lumMod val="25000"/>
          </a:schemeClr>
        </a:solidFill>
      </dgm:spPr>
      <dgm:t>
        <a:bodyPr/>
        <a:lstStyle/>
        <a:p>
          <a:pPr>
            <a:buNone/>
          </a:pPr>
          <a:r>
            <a:rPr lang="en-US" sz="3600" b="1" dirty="0">
              <a:solidFill>
                <a:srgbClr val="F3AA32"/>
              </a:solidFill>
              <a:latin typeface="HelveticaNeueLT Std Thin" pitchFamily="34" charset="0"/>
              <a:ea typeface="+mn-ea"/>
              <a:cs typeface="Calibri" panose="020F0502020204030204" pitchFamily="34" charset="0"/>
            </a:rPr>
            <a:t>Promoting Equal Opportunity</a:t>
          </a:r>
        </a:p>
      </dgm:t>
    </dgm:pt>
    <dgm:pt modelId="{C740475F-ACA3-4D5A-8DAE-55A0C66B45D2}" type="parTrans" cxnId="{4B0FFD51-8ACB-4BE7-89F3-C7780D5220AD}">
      <dgm:prSet/>
      <dgm:spPr/>
      <dgm:t>
        <a:bodyPr/>
        <a:lstStyle/>
        <a:p>
          <a:endParaRPr lang="en-GB"/>
        </a:p>
      </dgm:t>
    </dgm:pt>
    <dgm:pt modelId="{718C9CE7-36A7-4DFF-BEB0-BA00DEC0BC03}" type="sibTrans" cxnId="{4B0FFD51-8ACB-4BE7-89F3-C7780D5220AD}">
      <dgm:prSet/>
      <dgm:spPr/>
      <dgm:t>
        <a:bodyPr/>
        <a:lstStyle/>
        <a:p>
          <a:endParaRPr lang="en-GB"/>
        </a:p>
      </dgm:t>
    </dgm:pt>
    <dgm:pt modelId="{C6975E74-3731-460F-A117-B05D47CA0E60}">
      <dgm:prSet phldrT="[Text]" custT="1"/>
      <dgm:spPr>
        <a:xfrm>
          <a:off x="7550230" y="897034"/>
          <a:ext cx="2050836" cy="1751816"/>
        </a:xfrm>
        <a:solidFill>
          <a:schemeClr val="bg2">
            <a:lumMod val="25000"/>
          </a:schemeClr>
        </a:solidFill>
      </dgm:spPr>
      <dgm:t>
        <a:bodyPr/>
        <a:lstStyle/>
        <a:p>
          <a:pPr>
            <a:buNone/>
          </a:pPr>
          <a:r>
            <a:rPr lang="en-US" sz="3600" b="1" dirty="0">
              <a:solidFill>
                <a:srgbClr val="F3AA32"/>
              </a:solidFill>
              <a:latin typeface="HelveticaNeueLT Std Thin" pitchFamily="34" charset="0"/>
              <a:ea typeface="+mn-ea"/>
              <a:cs typeface="Calibri" panose="020F0502020204030204" pitchFamily="34" charset="0"/>
            </a:rPr>
            <a:t>Combating Discrimination</a:t>
          </a:r>
        </a:p>
      </dgm:t>
    </dgm:pt>
    <dgm:pt modelId="{4F1DD720-AAA0-43B4-B5E6-E4CFAE6B7D90}" type="parTrans" cxnId="{325AD0C6-2CA6-439F-8E06-7F9E241B8418}">
      <dgm:prSet/>
      <dgm:spPr/>
      <dgm:t>
        <a:bodyPr/>
        <a:lstStyle/>
        <a:p>
          <a:endParaRPr lang="en-GB"/>
        </a:p>
      </dgm:t>
    </dgm:pt>
    <dgm:pt modelId="{F1ACFC3C-1557-4FE8-8046-D95948A4145C}" type="sibTrans" cxnId="{325AD0C6-2CA6-439F-8E06-7F9E241B8418}">
      <dgm:prSet/>
      <dgm:spPr/>
      <dgm:t>
        <a:bodyPr/>
        <a:lstStyle/>
        <a:p>
          <a:endParaRPr lang="en-GB"/>
        </a:p>
      </dgm:t>
    </dgm:pt>
    <dgm:pt modelId="{E19C20D1-3FF0-4390-B14D-B96F257F3D96}" type="pres">
      <dgm:prSet presAssocID="{6610AD20-1B9E-4FED-9B66-09C8A541B732}" presName="linear" presStyleCnt="0">
        <dgm:presLayoutVars>
          <dgm:animLvl val="lvl"/>
          <dgm:resizeHandles val="exact"/>
        </dgm:presLayoutVars>
      </dgm:prSet>
      <dgm:spPr/>
    </dgm:pt>
    <dgm:pt modelId="{9C6A0374-B75E-421A-B2ED-EC0164A3EB2C}" type="pres">
      <dgm:prSet presAssocID="{C694CB4D-D23A-4E72-B7C3-0E9B0177EA23}" presName="parentText" presStyleLbl="node1" presStyleIdx="0" presStyleCnt="4">
        <dgm:presLayoutVars>
          <dgm:chMax val="0"/>
          <dgm:bulletEnabled val="1"/>
        </dgm:presLayoutVars>
      </dgm:prSet>
      <dgm:spPr/>
    </dgm:pt>
    <dgm:pt modelId="{9228627D-F839-458F-8B17-42EB17613408}" type="pres">
      <dgm:prSet presAssocID="{D5CF55BF-96F2-4A33-91BC-CA7A168F88CF}" presName="spacer" presStyleCnt="0"/>
      <dgm:spPr/>
    </dgm:pt>
    <dgm:pt modelId="{6637A5FA-E3DF-4CF1-8CA2-9BA17A4EE826}" type="pres">
      <dgm:prSet presAssocID="{82697291-1612-4473-BB27-7C810DEC92D6}" presName="parentText" presStyleLbl="node1" presStyleIdx="1" presStyleCnt="4">
        <dgm:presLayoutVars>
          <dgm:chMax val="0"/>
          <dgm:bulletEnabled val="1"/>
        </dgm:presLayoutVars>
      </dgm:prSet>
      <dgm:spPr/>
    </dgm:pt>
    <dgm:pt modelId="{4CC189B6-A985-4630-BA78-582186F69EF7}" type="pres">
      <dgm:prSet presAssocID="{43E9FBAE-E296-423E-8F06-F8ABFDD1C6B6}" presName="spacer" presStyleCnt="0"/>
      <dgm:spPr/>
    </dgm:pt>
    <dgm:pt modelId="{7A16F4B4-AEBA-4734-B17F-FFC9DB381C44}" type="pres">
      <dgm:prSet presAssocID="{75D2156C-1771-4AD1-BF62-4C9621FFF998}" presName="parentText" presStyleLbl="node1" presStyleIdx="2" presStyleCnt="4">
        <dgm:presLayoutVars>
          <dgm:chMax val="0"/>
          <dgm:bulletEnabled val="1"/>
        </dgm:presLayoutVars>
      </dgm:prSet>
      <dgm:spPr/>
    </dgm:pt>
    <dgm:pt modelId="{33332DB5-45BA-4F20-B1CF-F243A88B67DD}" type="pres">
      <dgm:prSet presAssocID="{718C9CE7-36A7-4DFF-BEB0-BA00DEC0BC03}" presName="spacer" presStyleCnt="0"/>
      <dgm:spPr/>
    </dgm:pt>
    <dgm:pt modelId="{042F0FE4-2A43-4AEA-891B-1CA88BC7EF23}" type="pres">
      <dgm:prSet presAssocID="{C6975E74-3731-460F-A117-B05D47CA0E60}" presName="parentText" presStyleLbl="node1" presStyleIdx="3" presStyleCnt="4">
        <dgm:presLayoutVars>
          <dgm:chMax val="0"/>
          <dgm:bulletEnabled val="1"/>
        </dgm:presLayoutVars>
      </dgm:prSet>
      <dgm:spPr/>
    </dgm:pt>
  </dgm:ptLst>
  <dgm:cxnLst>
    <dgm:cxn modelId="{0CF8EC23-D15E-4D5E-BAD1-E6CA89C02EE5}" type="presOf" srcId="{75D2156C-1771-4AD1-BF62-4C9621FFF998}" destId="{7A16F4B4-AEBA-4734-B17F-FFC9DB381C44}" srcOrd="0" destOrd="0" presId="urn:microsoft.com/office/officeart/2005/8/layout/vList2"/>
    <dgm:cxn modelId="{7814A12A-0FF7-46E1-8548-1312F8B52A89}" type="presOf" srcId="{82697291-1612-4473-BB27-7C810DEC92D6}" destId="{6637A5FA-E3DF-4CF1-8CA2-9BA17A4EE826}" srcOrd="0" destOrd="0" presId="urn:microsoft.com/office/officeart/2005/8/layout/vList2"/>
    <dgm:cxn modelId="{2D590768-5B82-42E7-84A8-E46C40CB067D}" type="presOf" srcId="{C6975E74-3731-460F-A117-B05D47CA0E60}" destId="{042F0FE4-2A43-4AEA-891B-1CA88BC7EF23}" srcOrd="0" destOrd="0" presId="urn:microsoft.com/office/officeart/2005/8/layout/vList2"/>
    <dgm:cxn modelId="{4B0FFD51-8ACB-4BE7-89F3-C7780D5220AD}" srcId="{6610AD20-1B9E-4FED-9B66-09C8A541B732}" destId="{75D2156C-1771-4AD1-BF62-4C9621FFF998}" srcOrd="2" destOrd="0" parTransId="{C740475F-ACA3-4D5A-8DAE-55A0C66B45D2}" sibTransId="{718C9CE7-36A7-4DFF-BEB0-BA00DEC0BC03}"/>
    <dgm:cxn modelId="{1666D579-0B28-4C31-85C5-A2D2A22E38C1}" type="presOf" srcId="{C694CB4D-D23A-4E72-B7C3-0E9B0177EA23}" destId="{9C6A0374-B75E-421A-B2ED-EC0164A3EB2C}" srcOrd="0" destOrd="0" presId="urn:microsoft.com/office/officeart/2005/8/layout/vList2"/>
    <dgm:cxn modelId="{7E9235B8-5959-4FCC-8BE9-83E778526024}" type="presOf" srcId="{6610AD20-1B9E-4FED-9B66-09C8A541B732}" destId="{E19C20D1-3FF0-4390-B14D-B96F257F3D96}" srcOrd="0" destOrd="0" presId="urn:microsoft.com/office/officeart/2005/8/layout/vList2"/>
    <dgm:cxn modelId="{0E2541C4-452E-4C1D-8348-DA16282C425C}" srcId="{6610AD20-1B9E-4FED-9B66-09C8A541B732}" destId="{82697291-1612-4473-BB27-7C810DEC92D6}" srcOrd="1" destOrd="0" parTransId="{E825ACD7-846E-4681-9881-7AB25F4FB8DA}" sibTransId="{43E9FBAE-E296-423E-8F06-F8ABFDD1C6B6}"/>
    <dgm:cxn modelId="{325AD0C6-2CA6-439F-8E06-7F9E241B8418}" srcId="{6610AD20-1B9E-4FED-9B66-09C8A541B732}" destId="{C6975E74-3731-460F-A117-B05D47CA0E60}" srcOrd="3" destOrd="0" parTransId="{4F1DD720-AAA0-43B4-B5E6-E4CFAE6B7D90}" sibTransId="{F1ACFC3C-1557-4FE8-8046-D95948A4145C}"/>
    <dgm:cxn modelId="{56E6E0EB-BF37-411F-8635-F23FB439C9D9}" srcId="{6610AD20-1B9E-4FED-9B66-09C8A541B732}" destId="{C694CB4D-D23A-4E72-B7C3-0E9B0177EA23}" srcOrd="0" destOrd="0" parTransId="{7299E116-B39D-4786-8A15-505A533FCF3C}" sibTransId="{D5CF55BF-96F2-4A33-91BC-CA7A168F88CF}"/>
    <dgm:cxn modelId="{3C7BDCA3-F656-4599-BA4E-837FBF97E6A7}" type="presParOf" srcId="{E19C20D1-3FF0-4390-B14D-B96F257F3D96}" destId="{9C6A0374-B75E-421A-B2ED-EC0164A3EB2C}" srcOrd="0" destOrd="0" presId="urn:microsoft.com/office/officeart/2005/8/layout/vList2"/>
    <dgm:cxn modelId="{AC4F6EEE-EB09-466D-82BD-8F99063DCA45}" type="presParOf" srcId="{E19C20D1-3FF0-4390-B14D-B96F257F3D96}" destId="{9228627D-F839-458F-8B17-42EB17613408}" srcOrd="1" destOrd="0" presId="urn:microsoft.com/office/officeart/2005/8/layout/vList2"/>
    <dgm:cxn modelId="{E48D0903-CC0F-4035-A53E-FEE54EE94C28}" type="presParOf" srcId="{E19C20D1-3FF0-4390-B14D-B96F257F3D96}" destId="{6637A5FA-E3DF-4CF1-8CA2-9BA17A4EE826}" srcOrd="2" destOrd="0" presId="urn:microsoft.com/office/officeart/2005/8/layout/vList2"/>
    <dgm:cxn modelId="{1ADD36B5-9AA8-4FB4-8D6F-FCCDD7C35954}" type="presParOf" srcId="{E19C20D1-3FF0-4390-B14D-B96F257F3D96}" destId="{4CC189B6-A985-4630-BA78-582186F69EF7}" srcOrd="3" destOrd="0" presId="urn:microsoft.com/office/officeart/2005/8/layout/vList2"/>
    <dgm:cxn modelId="{36908383-12E3-4A1E-810A-7210B6253B08}" type="presParOf" srcId="{E19C20D1-3FF0-4390-B14D-B96F257F3D96}" destId="{7A16F4B4-AEBA-4734-B17F-FFC9DB381C44}" srcOrd="4" destOrd="0" presId="urn:microsoft.com/office/officeart/2005/8/layout/vList2"/>
    <dgm:cxn modelId="{E6003E9E-4FD0-4054-B9AD-8BDC87A6CAC4}" type="presParOf" srcId="{E19C20D1-3FF0-4390-B14D-B96F257F3D96}" destId="{33332DB5-45BA-4F20-B1CF-F243A88B67DD}" srcOrd="5" destOrd="0" presId="urn:microsoft.com/office/officeart/2005/8/layout/vList2"/>
    <dgm:cxn modelId="{047C9D9E-E158-4C17-B87E-AD13D89FE307}" type="presParOf" srcId="{E19C20D1-3FF0-4390-B14D-B96F257F3D96}" destId="{042F0FE4-2A43-4AEA-891B-1CA88BC7EF23}"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CF34C0-152B-4670-AD3B-3C8CB4C00C5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979A8043-816A-4BEA-95CE-2552D6F806A7}">
      <dgm:prSet phldrT="[Text]" custT="1"/>
      <dgm:spPr>
        <a:solidFill>
          <a:schemeClr val="bg2">
            <a:lumMod val="25000"/>
          </a:schemeClr>
        </a:solidFill>
      </dgm:spPr>
      <dgm:t>
        <a:bodyPr/>
        <a:lstStyle/>
        <a:p>
          <a:r>
            <a:rPr lang="en-GB" sz="1800" b="1" dirty="0"/>
            <a:t>Equal </a:t>
          </a:r>
          <a:r>
            <a:rPr lang="en-GB" sz="2000" b="1" dirty="0"/>
            <a:t>Opportunity is…</a:t>
          </a:r>
        </a:p>
      </dgm:t>
    </dgm:pt>
    <dgm:pt modelId="{29393498-DD38-4919-B4C4-540B99932AE3}" type="parTrans" cxnId="{8CCF8A2B-4A5D-40A3-AE42-9F2ADDF1E1B6}">
      <dgm:prSet/>
      <dgm:spPr/>
      <dgm:t>
        <a:bodyPr/>
        <a:lstStyle/>
        <a:p>
          <a:endParaRPr lang="en-GB"/>
        </a:p>
      </dgm:t>
    </dgm:pt>
    <dgm:pt modelId="{BBC85EE7-70E7-45D3-9CAA-5B66224EE27E}" type="sibTrans" cxnId="{8CCF8A2B-4A5D-40A3-AE42-9F2ADDF1E1B6}">
      <dgm:prSet/>
      <dgm:spPr>
        <a:solidFill>
          <a:schemeClr val="accent1">
            <a:hueOff val="0"/>
            <a:satOff val="0"/>
            <a:lumOff val="0"/>
            <a:alpha val="50000"/>
          </a:schemeClr>
        </a:solidFill>
      </dgm:spPr>
      <dgm:t>
        <a:bodyPr/>
        <a:lstStyle/>
        <a:p>
          <a:endParaRPr lang="en-GB"/>
        </a:p>
      </dgm:t>
    </dgm:pt>
    <dgm:pt modelId="{A3CDB93A-2CB3-43E1-AA91-B04CBE940FDA}">
      <dgm:prSet phldrT="[Text]" custT="1"/>
      <dgm:spPr>
        <a:solidFill>
          <a:srgbClr val="FF8100">
            <a:alpha val="50000"/>
          </a:srgbClr>
        </a:solidFill>
      </dgm:spPr>
      <dgm:t>
        <a:bodyPr/>
        <a:lstStyle/>
        <a:p>
          <a:pPr algn="ctr"/>
          <a:r>
            <a:rPr lang="en-GB" sz="2400" b="1" dirty="0"/>
            <a:t>Treating Everyone Equally Well</a:t>
          </a:r>
        </a:p>
      </dgm:t>
    </dgm:pt>
    <dgm:pt modelId="{A01BA9FB-228E-4E08-BF35-E8C2931E920D}" type="parTrans" cxnId="{256C1AF5-A04E-4362-9DD1-61A66CD13C51}">
      <dgm:prSet/>
      <dgm:spPr/>
      <dgm:t>
        <a:bodyPr/>
        <a:lstStyle/>
        <a:p>
          <a:endParaRPr lang="en-GB"/>
        </a:p>
      </dgm:t>
    </dgm:pt>
    <dgm:pt modelId="{A1CE8C5D-41D6-4805-820C-B964263DBCEC}" type="sibTrans" cxnId="{256C1AF5-A04E-4362-9DD1-61A66CD13C51}">
      <dgm:prSet/>
      <dgm:spPr/>
      <dgm:t>
        <a:bodyPr/>
        <a:lstStyle/>
        <a:p>
          <a:endParaRPr lang="en-GB"/>
        </a:p>
      </dgm:t>
    </dgm:pt>
    <dgm:pt modelId="{FD4B7453-6878-49CB-8E54-73CDBEC15B18}">
      <dgm:prSet phldrT="[Text]" custT="1"/>
      <dgm:spPr>
        <a:solidFill>
          <a:schemeClr val="bg2">
            <a:lumMod val="25000"/>
          </a:schemeClr>
        </a:solidFill>
      </dgm:spPr>
      <dgm:t>
        <a:bodyPr/>
        <a:lstStyle/>
        <a:p>
          <a:r>
            <a:rPr lang="en-GB" sz="2000" b="1" dirty="0"/>
            <a:t>Diversity     is…</a:t>
          </a:r>
        </a:p>
      </dgm:t>
    </dgm:pt>
    <dgm:pt modelId="{5E713C4A-3844-4AFE-B8DF-E63DCB585027}" type="parTrans" cxnId="{E785BD2F-2155-4D58-B595-F723DF7833AC}">
      <dgm:prSet/>
      <dgm:spPr/>
      <dgm:t>
        <a:bodyPr/>
        <a:lstStyle/>
        <a:p>
          <a:endParaRPr lang="en-GB"/>
        </a:p>
      </dgm:t>
    </dgm:pt>
    <dgm:pt modelId="{6986C972-4073-4775-96B4-AAF62D7C413D}" type="sibTrans" cxnId="{E785BD2F-2155-4D58-B595-F723DF7833AC}">
      <dgm:prSet/>
      <dgm:spPr>
        <a:solidFill>
          <a:schemeClr val="accent1">
            <a:hueOff val="0"/>
            <a:satOff val="0"/>
            <a:lumOff val="0"/>
            <a:alpha val="50000"/>
          </a:schemeClr>
        </a:solidFill>
      </dgm:spPr>
      <dgm:t>
        <a:bodyPr/>
        <a:lstStyle/>
        <a:p>
          <a:endParaRPr lang="en-GB"/>
        </a:p>
      </dgm:t>
    </dgm:pt>
    <dgm:pt modelId="{7D80BE64-7BEF-4C6A-B29D-3C67B231B048}">
      <dgm:prSet phldrT="[Text]" custT="1"/>
      <dgm:spPr>
        <a:solidFill>
          <a:srgbClr val="FF8100">
            <a:alpha val="50000"/>
          </a:srgbClr>
        </a:solidFill>
      </dgm:spPr>
      <dgm:t>
        <a:bodyPr/>
        <a:lstStyle/>
        <a:p>
          <a:pPr algn="ctr"/>
          <a:r>
            <a:rPr lang="en-GB" sz="2400" b="1" dirty="0"/>
            <a:t>Difference</a:t>
          </a:r>
        </a:p>
      </dgm:t>
    </dgm:pt>
    <dgm:pt modelId="{0BE3B564-3DA8-45BD-89F0-72EAE4965B47}" type="parTrans" cxnId="{35F74B3F-F404-439F-826E-03A8617714F8}">
      <dgm:prSet/>
      <dgm:spPr/>
      <dgm:t>
        <a:bodyPr/>
        <a:lstStyle/>
        <a:p>
          <a:endParaRPr lang="en-GB"/>
        </a:p>
      </dgm:t>
    </dgm:pt>
    <dgm:pt modelId="{F88D09B5-78B7-41BD-BC33-154BBA2C01A0}" type="sibTrans" cxnId="{35F74B3F-F404-439F-826E-03A8617714F8}">
      <dgm:prSet/>
      <dgm:spPr/>
      <dgm:t>
        <a:bodyPr/>
        <a:lstStyle/>
        <a:p>
          <a:endParaRPr lang="en-GB"/>
        </a:p>
      </dgm:t>
    </dgm:pt>
    <dgm:pt modelId="{3F588831-C970-4C23-A8CF-CE54AC48552B}">
      <dgm:prSet phldrT="[Text]" custT="1"/>
      <dgm:spPr>
        <a:solidFill>
          <a:schemeClr val="bg2">
            <a:lumMod val="25000"/>
          </a:schemeClr>
        </a:solidFill>
      </dgm:spPr>
      <dgm:t>
        <a:bodyPr/>
        <a:lstStyle/>
        <a:p>
          <a:r>
            <a:rPr lang="en-GB" sz="2000" b="1" dirty="0"/>
            <a:t>Inclusion  is…</a:t>
          </a:r>
        </a:p>
      </dgm:t>
    </dgm:pt>
    <dgm:pt modelId="{EF1DC99D-5D7B-4CA0-9F83-FAAA2CAA73BB}" type="parTrans" cxnId="{AF4BEED4-3F35-4CDF-A972-359CDCFB8F47}">
      <dgm:prSet/>
      <dgm:spPr/>
      <dgm:t>
        <a:bodyPr/>
        <a:lstStyle/>
        <a:p>
          <a:endParaRPr lang="en-GB"/>
        </a:p>
      </dgm:t>
    </dgm:pt>
    <dgm:pt modelId="{EC0DCEA6-BA50-4E44-840E-43DB0F7875D6}" type="sibTrans" cxnId="{AF4BEED4-3F35-4CDF-A972-359CDCFB8F47}">
      <dgm:prSet/>
      <dgm:spPr>
        <a:solidFill>
          <a:schemeClr val="accent1">
            <a:hueOff val="0"/>
            <a:satOff val="0"/>
            <a:lumOff val="0"/>
            <a:alpha val="50000"/>
          </a:schemeClr>
        </a:solidFill>
      </dgm:spPr>
      <dgm:t>
        <a:bodyPr/>
        <a:lstStyle/>
        <a:p>
          <a:endParaRPr lang="en-GB"/>
        </a:p>
      </dgm:t>
    </dgm:pt>
    <dgm:pt modelId="{0C5DA501-707E-4021-8A7B-CD7484968CF7}">
      <dgm:prSet phldrT="[Text]" custT="1"/>
      <dgm:spPr>
        <a:solidFill>
          <a:srgbClr val="FF8100">
            <a:alpha val="50000"/>
          </a:srgbClr>
        </a:solidFill>
      </dgm:spPr>
      <dgm:t>
        <a:bodyPr/>
        <a:lstStyle/>
        <a:p>
          <a:pPr algn="ctr"/>
          <a:r>
            <a:rPr lang="en-GB" sz="2400" b="1" dirty="0"/>
            <a:t>An Emotion</a:t>
          </a:r>
        </a:p>
      </dgm:t>
    </dgm:pt>
    <dgm:pt modelId="{651E70C8-3145-4301-B1DA-2D5622820917}" type="parTrans" cxnId="{FDC680EB-E618-4BBD-B7C0-A95EECCFE5A6}">
      <dgm:prSet/>
      <dgm:spPr/>
      <dgm:t>
        <a:bodyPr/>
        <a:lstStyle/>
        <a:p>
          <a:endParaRPr lang="en-GB"/>
        </a:p>
      </dgm:t>
    </dgm:pt>
    <dgm:pt modelId="{78A67DED-5CEA-4B2B-8AAF-B0768D04D765}" type="sibTrans" cxnId="{FDC680EB-E618-4BBD-B7C0-A95EECCFE5A6}">
      <dgm:prSet/>
      <dgm:spPr/>
      <dgm:t>
        <a:bodyPr/>
        <a:lstStyle/>
        <a:p>
          <a:endParaRPr lang="en-GB"/>
        </a:p>
      </dgm:t>
    </dgm:pt>
    <dgm:pt modelId="{56C98524-67B9-4B10-96C1-CA25EC369858}" type="pres">
      <dgm:prSet presAssocID="{E7CF34C0-152B-4670-AD3B-3C8CB4C00C5A}" presName="Name0" presStyleCnt="0">
        <dgm:presLayoutVars>
          <dgm:chMax/>
          <dgm:chPref/>
          <dgm:dir/>
          <dgm:animLvl val="lvl"/>
        </dgm:presLayoutVars>
      </dgm:prSet>
      <dgm:spPr/>
    </dgm:pt>
    <dgm:pt modelId="{2E105F2F-5B82-477F-8A6F-F625099CC225}" type="pres">
      <dgm:prSet presAssocID="{979A8043-816A-4BEA-95CE-2552D6F806A7}" presName="composite" presStyleCnt="0"/>
      <dgm:spPr/>
    </dgm:pt>
    <dgm:pt modelId="{3E4725DA-AA96-4BEF-92F2-CF17E1E6F289}" type="pres">
      <dgm:prSet presAssocID="{979A8043-816A-4BEA-95CE-2552D6F806A7}" presName="Parent1" presStyleLbl="node1" presStyleIdx="0" presStyleCnt="6" custScaleX="170623" custScaleY="130146" custLinFactNeighborX="-53779" custLinFactNeighborY="564">
        <dgm:presLayoutVars>
          <dgm:chMax val="1"/>
          <dgm:chPref val="1"/>
          <dgm:bulletEnabled val="1"/>
        </dgm:presLayoutVars>
      </dgm:prSet>
      <dgm:spPr/>
    </dgm:pt>
    <dgm:pt modelId="{BB9702FC-8EF3-40CE-A6A9-070120101D8A}" type="pres">
      <dgm:prSet presAssocID="{979A8043-816A-4BEA-95CE-2552D6F806A7}" presName="Childtext1" presStyleLbl="revTx" presStyleIdx="0" presStyleCnt="3" custScaleX="110488" custScaleY="112405" custLinFactNeighborX="-13027" custLinFactNeighborY="1986">
        <dgm:presLayoutVars>
          <dgm:chMax val="0"/>
          <dgm:chPref val="0"/>
          <dgm:bulletEnabled val="1"/>
        </dgm:presLayoutVars>
      </dgm:prSet>
      <dgm:spPr/>
    </dgm:pt>
    <dgm:pt modelId="{1FAEB0CB-CE58-4A44-89AA-E6D2A5743509}" type="pres">
      <dgm:prSet presAssocID="{979A8043-816A-4BEA-95CE-2552D6F806A7}" presName="BalanceSpacing" presStyleCnt="0"/>
      <dgm:spPr/>
    </dgm:pt>
    <dgm:pt modelId="{0FF45335-5415-471B-BE2E-3C6B9B230818}" type="pres">
      <dgm:prSet presAssocID="{979A8043-816A-4BEA-95CE-2552D6F806A7}" presName="BalanceSpacing1" presStyleCnt="0"/>
      <dgm:spPr/>
    </dgm:pt>
    <dgm:pt modelId="{911F147E-A56F-4619-810B-411DED39CD71}" type="pres">
      <dgm:prSet presAssocID="{BBC85EE7-70E7-45D3-9CAA-5B66224EE27E}" presName="Accent1Text" presStyleLbl="node1" presStyleIdx="1" presStyleCnt="6" custLinFactNeighborX="-62850" custLinFactNeighborY="33"/>
      <dgm:spPr/>
    </dgm:pt>
    <dgm:pt modelId="{F2CF1374-F164-4FF4-B22B-B7057A244414}" type="pres">
      <dgm:prSet presAssocID="{BBC85EE7-70E7-45D3-9CAA-5B66224EE27E}" presName="spaceBetweenRectangles" presStyleCnt="0"/>
      <dgm:spPr/>
    </dgm:pt>
    <dgm:pt modelId="{1D9D435F-EBD6-4F5E-B1FB-7F8BD1EB1C10}" type="pres">
      <dgm:prSet presAssocID="{FD4B7453-6878-49CB-8E54-73CDBEC15B18}" presName="composite" presStyleCnt="0"/>
      <dgm:spPr/>
    </dgm:pt>
    <dgm:pt modelId="{7403D7F0-6AA0-4122-B193-DE33F008E2A0}" type="pres">
      <dgm:prSet presAssocID="{FD4B7453-6878-49CB-8E54-73CDBEC15B18}" presName="Parent1" presStyleLbl="node1" presStyleIdx="2" presStyleCnt="6" custScaleX="187313" custScaleY="132214" custLinFactNeighborX="68034" custLinFactNeighborY="-6201">
        <dgm:presLayoutVars>
          <dgm:chMax val="1"/>
          <dgm:chPref val="1"/>
          <dgm:bulletEnabled val="1"/>
        </dgm:presLayoutVars>
      </dgm:prSet>
      <dgm:spPr/>
    </dgm:pt>
    <dgm:pt modelId="{167D195D-4108-4F17-B9A7-9D1E972127AD}" type="pres">
      <dgm:prSet presAssocID="{FD4B7453-6878-49CB-8E54-73CDBEC15B18}" presName="Childtext1" presStyleLbl="revTx" presStyleIdx="1" presStyleCnt="3" custScaleX="113049" custScaleY="101901" custLinFactNeighborX="18473" custLinFactNeighborY="-8504">
        <dgm:presLayoutVars>
          <dgm:chMax val="0"/>
          <dgm:chPref val="0"/>
          <dgm:bulletEnabled val="1"/>
        </dgm:presLayoutVars>
      </dgm:prSet>
      <dgm:spPr/>
    </dgm:pt>
    <dgm:pt modelId="{32923214-254E-417E-9000-55C3BB59AEF2}" type="pres">
      <dgm:prSet presAssocID="{FD4B7453-6878-49CB-8E54-73CDBEC15B18}" presName="BalanceSpacing" presStyleCnt="0"/>
      <dgm:spPr/>
    </dgm:pt>
    <dgm:pt modelId="{F49BDC6D-3DD2-4609-8748-63AD7389590F}" type="pres">
      <dgm:prSet presAssocID="{FD4B7453-6878-49CB-8E54-73CDBEC15B18}" presName="BalanceSpacing1" presStyleCnt="0"/>
      <dgm:spPr/>
    </dgm:pt>
    <dgm:pt modelId="{E7E8B264-529B-48EC-A88D-BEE86C7713C8}" type="pres">
      <dgm:prSet presAssocID="{6986C972-4073-4775-96B4-AAF62D7C413D}" presName="Accent1Text" presStyleLbl="node1" presStyleIdx="3" presStyleCnt="6" custLinFactNeighborX="80345" custLinFactNeighborY="-5073"/>
      <dgm:spPr/>
    </dgm:pt>
    <dgm:pt modelId="{D4B928E1-DBCA-4BC7-A800-F8AE436F9345}" type="pres">
      <dgm:prSet presAssocID="{6986C972-4073-4775-96B4-AAF62D7C413D}" presName="spaceBetweenRectangles" presStyleCnt="0"/>
      <dgm:spPr/>
    </dgm:pt>
    <dgm:pt modelId="{4BB9D357-2754-4D12-A171-B3FFF6B4290E}" type="pres">
      <dgm:prSet presAssocID="{3F588831-C970-4C23-A8CF-CE54AC48552B}" presName="composite" presStyleCnt="0"/>
      <dgm:spPr/>
    </dgm:pt>
    <dgm:pt modelId="{6442E185-D225-4DDD-B73C-C70DB560F0F8}" type="pres">
      <dgm:prSet presAssocID="{3F588831-C970-4C23-A8CF-CE54AC48552B}" presName="Parent1" presStyleLbl="node1" presStyleIdx="4" presStyleCnt="6" custScaleX="166917" custScaleY="124639" custLinFactNeighborX="-32244" custLinFactNeighborY="-5073">
        <dgm:presLayoutVars>
          <dgm:chMax val="1"/>
          <dgm:chPref val="1"/>
          <dgm:bulletEnabled val="1"/>
        </dgm:presLayoutVars>
      </dgm:prSet>
      <dgm:spPr/>
    </dgm:pt>
    <dgm:pt modelId="{C50F1AC2-6F86-47A6-960E-7C64311F6A52}" type="pres">
      <dgm:prSet presAssocID="{3F588831-C970-4C23-A8CF-CE54AC48552B}" presName="Childtext1" presStyleLbl="revTx" presStyleIdx="2" presStyleCnt="3" custScaleX="110488" custLinFactNeighborX="2644" custLinFactNeighborY="-7572">
        <dgm:presLayoutVars>
          <dgm:chMax val="0"/>
          <dgm:chPref val="0"/>
          <dgm:bulletEnabled val="1"/>
        </dgm:presLayoutVars>
      </dgm:prSet>
      <dgm:spPr/>
    </dgm:pt>
    <dgm:pt modelId="{2F162A7D-A8C2-4A21-AF85-0C4350DE7693}" type="pres">
      <dgm:prSet presAssocID="{3F588831-C970-4C23-A8CF-CE54AC48552B}" presName="BalanceSpacing" presStyleCnt="0"/>
      <dgm:spPr/>
    </dgm:pt>
    <dgm:pt modelId="{8E5F4A25-2104-4781-B0A6-279F822F1B21}" type="pres">
      <dgm:prSet presAssocID="{3F588831-C970-4C23-A8CF-CE54AC48552B}" presName="BalanceSpacing1" presStyleCnt="0"/>
      <dgm:spPr/>
    </dgm:pt>
    <dgm:pt modelId="{4B11DC45-6B2D-42AD-B4B0-0A9075253560}" type="pres">
      <dgm:prSet presAssocID="{EC0DCEA6-BA50-4E44-840E-43DB0F7875D6}" presName="Accent1Text" presStyleLbl="node1" presStyleIdx="5" presStyleCnt="6" custLinFactNeighborX="-47300" custLinFactNeighborY="-2255"/>
      <dgm:spPr/>
    </dgm:pt>
  </dgm:ptLst>
  <dgm:cxnLst>
    <dgm:cxn modelId="{8CCF8A2B-4A5D-40A3-AE42-9F2ADDF1E1B6}" srcId="{E7CF34C0-152B-4670-AD3B-3C8CB4C00C5A}" destId="{979A8043-816A-4BEA-95CE-2552D6F806A7}" srcOrd="0" destOrd="0" parTransId="{29393498-DD38-4919-B4C4-540B99932AE3}" sibTransId="{BBC85EE7-70E7-45D3-9CAA-5B66224EE27E}"/>
    <dgm:cxn modelId="{E785BD2F-2155-4D58-B595-F723DF7833AC}" srcId="{E7CF34C0-152B-4670-AD3B-3C8CB4C00C5A}" destId="{FD4B7453-6878-49CB-8E54-73CDBEC15B18}" srcOrd="1" destOrd="0" parTransId="{5E713C4A-3844-4AFE-B8DF-E63DCB585027}" sibTransId="{6986C972-4073-4775-96B4-AAF62D7C413D}"/>
    <dgm:cxn modelId="{E81CBD36-4AC7-47A9-8BD1-73E4FE733DB7}" type="presOf" srcId="{7D80BE64-7BEF-4C6A-B29D-3C67B231B048}" destId="{167D195D-4108-4F17-B9A7-9D1E972127AD}" srcOrd="0" destOrd="0" presId="urn:microsoft.com/office/officeart/2008/layout/AlternatingHexagons"/>
    <dgm:cxn modelId="{665D7739-7C97-4011-926F-F932634CC856}" type="presOf" srcId="{E7CF34C0-152B-4670-AD3B-3C8CB4C00C5A}" destId="{56C98524-67B9-4B10-96C1-CA25EC369858}" srcOrd="0" destOrd="0" presId="urn:microsoft.com/office/officeart/2008/layout/AlternatingHexagons"/>
    <dgm:cxn modelId="{35F74B3F-F404-439F-826E-03A8617714F8}" srcId="{FD4B7453-6878-49CB-8E54-73CDBEC15B18}" destId="{7D80BE64-7BEF-4C6A-B29D-3C67B231B048}" srcOrd="0" destOrd="0" parTransId="{0BE3B564-3DA8-45BD-89F0-72EAE4965B47}" sibTransId="{F88D09B5-78B7-41BD-BC33-154BBA2C01A0}"/>
    <dgm:cxn modelId="{A18A9942-78A7-4ABA-9B0C-B5F9BBF81F9B}" type="presOf" srcId="{3F588831-C970-4C23-A8CF-CE54AC48552B}" destId="{6442E185-D225-4DDD-B73C-C70DB560F0F8}" srcOrd="0" destOrd="0" presId="urn:microsoft.com/office/officeart/2008/layout/AlternatingHexagons"/>
    <dgm:cxn modelId="{ACC35B69-C004-45CA-A9D6-E9FFBD963E43}" type="presOf" srcId="{EC0DCEA6-BA50-4E44-840E-43DB0F7875D6}" destId="{4B11DC45-6B2D-42AD-B4B0-0A9075253560}" srcOrd="0" destOrd="0" presId="urn:microsoft.com/office/officeart/2008/layout/AlternatingHexagons"/>
    <dgm:cxn modelId="{4228E774-5455-4A44-9BA1-E13F54C9ECB2}" type="presOf" srcId="{6986C972-4073-4775-96B4-AAF62D7C413D}" destId="{E7E8B264-529B-48EC-A88D-BEE86C7713C8}" srcOrd="0" destOrd="0" presId="urn:microsoft.com/office/officeart/2008/layout/AlternatingHexagons"/>
    <dgm:cxn modelId="{5799D778-24D9-4E6C-8326-851426F29CD7}" type="presOf" srcId="{A3CDB93A-2CB3-43E1-AA91-B04CBE940FDA}" destId="{BB9702FC-8EF3-40CE-A6A9-070120101D8A}" srcOrd="0" destOrd="0" presId="urn:microsoft.com/office/officeart/2008/layout/AlternatingHexagons"/>
    <dgm:cxn modelId="{086F097E-25C2-45D5-9A55-A2F6F0F6AB0E}" type="presOf" srcId="{BBC85EE7-70E7-45D3-9CAA-5B66224EE27E}" destId="{911F147E-A56F-4619-810B-411DED39CD71}" srcOrd="0" destOrd="0" presId="urn:microsoft.com/office/officeart/2008/layout/AlternatingHexagons"/>
    <dgm:cxn modelId="{AF4BEED4-3F35-4CDF-A972-359CDCFB8F47}" srcId="{E7CF34C0-152B-4670-AD3B-3C8CB4C00C5A}" destId="{3F588831-C970-4C23-A8CF-CE54AC48552B}" srcOrd="2" destOrd="0" parTransId="{EF1DC99D-5D7B-4CA0-9F83-FAAA2CAA73BB}" sibTransId="{EC0DCEA6-BA50-4E44-840E-43DB0F7875D6}"/>
    <dgm:cxn modelId="{5C7E17DE-6686-4969-946C-23BC13A584D5}" type="presOf" srcId="{FD4B7453-6878-49CB-8E54-73CDBEC15B18}" destId="{7403D7F0-6AA0-4122-B193-DE33F008E2A0}" srcOrd="0" destOrd="0" presId="urn:microsoft.com/office/officeart/2008/layout/AlternatingHexagons"/>
    <dgm:cxn modelId="{FDC680EB-E618-4BBD-B7C0-A95EECCFE5A6}" srcId="{3F588831-C970-4C23-A8CF-CE54AC48552B}" destId="{0C5DA501-707E-4021-8A7B-CD7484968CF7}" srcOrd="0" destOrd="0" parTransId="{651E70C8-3145-4301-B1DA-2D5622820917}" sibTransId="{78A67DED-5CEA-4B2B-8AAF-B0768D04D765}"/>
    <dgm:cxn modelId="{16B696ED-4F67-4927-B21B-2A7367620A9D}" type="presOf" srcId="{979A8043-816A-4BEA-95CE-2552D6F806A7}" destId="{3E4725DA-AA96-4BEF-92F2-CF17E1E6F289}" srcOrd="0" destOrd="0" presId="urn:microsoft.com/office/officeart/2008/layout/AlternatingHexagons"/>
    <dgm:cxn modelId="{BB0EEFEE-EBFF-4331-B906-940DB2832615}" type="presOf" srcId="{0C5DA501-707E-4021-8A7B-CD7484968CF7}" destId="{C50F1AC2-6F86-47A6-960E-7C64311F6A52}" srcOrd="0" destOrd="0" presId="urn:microsoft.com/office/officeart/2008/layout/AlternatingHexagons"/>
    <dgm:cxn modelId="{256C1AF5-A04E-4362-9DD1-61A66CD13C51}" srcId="{979A8043-816A-4BEA-95CE-2552D6F806A7}" destId="{A3CDB93A-2CB3-43E1-AA91-B04CBE940FDA}" srcOrd="0" destOrd="0" parTransId="{A01BA9FB-228E-4E08-BF35-E8C2931E920D}" sibTransId="{A1CE8C5D-41D6-4805-820C-B964263DBCEC}"/>
    <dgm:cxn modelId="{1AF5127D-424A-4C44-93CD-4EB5E471DF9D}" type="presParOf" srcId="{56C98524-67B9-4B10-96C1-CA25EC369858}" destId="{2E105F2F-5B82-477F-8A6F-F625099CC225}" srcOrd="0" destOrd="0" presId="urn:microsoft.com/office/officeart/2008/layout/AlternatingHexagons"/>
    <dgm:cxn modelId="{5651FFB6-2B6C-44E0-92EA-2852750F44DF}" type="presParOf" srcId="{2E105F2F-5B82-477F-8A6F-F625099CC225}" destId="{3E4725DA-AA96-4BEF-92F2-CF17E1E6F289}" srcOrd="0" destOrd="0" presId="urn:microsoft.com/office/officeart/2008/layout/AlternatingHexagons"/>
    <dgm:cxn modelId="{97A82723-3028-4062-AE1F-1C0534C2E594}" type="presParOf" srcId="{2E105F2F-5B82-477F-8A6F-F625099CC225}" destId="{BB9702FC-8EF3-40CE-A6A9-070120101D8A}" srcOrd="1" destOrd="0" presId="urn:microsoft.com/office/officeart/2008/layout/AlternatingHexagons"/>
    <dgm:cxn modelId="{69D62792-516A-4F48-979F-1EE1BAF4229D}" type="presParOf" srcId="{2E105F2F-5B82-477F-8A6F-F625099CC225}" destId="{1FAEB0CB-CE58-4A44-89AA-E6D2A5743509}" srcOrd="2" destOrd="0" presId="urn:microsoft.com/office/officeart/2008/layout/AlternatingHexagons"/>
    <dgm:cxn modelId="{64CDA16C-AF38-4E48-B94D-DEE86B574246}" type="presParOf" srcId="{2E105F2F-5B82-477F-8A6F-F625099CC225}" destId="{0FF45335-5415-471B-BE2E-3C6B9B230818}" srcOrd="3" destOrd="0" presId="urn:microsoft.com/office/officeart/2008/layout/AlternatingHexagons"/>
    <dgm:cxn modelId="{00DC75EC-1FB1-498E-A693-5CDE18F613A0}" type="presParOf" srcId="{2E105F2F-5B82-477F-8A6F-F625099CC225}" destId="{911F147E-A56F-4619-810B-411DED39CD71}" srcOrd="4" destOrd="0" presId="urn:microsoft.com/office/officeart/2008/layout/AlternatingHexagons"/>
    <dgm:cxn modelId="{A53D170B-BCAF-4DF3-821D-CEDB31CDD1AA}" type="presParOf" srcId="{56C98524-67B9-4B10-96C1-CA25EC369858}" destId="{F2CF1374-F164-4FF4-B22B-B7057A244414}" srcOrd="1" destOrd="0" presId="urn:microsoft.com/office/officeart/2008/layout/AlternatingHexagons"/>
    <dgm:cxn modelId="{E9CC01DE-F076-4B6F-B698-AF3653B65456}" type="presParOf" srcId="{56C98524-67B9-4B10-96C1-CA25EC369858}" destId="{1D9D435F-EBD6-4F5E-B1FB-7F8BD1EB1C10}" srcOrd="2" destOrd="0" presId="urn:microsoft.com/office/officeart/2008/layout/AlternatingHexagons"/>
    <dgm:cxn modelId="{8FF93DC1-A45C-40DC-A7B2-D7AFAD12AC89}" type="presParOf" srcId="{1D9D435F-EBD6-4F5E-B1FB-7F8BD1EB1C10}" destId="{7403D7F0-6AA0-4122-B193-DE33F008E2A0}" srcOrd="0" destOrd="0" presId="urn:microsoft.com/office/officeart/2008/layout/AlternatingHexagons"/>
    <dgm:cxn modelId="{9C7F3EEF-66F7-4C2B-806B-78EC26E52B7B}" type="presParOf" srcId="{1D9D435F-EBD6-4F5E-B1FB-7F8BD1EB1C10}" destId="{167D195D-4108-4F17-B9A7-9D1E972127AD}" srcOrd="1" destOrd="0" presId="urn:microsoft.com/office/officeart/2008/layout/AlternatingHexagons"/>
    <dgm:cxn modelId="{FAF1DE62-9C1D-4C9B-8F3F-D9F6CD0C42A7}" type="presParOf" srcId="{1D9D435F-EBD6-4F5E-B1FB-7F8BD1EB1C10}" destId="{32923214-254E-417E-9000-55C3BB59AEF2}" srcOrd="2" destOrd="0" presId="urn:microsoft.com/office/officeart/2008/layout/AlternatingHexagons"/>
    <dgm:cxn modelId="{86BA3611-43A0-4490-8A9C-AD10F080B212}" type="presParOf" srcId="{1D9D435F-EBD6-4F5E-B1FB-7F8BD1EB1C10}" destId="{F49BDC6D-3DD2-4609-8748-63AD7389590F}" srcOrd="3" destOrd="0" presId="urn:microsoft.com/office/officeart/2008/layout/AlternatingHexagons"/>
    <dgm:cxn modelId="{41982641-5EEA-4293-96D0-8A0A9AAEB987}" type="presParOf" srcId="{1D9D435F-EBD6-4F5E-B1FB-7F8BD1EB1C10}" destId="{E7E8B264-529B-48EC-A88D-BEE86C7713C8}" srcOrd="4" destOrd="0" presId="urn:microsoft.com/office/officeart/2008/layout/AlternatingHexagons"/>
    <dgm:cxn modelId="{095CAE8D-FDCC-47EA-BDE8-2772ABACB32D}" type="presParOf" srcId="{56C98524-67B9-4B10-96C1-CA25EC369858}" destId="{D4B928E1-DBCA-4BC7-A800-F8AE436F9345}" srcOrd="3" destOrd="0" presId="urn:microsoft.com/office/officeart/2008/layout/AlternatingHexagons"/>
    <dgm:cxn modelId="{0C9708B5-BDFB-4196-8DF3-3600B91BDFA6}" type="presParOf" srcId="{56C98524-67B9-4B10-96C1-CA25EC369858}" destId="{4BB9D357-2754-4D12-A171-B3FFF6B4290E}" srcOrd="4" destOrd="0" presId="urn:microsoft.com/office/officeart/2008/layout/AlternatingHexagons"/>
    <dgm:cxn modelId="{27447852-EE9A-4F04-BBA9-821B395C18A5}" type="presParOf" srcId="{4BB9D357-2754-4D12-A171-B3FFF6B4290E}" destId="{6442E185-D225-4DDD-B73C-C70DB560F0F8}" srcOrd="0" destOrd="0" presId="urn:microsoft.com/office/officeart/2008/layout/AlternatingHexagons"/>
    <dgm:cxn modelId="{B5D4B678-664B-4984-ABC0-49A658D83FD4}" type="presParOf" srcId="{4BB9D357-2754-4D12-A171-B3FFF6B4290E}" destId="{C50F1AC2-6F86-47A6-960E-7C64311F6A52}" srcOrd="1" destOrd="0" presId="urn:microsoft.com/office/officeart/2008/layout/AlternatingHexagons"/>
    <dgm:cxn modelId="{02E6F636-64D7-488E-A947-E22136CBF478}" type="presParOf" srcId="{4BB9D357-2754-4D12-A171-B3FFF6B4290E}" destId="{2F162A7D-A8C2-4A21-AF85-0C4350DE7693}" srcOrd="2" destOrd="0" presId="urn:microsoft.com/office/officeart/2008/layout/AlternatingHexagons"/>
    <dgm:cxn modelId="{12AF8BC5-83BE-4C36-B12E-1137AE8EE8EC}" type="presParOf" srcId="{4BB9D357-2754-4D12-A171-B3FFF6B4290E}" destId="{8E5F4A25-2104-4781-B0A6-279F822F1B21}" srcOrd="3" destOrd="0" presId="urn:microsoft.com/office/officeart/2008/layout/AlternatingHexagons"/>
    <dgm:cxn modelId="{06968CFD-B959-404B-831F-B22A64E6911E}" type="presParOf" srcId="{4BB9D357-2754-4D12-A171-B3FFF6B4290E}" destId="{4B11DC45-6B2D-42AD-B4B0-0A907525356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8D4A41-3C10-4234-85B4-67E8877C46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2A889ECF-DA34-472D-B71D-9A5476A9C1BF}">
      <dgm:prSet phldrT="[Text]"/>
      <dgm:spPr>
        <a:solidFill>
          <a:schemeClr val="accent2">
            <a:lumMod val="50000"/>
          </a:schemeClr>
        </a:solidFill>
      </dgm:spPr>
      <dgm:t>
        <a:bodyPr/>
        <a:lstStyle/>
        <a:p>
          <a:r>
            <a:rPr lang="en-GB" dirty="0"/>
            <a:t>Morally Right	</a:t>
          </a:r>
        </a:p>
      </dgm:t>
    </dgm:pt>
    <dgm:pt modelId="{F8F612B4-C13B-40CE-B60B-8277DEEAA131}" type="parTrans" cxnId="{268FB47D-8C3F-49C0-8C20-F46376A00696}">
      <dgm:prSet/>
      <dgm:spPr/>
      <dgm:t>
        <a:bodyPr/>
        <a:lstStyle/>
        <a:p>
          <a:endParaRPr lang="en-GB"/>
        </a:p>
      </dgm:t>
    </dgm:pt>
    <dgm:pt modelId="{AC3223A3-C50F-4470-AAB8-25C1FC0D55A9}" type="sibTrans" cxnId="{268FB47D-8C3F-49C0-8C20-F46376A00696}">
      <dgm:prSet/>
      <dgm:spPr/>
      <dgm:t>
        <a:bodyPr/>
        <a:lstStyle/>
        <a:p>
          <a:endParaRPr lang="en-GB"/>
        </a:p>
      </dgm:t>
    </dgm:pt>
    <dgm:pt modelId="{25A7C289-BFE4-450C-927D-C0DBF4C1C5E4}">
      <dgm:prSet phldrT="[Text]"/>
      <dgm:spPr>
        <a:solidFill>
          <a:schemeClr val="accent2">
            <a:lumMod val="50000"/>
          </a:schemeClr>
        </a:solidFill>
      </dgm:spPr>
      <dgm:t>
        <a:bodyPr/>
        <a:lstStyle/>
        <a:p>
          <a:r>
            <a:rPr lang="en-GB" dirty="0"/>
            <a:t>Socially Desirable</a:t>
          </a:r>
        </a:p>
      </dgm:t>
    </dgm:pt>
    <dgm:pt modelId="{A04DFDB6-A5F8-4EF0-91E9-80FEE6C1E1DF}" type="parTrans" cxnId="{85281F6A-64D2-4708-8F08-9F29ACE19B89}">
      <dgm:prSet/>
      <dgm:spPr/>
      <dgm:t>
        <a:bodyPr/>
        <a:lstStyle/>
        <a:p>
          <a:endParaRPr lang="en-GB"/>
        </a:p>
      </dgm:t>
    </dgm:pt>
    <dgm:pt modelId="{1C747C2C-C346-4631-ABC0-114CBA0FFE6A}" type="sibTrans" cxnId="{85281F6A-64D2-4708-8F08-9F29ACE19B89}">
      <dgm:prSet/>
      <dgm:spPr/>
      <dgm:t>
        <a:bodyPr/>
        <a:lstStyle/>
        <a:p>
          <a:endParaRPr lang="en-GB"/>
        </a:p>
      </dgm:t>
    </dgm:pt>
    <dgm:pt modelId="{0CC7136F-3441-4D2F-A99A-1B5783859709}">
      <dgm:prSet phldrT="[Text]"/>
      <dgm:spPr>
        <a:solidFill>
          <a:schemeClr val="accent2">
            <a:lumMod val="50000"/>
          </a:schemeClr>
        </a:solidFill>
      </dgm:spPr>
      <dgm:t>
        <a:bodyPr/>
        <a:lstStyle/>
        <a:p>
          <a:r>
            <a:rPr lang="en-GB" dirty="0"/>
            <a:t>Economically Sensible</a:t>
          </a:r>
        </a:p>
      </dgm:t>
    </dgm:pt>
    <dgm:pt modelId="{14B11B1F-4452-4F5E-B8DE-57DD707AA696}" type="parTrans" cxnId="{C84709FD-1C59-4927-96D2-EA294A08E4C4}">
      <dgm:prSet/>
      <dgm:spPr/>
      <dgm:t>
        <a:bodyPr/>
        <a:lstStyle/>
        <a:p>
          <a:endParaRPr lang="en-GB"/>
        </a:p>
      </dgm:t>
    </dgm:pt>
    <dgm:pt modelId="{D6CD8D34-A94A-407B-BB60-813E11299953}" type="sibTrans" cxnId="{C84709FD-1C59-4927-96D2-EA294A08E4C4}">
      <dgm:prSet/>
      <dgm:spPr/>
      <dgm:t>
        <a:bodyPr/>
        <a:lstStyle/>
        <a:p>
          <a:endParaRPr lang="en-GB"/>
        </a:p>
      </dgm:t>
    </dgm:pt>
    <dgm:pt modelId="{4CE86733-B864-4580-9491-B4D5B50CA0FA}">
      <dgm:prSet phldrT="[Text]"/>
      <dgm:spPr>
        <a:solidFill>
          <a:schemeClr val="accent2">
            <a:lumMod val="50000"/>
          </a:schemeClr>
        </a:solidFill>
      </dgm:spPr>
      <dgm:t>
        <a:bodyPr/>
        <a:lstStyle/>
        <a:p>
          <a:r>
            <a:rPr lang="en-GB" dirty="0"/>
            <a:t>Vitally Important for Organisations</a:t>
          </a:r>
        </a:p>
      </dgm:t>
    </dgm:pt>
    <dgm:pt modelId="{B6043E77-37B3-47CD-BA80-0EE795D0EBC9}" type="parTrans" cxnId="{71159572-1DE0-4487-AEE5-B597956C2142}">
      <dgm:prSet/>
      <dgm:spPr/>
      <dgm:t>
        <a:bodyPr/>
        <a:lstStyle/>
        <a:p>
          <a:endParaRPr lang="en-GB"/>
        </a:p>
      </dgm:t>
    </dgm:pt>
    <dgm:pt modelId="{98FE80B0-A6B0-4CC0-9A04-D4354E67A12A}" type="sibTrans" cxnId="{71159572-1DE0-4487-AEE5-B597956C2142}">
      <dgm:prSet/>
      <dgm:spPr/>
      <dgm:t>
        <a:bodyPr/>
        <a:lstStyle/>
        <a:p>
          <a:endParaRPr lang="en-GB"/>
        </a:p>
      </dgm:t>
    </dgm:pt>
    <dgm:pt modelId="{FB942DAD-DF8A-4EC6-A550-7CED47345895}" type="pres">
      <dgm:prSet presAssocID="{A58D4A41-3C10-4234-85B4-67E8877C46CB}" presName="linear" presStyleCnt="0">
        <dgm:presLayoutVars>
          <dgm:dir/>
          <dgm:animLvl val="lvl"/>
          <dgm:resizeHandles val="exact"/>
        </dgm:presLayoutVars>
      </dgm:prSet>
      <dgm:spPr/>
    </dgm:pt>
    <dgm:pt modelId="{79A5F1AB-8932-463E-BA83-3DD0C6022F6B}" type="pres">
      <dgm:prSet presAssocID="{2A889ECF-DA34-472D-B71D-9A5476A9C1BF}" presName="parentLin" presStyleCnt="0"/>
      <dgm:spPr/>
    </dgm:pt>
    <dgm:pt modelId="{3B3EFEF4-19E0-431E-945B-7653FA0158A7}" type="pres">
      <dgm:prSet presAssocID="{2A889ECF-DA34-472D-B71D-9A5476A9C1BF}" presName="parentLeftMargin" presStyleLbl="node1" presStyleIdx="0" presStyleCnt="4"/>
      <dgm:spPr/>
    </dgm:pt>
    <dgm:pt modelId="{8039EEC4-145E-4C41-AFED-1007C2CA991D}" type="pres">
      <dgm:prSet presAssocID="{2A889ECF-DA34-472D-B71D-9A5476A9C1BF}" presName="parentText" presStyleLbl="node1" presStyleIdx="0" presStyleCnt="4">
        <dgm:presLayoutVars>
          <dgm:chMax val="0"/>
          <dgm:bulletEnabled val="1"/>
        </dgm:presLayoutVars>
      </dgm:prSet>
      <dgm:spPr/>
    </dgm:pt>
    <dgm:pt modelId="{09CA11AA-F659-44AA-B20F-5E656E0777D4}" type="pres">
      <dgm:prSet presAssocID="{2A889ECF-DA34-472D-B71D-9A5476A9C1BF}" presName="negativeSpace" presStyleCnt="0"/>
      <dgm:spPr/>
    </dgm:pt>
    <dgm:pt modelId="{DCE61B10-B1F3-4FB9-B7C1-34CFFD5EF77F}" type="pres">
      <dgm:prSet presAssocID="{2A889ECF-DA34-472D-B71D-9A5476A9C1BF}" presName="childText" presStyleLbl="conFgAcc1" presStyleIdx="0" presStyleCnt="4" custLinFactNeighborX="-118">
        <dgm:presLayoutVars>
          <dgm:bulletEnabled val="1"/>
        </dgm:presLayoutVars>
      </dgm:prSet>
      <dgm:spPr/>
    </dgm:pt>
    <dgm:pt modelId="{419E57BA-91D9-4F9F-BE95-9D87ED95CB4E}" type="pres">
      <dgm:prSet presAssocID="{AC3223A3-C50F-4470-AAB8-25C1FC0D55A9}" presName="spaceBetweenRectangles" presStyleCnt="0"/>
      <dgm:spPr/>
    </dgm:pt>
    <dgm:pt modelId="{AFE38986-D6F0-4C84-87F3-FE1DB1850A12}" type="pres">
      <dgm:prSet presAssocID="{25A7C289-BFE4-450C-927D-C0DBF4C1C5E4}" presName="parentLin" presStyleCnt="0"/>
      <dgm:spPr/>
    </dgm:pt>
    <dgm:pt modelId="{769E3F94-1C11-4511-A27D-01EF1A7B8989}" type="pres">
      <dgm:prSet presAssocID="{25A7C289-BFE4-450C-927D-C0DBF4C1C5E4}" presName="parentLeftMargin" presStyleLbl="node1" presStyleIdx="0" presStyleCnt="4"/>
      <dgm:spPr/>
    </dgm:pt>
    <dgm:pt modelId="{175287DC-B9EA-482A-B11F-86ECB5A2CCFE}" type="pres">
      <dgm:prSet presAssocID="{25A7C289-BFE4-450C-927D-C0DBF4C1C5E4}" presName="parentText" presStyleLbl="node1" presStyleIdx="1" presStyleCnt="4">
        <dgm:presLayoutVars>
          <dgm:chMax val="0"/>
          <dgm:bulletEnabled val="1"/>
        </dgm:presLayoutVars>
      </dgm:prSet>
      <dgm:spPr/>
    </dgm:pt>
    <dgm:pt modelId="{0CBB760B-1F2A-4D86-9293-EDAEC4D5191F}" type="pres">
      <dgm:prSet presAssocID="{25A7C289-BFE4-450C-927D-C0DBF4C1C5E4}" presName="negativeSpace" presStyleCnt="0"/>
      <dgm:spPr/>
    </dgm:pt>
    <dgm:pt modelId="{CB67D2AE-4030-400E-BFD2-33B88EE497D2}" type="pres">
      <dgm:prSet presAssocID="{25A7C289-BFE4-450C-927D-C0DBF4C1C5E4}" presName="childText" presStyleLbl="conFgAcc1" presStyleIdx="1" presStyleCnt="4">
        <dgm:presLayoutVars>
          <dgm:bulletEnabled val="1"/>
        </dgm:presLayoutVars>
      </dgm:prSet>
      <dgm:spPr/>
    </dgm:pt>
    <dgm:pt modelId="{F66B3580-84E0-430C-9B0C-8DCE658623FD}" type="pres">
      <dgm:prSet presAssocID="{1C747C2C-C346-4631-ABC0-114CBA0FFE6A}" presName="spaceBetweenRectangles" presStyleCnt="0"/>
      <dgm:spPr/>
    </dgm:pt>
    <dgm:pt modelId="{16EC4E0A-2BD1-44F5-BBE3-78CA54F9A8A0}" type="pres">
      <dgm:prSet presAssocID="{0CC7136F-3441-4D2F-A99A-1B5783859709}" presName="parentLin" presStyleCnt="0"/>
      <dgm:spPr/>
    </dgm:pt>
    <dgm:pt modelId="{56B8B55F-23AB-4028-802C-F34383D7786A}" type="pres">
      <dgm:prSet presAssocID="{0CC7136F-3441-4D2F-A99A-1B5783859709}" presName="parentLeftMargin" presStyleLbl="node1" presStyleIdx="1" presStyleCnt="4"/>
      <dgm:spPr/>
    </dgm:pt>
    <dgm:pt modelId="{E38C712B-5787-4861-94EB-7DC6F88D2598}" type="pres">
      <dgm:prSet presAssocID="{0CC7136F-3441-4D2F-A99A-1B5783859709}" presName="parentText" presStyleLbl="node1" presStyleIdx="2" presStyleCnt="4">
        <dgm:presLayoutVars>
          <dgm:chMax val="0"/>
          <dgm:bulletEnabled val="1"/>
        </dgm:presLayoutVars>
      </dgm:prSet>
      <dgm:spPr/>
    </dgm:pt>
    <dgm:pt modelId="{8CFD655C-A870-4B30-B4E5-C76B3146289B}" type="pres">
      <dgm:prSet presAssocID="{0CC7136F-3441-4D2F-A99A-1B5783859709}" presName="negativeSpace" presStyleCnt="0"/>
      <dgm:spPr/>
    </dgm:pt>
    <dgm:pt modelId="{24BA5A42-F92F-4E14-AD53-0F80D161B5D8}" type="pres">
      <dgm:prSet presAssocID="{0CC7136F-3441-4D2F-A99A-1B5783859709}" presName="childText" presStyleLbl="conFgAcc1" presStyleIdx="2" presStyleCnt="4">
        <dgm:presLayoutVars>
          <dgm:bulletEnabled val="1"/>
        </dgm:presLayoutVars>
      </dgm:prSet>
      <dgm:spPr/>
    </dgm:pt>
    <dgm:pt modelId="{B123A04B-D108-4E86-9AC3-3FA05283710D}" type="pres">
      <dgm:prSet presAssocID="{D6CD8D34-A94A-407B-BB60-813E11299953}" presName="spaceBetweenRectangles" presStyleCnt="0"/>
      <dgm:spPr/>
    </dgm:pt>
    <dgm:pt modelId="{0C967C34-D04E-4E86-A956-ABD6FF074D42}" type="pres">
      <dgm:prSet presAssocID="{4CE86733-B864-4580-9491-B4D5B50CA0FA}" presName="parentLin" presStyleCnt="0"/>
      <dgm:spPr/>
    </dgm:pt>
    <dgm:pt modelId="{18C84027-B658-4A9D-8745-7E856D039DBC}" type="pres">
      <dgm:prSet presAssocID="{4CE86733-B864-4580-9491-B4D5B50CA0FA}" presName="parentLeftMargin" presStyleLbl="node1" presStyleIdx="2" presStyleCnt="4"/>
      <dgm:spPr/>
    </dgm:pt>
    <dgm:pt modelId="{CC735013-2C84-4575-99B2-86F4B63A5788}" type="pres">
      <dgm:prSet presAssocID="{4CE86733-B864-4580-9491-B4D5B50CA0FA}" presName="parentText" presStyleLbl="node1" presStyleIdx="3" presStyleCnt="4">
        <dgm:presLayoutVars>
          <dgm:chMax val="0"/>
          <dgm:bulletEnabled val="1"/>
        </dgm:presLayoutVars>
      </dgm:prSet>
      <dgm:spPr/>
    </dgm:pt>
    <dgm:pt modelId="{ECFA0211-28FF-4287-A291-844ED97E5B31}" type="pres">
      <dgm:prSet presAssocID="{4CE86733-B864-4580-9491-B4D5B50CA0FA}" presName="negativeSpace" presStyleCnt="0"/>
      <dgm:spPr/>
    </dgm:pt>
    <dgm:pt modelId="{B7A98305-A5BC-4770-B488-D819505A9C03}" type="pres">
      <dgm:prSet presAssocID="{4CE86733-B864-4580-9491-B4D5B50CA0FA}" presName="childText" presStyleLbl="conFgAcc1" presStyleIdx="3" presStyleCnt="4">
        <dgm:presLayoutVars>
          <dgm:bulletEnabled val="1"/>
        </dgm:presLayoutVars>
      </dgm:prSet>
      <dgm:spPr/>
    </dgm:pt>
  </dgm:ptLst>
  <dgm:cxnLst>
    <dgm:cxn modelId="{38D8990F-DF47-4ED4-BDAE-2DB781BD390F}" type="presOf" srcId="{4CE86733-B864-4580-9491-B4D5B50CA0FA}" destId="{CC735013-2C84-4575-99B2-86F4B63A5788}" srcOrd="1" destOrd="0" presId="urn:microsoft.com/office/officeart/2005/8/layout/list1"/>
    <dgm:cxn modelId="{482D771C-2C62-434D-90FE-EF2D9C185393}" type="presOf" srcId="{2A889ECF-DA34-472D-B71D-9A5476A9C1BF}" destId="{8039EEC4-145E-4C41-AFED-1007C2CA991D}" srcOrd="1" destOrd="0" presId="urn:microsoft.com/office/officeart/2005/8/layout/list1"/>
    <dgm:cxn modelId="{D5891322-E810-429A-985D-59279E0053E3}" type="presOf" srcId="{25A7C289-BFE4-450C-927D-C0DBF4C1C5E4}" destId="{175287DC-B9EA-482A-B11F-86ECB5A2CCFE}" srcOrd="1" destOrd="0" presId="urn:microsoft.com/office/officeart/2005/8/layout/list1"/>
    <dgm:cxn modelId="{2438FD38-9454-4D60-9E7A-76810CD5ECED}" type="presOf" srcId="{25A7C289-BFE4-450C-927D-C0DBF4C1C5E4}" destId="{769E3F94-1C11-4511-A27D-01EF1A7B8989}" srcOrd="0" destOrd="0" presId="urn:microsoft.com/office/officeart/2005/8/layout/list1"/>
    <dgm:cxn modelId="{85281F6A-64D2-4708-8F08-9F29ACE19B89}" srcId="{A58D4A41-3C10-4234-85B4-67E8877C46CB}" destId="{25A7C289-BFE4-450C-927D-C0DBF4C1C5E4}" srcOrd="1" destOrd="0" parTransId="{A04DFDB6-A5F8-4EF0-91E9-80FEE6C1E1DF}" sibTransId="{1C747C2C-C346-4631-ABC0-114CBA0FFE6A}"/>
    <dgm:cxn modelId="{71159572-1DE0-4487-AEE5-B597956C2142}" srcId="{A58D4A41-3C10-4234-85B4-67E8877C46CB}" destId="{4CE86733-B864-4580-9491-B4D5B50CA0FA}" srcOrd="3" destOrd="0" parTransId="{B6043E77-37B3-47CD-BA80-0EE795D0EBC9}" sibTransId="{98FE80B0-A6B0-4CC0-9A04-D4354E67A12A}"/>
    <dgm:cxn modelId="{268FB47D-8C3F-49C0-8C20-F46376A00696}" srcId="{A58D4A41-3C10-4234-85B4-67E8877C46CB}" destId="{2A889ECF-DA34-472D-B71D-9A5476A9C1BF}" srcOrd="0" destOrd="0" parTransId="{F8F612B4-C13B-40CE-B60B-8277DEEAA131}" sibTransId="{AC3223A3-C50F-4470-AAB8-25C1FC0D55A9}"/>
    <dgm:cxn modelId="{7DDE2D82-5148-436A-BD1A-84B04899E803}" type="presOf" srcId="{2A889ECF-DA34-472D-B71D-9A5476A9C1BF}" destId="{3B3EFEF4-19E0-431E-945B-7653FA0158A7}" srcOrd="0" destOrd="0" presId="urn:microsoft.com/office/officeart/2005/8/layout/list1"/>
    <dgm:cxn modelId="{FEFEC5AC-203C-4475-A482-D2A0246FBF95}" type="presOf" srcId="{4CE86733-B864-4580-9491-B4D5B50CA0FA}" destId="{18C84027-B658-4A9D-8745-7E856D039DBC}" srcOrd="0" destOrd="0" presId="urn:microsoft.com/office/officeart/2005/8/layout/list1"/>
    <dgm:cxn modelId="{095227C2-B8D3-4D84-83DD-5A9036F4BFD1}" type="presOf" srcId="{A58D4A41-3C10-4234-85B4-67E8877C46CB}" destId="{FB942DAD-DF8A-4EC6-A550-7CED47345895}" srcOrd="0" destOrd="0" presId="urn:microsoft.com/office/officeart/2005/8/layout/list1"/>
    <dgm:cxn modelId="{C8578CC2-08D7-439E-A412-C8F04CFC9775}" type="presOf" srcId="{0CC7136F-3441-4D2F-A99A-1B5783859709}" destId="{E38C712B-5787-4861-94EB-7DC6F88D2598}" srcOrd="1" destOrd="0" presId="urn:microsoft.com/office/officeart/2005/8/layout/list1"/>
    <dgm:cxn modelId="{8EB6CCF9-0DEB-46DE-98C1-5DCD4864D6A0}" type="presOf" srcId="{0CC7136F-3441-4D2F-A99A-1B5783859709}" destId="{56B8B55F-23AB-4028-802C-F34383D7786A}" srcOrd="0" destOrd="0" presId="urn:microsoft.com/office/officeart/2005/8/layout/list1"/>
    <dgm:cxn modelId="{C84709FD-1C59-4927-96D2-EA294A08E4C4}" srcId="{A58D4A41-3C10-4234-85B4-67E8877C46CB}" destId="{0CC7136F-3441-4D2F-A99A-1B5783859709}" srcOrd="2" destOrd="0" parTransId="{14B11B1F-4452-4F5E-B8DE-57DD707AA696}" sibTransId="{D6CD8D34-A94A-407B-BB60-813E11299953}"/>
    <dgm:cxn modelId="{AB4AE96B-EAA0-47BC-B1BE-B28D804A3DA3}" type="presParOf" srcId="{FB942DAD-DF8A-4EC6-A550-7CED47345895}" destId="{79A5F1AB-8932-463E-BA83-3DD0C6022F6B}" srcOrd="0" destOrd="0" presId="urn:microsoft.com/office/officeart/2005/8/layout/list1"/>
    <dgm:cxn modelId="{03159F75-0D32-4FEC-A33A-5BFA6F628751}" type="presParOf" srcId="{79A5F1AB-8932-463E-BA83-3DD0C6022F6B}" destId="{3B3EFEF4-19E0-431E-945B-7653FA0158A7}" srcOrd="0" destOrd="0" presId="urn:microsoft.com/office/officeart/2005/8/layout/list1"/>
    <dgm:cxn modelId="{04AF8E16-FC5B-425C-949F-2838F8CAB522}" type="presParOf" srcId="{79A5F1AB-8932-463E-BA83-3DD0C6022F6B}" destId="{8039EEC4-145E-4C41-AFED-1007C2CA991D}" srcOrd="1" destOrd="0" presId="urn:microsoft.com/office/officeart/2005/8/layout/list1"/>
    <dgm:cxn modelId="{E4E399D2-062B-4C3E-89B7-693AE6F898FF}" type="presParOf" srcId="{FB942DAD-DF8A-4EC6-A550-7CED47345895}" destId="{09CA11AA-F659-44AA-B20F-5E656E0777D4}" srcOrd="1" destOrd="0" presId="urn:microsoft.com/office/officeart/2005/8/layout/list1"/>
    <dgm:cxn modelId="{A3AA8565-5300-43A7-A73E-85F7F777BC27}" type="presParOf" srcId="{FB942DAD-DF8A-4EC6-A550-7CED47345895}" destId="{DCE61B10-B1F3-4FB9-B7C1-34CFFD5EF77F}" srcOrd="2" destOrd="0" presId="urn:microsoft.com/office/officeart/2005/8/layout/list1"/>
    <dgm:cxn modelId="{AA28DAD6-7C1C-4FCE-B976-820A242FF8BA}" type="presParOf" srcId="{FB942DAD-DF8A-4EC6-A550-7CED47345895}" destId="{419E57BA-91D9-4F9F-BE95-9D87ED95CB4E}" srcOrd="3" destOrd="0" presId="urn:microsoft.com/office/officeart/2005/8/layout/list1"/>
    <dgm:cxn modelId="{A95DCF55-43CB-4AB1-B04C-6F4CB461F97B}" type="presParOf" srcId="{FB942DAD-DF8A-4EC6-A550-7CED47345895}" destId="{AFE38986-D6F0-4C84-87F3-FE1DB1850A12}" srcOrd="4" destOrd="0" presId="urn:microsoft.com/office/officeart/2005/8/layout/list1"/>
    <dgm:cxn modelId="{3958F845-EFCF-4959-A50C-7D9D2E8D420F}" type="presParOf" srcId="{AFE38986-D6F0-4C84-87F3-FE1DB1850A12}" destId="{769E3F94-1C11-4511-A27D-01EF1A7B8989}" srcOrd="0" destOrd="0" presId="urn:microsoft.com/office/officeart/2005/8/layout/list1"/>
    <dgm:cxn modelId="{9E488CE7-6564-4D9E-BB64-D39FEB65249C}" type="presParOf" srcId="{AFE38986-D6F0-4C84-87F3-FE1DB1850A12}" destId="{175287DC-B9EA-482A-B11F-86ECB5A2CCFE}" srcOrd="1" destOrd="0" presId="urn:microsoft.com/office/officeart/2005/8/layout/list1"/>
    <dgm:cxn modelId="{1493D1C0-DE5A-4528-B54B-DB4991A57CC2}" type="presParOf" srcId="{FB942DAD-DF8A-4EC6-A550-7CED47345895}" destId="{0CBB760B-1F2A-4D86-9293-EDAEC4D5191F}" srcOrd="5" destOrd="0" presId="urn:microsoft.com/office/officeart/2005/8/layout/list1"/>
    <dgm:cxn modelId="{FD228E44-7EED-4116-88EA-FDBC24E69204}" type="presParOf" srcId="{FB942DAD-DF8A-4EC6-A550-7CED47345895}" destId="{CB67D2AE-4030-400E-BFD2-33B88EE497D2}" srcOrd="6" destOrd="0" presId="urn:microsoft.com/office/officeart/2005/8/layout/list1"/>
    <dgm:cxn modelId="{A8C3C123-3475-4DDD-8A4B-07F2A844AC34}" type="presParOf" srcId="{FB942DAD-DF8A-4EC6-A550-7CED47345895}" destId="{F66B3580-84E0-430C-9B0C-8DCE658623FD}" srcOrd="7" destOrd="0" presId="urn:microsoft.com/office/officeart/2005/8/layout/list1"/>
    <dgm:cxn modelId="{266A3B3D-5DD6-4BED-976D-791A6FBB25CE}" type="presParOf" srcId="{FB942DAD-DF8A-4EC6-A550-7CED47345895}" destId="{16EC4E0A-2BD1-44F5-BBE3-78CA54F9A8A0}" srcOrd="8" destOrd="0" presId="urn:microsoft.com/office/officeart/2005/8/layout/list1"/>
    <dgm:cxn modelId="{050C481B-375D-4A07-AB05-AE791E6BA1B0}" type="presParOf" srcId="{16EC4E0A-2BD1-44F5-BBE3-78CA54F9A8A0}" destId="{56B8B55F-23AB-4028-802C-F34383D7786A}" srcOrd="0" destOrd="0" presId="urn:microsoft.com/office/officeart/2005/8/layout/list1"/>
    <dgm:cxn modelId="{713747DD-02E9-41F1-A3DF-66049D68F805}" type="presParOf" srcId="{16EC4E0A-2BD1-44F5-BBE3-78CA54F9A8A0}" destId="{E38C712B-5787-4861-94EB-7DC6F88D2598}" srcOrd="1" destOrd="0" presId="urn:microsoft.com/office/officeart/2005/8/layout/list1"/>
    <dgm:cxn modelId="{F8C0ACD2-A956-4F11-81F4-0E7FC9A1DC5F}" type="presParOf" srcId="{FB942DAD-DF8A-4EC6-A550-7CED47345895}" destId="{8CFD655C-A870-4B30-B4E5-C76B3146289B}" srcOrd="9" destOrd="0" presId="urn:microsoft.com/office/officeart/2005/8/layout/list1"/>
    <dgm:cxn modelId="{A41BC79E-65A1-45E9-BECE-F4E0A992FF36}" type="presParOf" srcId="{FB942DAD-DF8A-4EC6-A550-7CED47345895}" destId="{24BA5A42-F92F-4E14-AD53-0F80D161B5D8}" srcOrd="10" destOrd="0" presId="urn:microsoft.com/office/officeart/2005/8/layout/list1"/>
    <dgm:cxn modelId="{2F5E2F3E-BA7D-49D4-9633-38831094FC4E}" type="presParOf" srcId="{FB942DAD-DF8A-4EC6-A550-7CED47345895}" destId="{B123A04B-D108-4E86-9AC3-3FA05283710D}" srcOrd="11" destOrd="0" presId="urn:microsoft.com/office/officeart/2005/8/layout/list1"/>
    <dgm:cxn modelId="{E3F11F30-9B55-4729-820A-2E7A82BE35EF}" type="presParOf" srcId="{FB942DAD-DF8A-4EC6-A550-7CED47345895}" destId="{0C967C34-D04E-4E86-A956-ABD6FF074D42}" srcOrd="12" destOrd="0" presId="urn:microsoft.com/office/officeart/2005/8/layout/list1"/>
    <dgm:cxn modelId="{D18A21AC-3CB7-4180-82F9-C7F407BA2F9D}" type="presParOf" srcId="{0C967C34-D04E-4E86-A956-ABD6FF074D42}" destId="{18C84027-B658-4A9D-8745-7E856D039DBC}" srcOrd="0" destOrd="0" presId="urn:microsoft.com/office/officeart/2005/8/layout/list1"/>
    <dgm:cxn modelId="{386EBEC2-CEEF-454A-953B-CB5D179C8CE1}" type="presParOf" srcId="{0C967C34-D04E-4E86-A956-ABD6FF074D42}" destId="{CC735013-2C84-4575-99B2-86F4B63A5788}" srcOrd="1" destOrd="0" presId="urn:microsoft.com/office/officeart/2005/8/layout/list1"/>
    <dgm:cxn modelId="{15033CA7-B481-4AE2-9222-B1BABAF59978}" type="presParOf" srcId="{FB942DAD-DF8A-4EC6-A550-7CED47345895}" destId="{ECFA0211-28FF-4287-A291-844ED97E5B31}" srcOrd="13" destOrd="0" presId="urn:microsoft.com/office/officeart/2005/8/layout/list1"/>
    <dgm:cxn modelId="{4F29B16A-7BC9-4651-B64A-FB53D5F1E63B}" type="presParOf" srcId="{FB942DAD-DF8A-4EC6-A550-7CED47345895}" destId="{B7A98305-A5BC-4770-B488-D819505A9C03}"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8D4A41-3C10-4234-85B4-67E8877C46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2A889ECF-DA34-472D-B71D-9A5476A9C1BF}">
      <dgm:prSet phldrT="[Text]"/>
      <dgm:spPr>
        <a:solidFill>
          <a:schemeClr val="accent2">
            <a:lumMod val="50000"/>
          </a:schemeClr>
        </a:solidFill>
      </dgm:spPr>
      <dgm:t>
        <a:bodyPr/>
        <a:lstStyle/>
        <a:p>
          <a:r>
            <a:rPr lang="en-GB" dirty="0"/>
            <a:t>Morally Right	</a:t>
          </a:r>
        </a:p>
      </dgm:t>
    </dgm:pt>
    <dgm:pt modelId="{F8F612B4-C13B-40CE-B60B-8277DEEAA131}" type="parTrans" cxnId="{268FB47D-8C3F-49C0-8C20-F46376A00696}">
      <dgm:prSet/>
      <dgm:spPr/>
      <dgm:t>
        <a:bodyPr/>
        <a:lstStyle/>
        <a:p>
          <a:endParaRPr lang="en-GB"/>
        </a:p>
      </dgm:t>
    </dgm:pt>
    <dgm:pt modelId="{AC3223A3-C50F-4470-AAB8-25C1FC0D55A9}" type="sibTrans" cxnId="{268FB47D-8C3F-49C0-8C20-F46376A00696}">
      <dgm:prSet/>
      <dgm:spPr/>
      <dgm:t>
        <a:bodyPr/>
        <a:lstStyle/>
        <a:p>
          <a:endParaRPr lang="en-GB"/>
        </a:p>
      </dgm:t>
    </dgm:pt>
    <dgm:pt modelId="{25A7C289-BFE4-450C-927D-C0DBF4C1C5E4}">
      <dgm:prSet phldrT="[Text]"/>
      <dgm:spPr>
        <a:solidFill>
          <a:schemeClr val="accent2">
            <a:lumMod val="50000"/>
          </a:schemeClr>
        </a:solidFill>
      </dgm:spPr>
      <dgm:t>
        <a:bodyPr/>
        <a:lstStyle/>
        <a:p>
          <a:r>
            <a:rPr lang="en-GB" dirty="0"/>
            <a:t>Socially Desirable</a:t>
          </a:r>
        </a:p>
      </dgm:t>
    </dgm:pt>
    <dgm:pt modelId="{A04DFDB6-A5F8-4EF0-91E9-80FEE6C1E1DF}" type="parTrans" cxnId="{85281F6A-64D2-4708-8F08-9F29ACE19B89}">
      <dgm:prSet/>
      <dgm:spPr/>
      <dgm:t>
        <a:bodyPr/>
        <a:lstStyle/>
        <a:p>
          <a:endParaRPr lang="en-GB"/>
        </a:p>
      </dgm:t>
    </dgm:pt>
    <dgm:pt modelId="{1C747C2C-C346-4631-ABC0-114CBA0FFE6A}" type="sibTrans" cxnId="{85281F6A-64D2-4708-8F08-9F29ACE19B89}">
      <dgm:prSet/>
      <dgm:spPr/>
      <dgm:t>
        <a:bodyPr/>
        <a:lstStyle/>
        <a:p>
          <a:endParaRPr lang="en-GB"/>
        </a:p>
      </dgm:t>
    </dgm:pt>
    <dgm:pt modelId="{0CC7136F-3441-4D2F-A99A-1B5783859709}">
      <dgm:prSet phldrT="[Text]"/>
      <dgm:spPr>
        <a:solidFill>
          <a:schemeClr val="accent2">
            <a:lumMod val="50000"/>
          </a:schemeClr>
        </a:solidFill>
      </dgm:spPr>
      <dgm:t>
        <a:bodyPr/>
        <a:lstStyle/>
        <a:p>
          <a:r>
            <a:rPr lang="en-GB" dirty="0"/>
            <a:t>Economically Sensible</a:t>
          </a:r>
        </a:p>
      </dgm:t>
    </dgm:pt>
    <dgm:pt modelId="{14B11B1F-4452-4F5E-B8DE-57DD707AA696}" type="parTrans" cxnId="{C84709FD-1C59-4927-96D2-EA294A08E4C4}">
      <dgm:prSet/>
      <dgm:spPr/>
      <dgm:t>
        <a:bodyPr/>
        <a:lstStyle/>
        <a:p>
          <a:endParaRPr lang="en-GB"/>
        </a:p>
      </dgm:t>
    </dgm:pt>
    <dgm:pt modelId="{D6CD8D34-A94A-407B-BB60-813E11299953}" type="sibTrans" cxnId="{C84709FD-1C59-4927-96D2-EA294A08E4C4}">
      <dgm:prSet/>
      <dgm:spPr/>
      <dgm:t>
        <a:bodyPr/>
        <a:lstStyle/>
        <a:p>
          <a:endParaRPr lang="en-GB"/>
        </a:p>
      </dgm:t>
    </dgm:pt>
    <dgm:pt modelId="{4CE86733-B864-4580-9491-B4D5B50CA0FA}">
      <dgm:prSet phldrT="[Text]"/>
      <dgm:spPr>
        <a:solidFill>
          <a:schemeClr val="accent2">
            <a:lumMod val="50000"/>
          </a:schemeClr>
        </a:solidFill>
      </dgm:spPr>
      <dgm:t>
        <a:bodyPr/>
        <a:lstStyle/>
        <a:p>
          <a:r>
            <a:rPr lang="en-GB" dirty="0"/>
            <a:t>Vitally Important for Organisations</a:t>
          </a:r>
        </a:p>
      </dgm:t>
    </dgm:pt>
    <dgm:pt modelId="{B6043E77-37B3-47CD-BA80-0EE795D0EBC9}" type="parTrans" cxnId="{71159572-1DE0-4487-AEE5-B597956C2142}">
      <dgm:prSet/>
      <dgm:spPr/>
      <dgm:t>
        <a:bodyPr/>
        <a:lstStyle/>
        <a:p>
          <a:endParaRPr lang="en-GB"/>
        </a:p>
      </dgm:t>
    </dgm:pt>
    <dgm:pt modelId="{98FE80B0-A6B0-4CC0-9A04-D4354E67A12A}" type="sibTrans" cxnId="{71159572-1DE0-4487-AEE5-B597956C2142}">
      <dgm:prSet/>
      <dgm:spPr/>
      <dgm:t>
        <a:bodyPr/>
        <a:lstStyle/>
        <a:p>
          <a:endParaRPr lang="en-GB"/>
        </a:p>
      </dgm:t>
    </dgm:pt>
    <dgm:pt modelId="{FB942DAD-DF8A-4EC6-A550-7CED47345895}" type="pres">
      <dgm:prSet presAssocID="{A58D4A41-3C10-4234-85B4-67E8877C46CB}" presName="linear" presStyleCnt="0">
        <dgm:presLayoutVars>
          <dgm:dir/>
          <dgm:animLvl val="lvl"/>
          <dgm:resizeHandles val="exact"/>
        </dgm:presLayoutVars>
      </dgm:prSet>
      <dgm:spPr/>
    </dgm:pt>
    <dgm:pt modelId="{79A5F1AB-8932-463E-BA83-3DD0C6022F6B}" type="pres">
      <dgm:prSet presAssocID="{2A889ECF-DA34-472D-B71D-9A5476A9C1BF}" presName="parentLin" presStyleCnt="0"/>
      <dgm:spPr/>
    </dgm:pt>
    <dgm:pt modelId="{3B3EFEF4-19E0-431E-945B-7653FA0158A7}" type="pres">
      <dgm:prSet presAssocID="{2A889ECF-DA34-472D-B71D-9A5476A9C1BF}" presName="parentLeftMargin" presStyleLbl="node1" presStyleIdx="0" presStyleCnt="4"/>
      <dgm:spPr/>
    </dgm:pt>
    <dgm:pt modelId="{8039EEC4-145E-4C41-AFED-1007C2CA991D}" type="pres">
      <dgm:prSet presAssocID="{2A889ECF-DA34-472D-B71D-9A5476A9C1BF}" presName="parentText" presStyleLbl="node1" presStyleIdx="0" presStyleCnt="4">
        <dgm:presLayoutVars>
          <dgm:chMax val="0"/>
          <dgm:bulletEnabled val="1"/>
        </dgm:presLayoutVars>
      </dgm:prSet>
      <dgm:spPr/>
    </dgm:pt>
    <dgm:pt modelId="{09CA11AA-F659-44AA-B20F-5E656E0777D4}" type="pres">
      <dgm:prSet presAssocID="{2A889ECF-DA34-472D-B71D-9A5476A9C1BF}" presName="negativeSpace" presStyleCnt="0"/>
      <dgm:spPr/>
    </dgm:pt>
    <dgm:pt modelId="{DCE61B10-B1F3-4FB9-B7C1-34CFFD5EF77F}" type="pres">
      <dgm:prSet presAssocID="{2A889ECF-DA34-472D-B71D-9A5476A9C1BF}" presName="childText" presStyleLbl="conFgAcc1" presStyleIdx="0" presStyleCnt="4" custLinFactNeighborX="-118">
        <dgm:presLayoutVars>
          <dgm:bulletEnabled val="1"/>
        </dgm:presLayoutVars>
      </dgm:prSet>
      <dgm:spPr/>
    </dgm:pt>
    <dgm:pt modelId="{419E57BA-91D9-4F9F-BE95-9D87ED95CB4E}" type="pres">
      <dgm:prSet presAssocID="{AC3223A3-C50F-4470-AAB8-25C1FC0D55A9}" presName="spaceBetweenRectangles" presStyleCnt="0"/>
      <dgm:spPr/>
    </dgm:pt>
    <dgm:pt modelId="{AFE38986-D6F0-4C84-87F3-FE1DB1850A12}" type="pres">
      <dgm:prSet presAssocID="{25A7C289-BFE4-450C-927D-C0DBF4C1C5E4}" presName="parentLin" presStyleCnt="0"/>
      <dgm:spPr/>
    </dgm:pt>
    <dgm:pt modelId="{769E3F94-1C11-4511-A27D-01EF1A7B8989}" type="pres">
      <dgm:prSet presAssocID="{25A7C289-BFE4-450C-927D-C0DBF4C1C5E4}" presName="parentLeftMargin" presStyleLbl="node1" presStyleIdx="0" presStyleCnt="4"/>
      <dgm:spPr/>
    </dgm:pt>
    <dgm:pt modelId="{175287DC-B9EA-482A-B11F-86ECB5A2CCFE}" type="pres">
      <dgm:prSet presAssocID="{25A7C289-BFE4-450C-927D-C0DBF4C1C5E4}" presName="parentText" presStyleLbl="node1" presStyleIdx="1" presStyleCnt="4">
        <dgm:presLayoutVars>
          <dgm:chMax val="0"/>
          <dgm:bulletEnabled val="1"/>
        </dgm:presLayoutVars>
      </dgm:prSet>
      <dgm:spPr/>
    </dgm:pt>
    <dgm:pt modelId="{0CBB760B-1F2A-4D86-9293-EDAEC4D5191F}" type="pres">
      <dgm:prSet presAssocID="{25A7C289-BFE4-450C-927D-C0DBF4C1C5E4}" presName="negativeSpace" presStyleCnt="0"/>
      <dgm:spPr/>
    </dgm:pt>
    <dgm:pt modelId="{CB67D2AE-4030-400E-BFD2-33B88EE497D2}" type="pres">
      <dgm:prSet presAssocID="{25A7C289-BFE4-450C-927D-C0DBF4C1C5E4}" presName="childText" presStyleLbl="conFgAcc1" presStyleIdx="1" presStyleCnt="4">
        <dgm:presLayoutVars>
          <dgm:bulletEnabled val="1"/>
        </dgm:presLayoutVars>
      </dgm:prSet>
      <dgm:spPr/>
    </dgm:pt>
    <dgm:pt modelId="{F66B3580-84E0-430C-9B0C-8DCE658623FD}" type="pres">
      <dgm:prSet presAssocID="{1C747C2C-C346-4631-ABC0-114CBA0FFE6A}" presName="spaceBetweenRectangles" presStyleCnt="0"/>
      <dgm:spPr/>
    </dgm:pt>
    <dgm:pt modelId="{16EC4E0A-2BD1-44F5-BBE3-78CA54F9A8A0}" type="pres">
      <dgm:prSet presAssocID="{0CC7136F-3441-4D2F-A99A-1B5783859709}" presName="parentLin" presStyleCnt="0"/>
      <dgm:spPr/>
    </dgm:pt>
    <dgm:pt modelId="{56B8B55F-23AB-4028-802C-F34383D7786A}" type="pres">
      <dgm:prSet presAssocID="{0CC7136F-3441-4D2F-A99A-1B5783859709}" presName="parentLeftMargin" presStyleLbl="node1" presStyleIdx="1" presStyleCnt="4"/>
      <dgm:spPr/>
    </dgm:pt>
    <dgm:pt modelId="{E38C712B-5787-4861-94EB-7DC6F88D2598}" type="pres">
      <dgm:prSet presAssocID="{0CC7136F-3441-4D2F-A99A-1B5783859709}" presName="parentText" presStyleLbl="node1" presStyleIdx="2" presStyleCnt="4">
        <dgm:presLayoutVars>
          <dgm:chMax val="0"/>
          <dgm:bulletEnabled val="1"/>
        </dgm:presLayoutVars>
      </dgm:prSet>
      <dgm:spPr/>
    </dgm:pt>
    <dgm:pt modelId="{8CFD655C-A870-4B30-B4E5-C76B3146289B}" type="pres">
      <dgm:prSet presAssocID="{0CC7136F-3441-4D2F-A99A-1B5783859709}" presName="negativeSpace" presStyleCnt="0"/>
      <dgm:spPr/>
    </dgm:pt>
    <dgm:pt modelId="{24BA5A42-F92F-4E14-AD53-0F80D161B5D8}" type="pres">
      <dgm:prSet presAssocID="{0CC7136F-3441-4D2F-A99A-1B5783859709}" presName="childText" presStyleLbl="conFgAcc1" presStyleIdx="2" presStyleCnt="4">
        <dgm:presLayoutVars>
          <dgm:bulletEnabled val="1"/>
        </dgm:presLayoutVars>
      </dgm:prSet>
      <dgm:spPr/>
    </dgm:pt>
    <dgm:pt modelId="{B123A04B-D108-4E86-9AC3-3FA05283710D}" type="pres">
      <dgm:prSet presAssocID="{D6CD8D34-A94A-407B-BB60-813E11299953}" presName="spaceBetweenRectangles" presStyleCnt="0"/>
      <dgm:spPr/>
    </dgm:pt>
    <dgm:pt modelId="{0C967C34-D04E-4E86-A956-ABD6FF074D42}" type="pres">
      <dgm:prSet presAssocID="{4CE86733-B864-4580-9491-B4D5B50CA0FA}" presName="parentLin" presStyleCnt="0"/>
      <dgm:spPr/>
    </dgm:pt>
    <dgm:pt modelId="{18C84027-B658-4A9D-8745-7E856D039DBC}" type="pres">
      <dgm:prSet presAssocID="{4CE86733-B864-4580-9491-B4D5B50CA0FA}" presName="parentLeftMargin" presStyleLbl="node1" presStyleIdx="2" presStyleCnt="4"/>
      <dgm:spPr/>
    </dgm:pt>
    <dgm:pt modelId="{CC735013-2C84-4575-99B2-86F4B63A5788}" type="pres">
      <dgm:prSet presAssocID="{4CE86733-B864-4580-9491-B4D5B50CA0FA}" presName="parentText" presStyleLbl="node1" presStyleIdx="3" presStyleCnt="4">
        <dgm:presLayoutVars>
          <dgm:chMax val="0"/>
          <dgm:bulletEnabled val="1"/>
        </dgm:presLayoutVars>
      </dgm:prSet>
      <dgm:spPr/>
    </dgm:pt>
    <dgm:pt modelId="{ECFA0211-28FF-4287-A291-844ED97E5B31}" type="pres">
      <dgm:prSet presAssocID="{4CE86733-B864-4580-9491-B4D5B50CA0FA}" presName="negativeSpace" presStyleCnt="0"/>
      <dgm:spPr/>
    </dgm:pt>
    <dgm:pt modelId="{B7A98305-A5BC-4770-B488-D819505A9C03}" type="pres">
      <dgm:prSet presAssocID="{4CE86733-B864-4580-9491-B4D5B50CA0FA}" presName="childText" presStyleLbl="conFgAcc1" presStyleIdx="3" presStyleCnt="4">
        <dgm:presLayoutVars>
          <dgm:bulletEnabled val="1"/>
        </dgm:presLayoutVars>
      </dgm:prSet>
      <dgm:spPr/>
    </dgm:pt>
  </dgm:ptLst>
  <dgm:cxnLst>
    <dgm:cxn modelId="{38D8990F-DF47-4ED4-BDAE-2DB781BD390F}" type="presOf" srcId="{4CE86733-B864-4580-9491-B4D5B50CA0FA}" destId="{CC735013-2C84-4575-99B2-86F4B63A5788}" srcOrd="1" destOrd="0" presId="urn:microsoft.com/office/officeart/2005/8/layout/list1"/>
    <dgm:cxn modelId="{482D771C-2C62-434D-90FE-EF2D9C185393}" type="presOf" srcId="{2A889ECF-DA34-472D-B71D-9A5476A9C1BF}" destId="{8039EEC4-145E-4C41-AFED-1007C2CA991D}" srcOrd="1" destOrd="0" presId="urn:microsoft.com/office/officeart/2005/8/layout/list1"/>
    <dgm:cxn modelId="{D5891322-E810-429A-985D-59279E0053E3}" type="presOf" srcId="{25A7C289-BFE4-450C-927D-C0DBF4C1C5E4}" destId="{175287DC-B9EA-482A-B11F-86ECB5A2CCFE}" srcOrd="1" destOrd="0" presId="urn:microsoft.com/office/officeart/2005/8/layout/list1"/>
    <dgm:cxn modelId="{2438FD38-9454-4D60-9E7A-76810CD5ECED}" type="presOf" srcId="{25A7C289-BFE4-450C-927D-C0DBF4C1C5E4}" destId="{769E3F94-1C11-4511-A27D-01EF1A7B8989}" srcOrd="0" destOrd="0" presId="urn:microsoft.com/office/officeart/2005/8/layout/list1"/>
    <dgm:cxn modelId="{85281F6A-64D2-4708-8F08-9F29ACE19B89}" srcId="{A58D4A41-3C10-4234-85B4-67E8877C46CB}" destId="{25A7C289-BFE4-450C-927D-C0DBF4C1C5E4}" srcOrd="1" destOrd="0" parTransId="{A04DFDB6-A5F8-4EF0-91E9-80FEE6C1E1DF}" sibTransId="{1C747C2C-C346-4631-ABC0-114CBA0FFE6A}"/>
    <dgm:cxn modelId="{71159572-1DE0-4487-AEE5-B597956C2142}" srcId="{A58D4A41-3C10-4234-85B4-67E8877C46CB}" destId="{4CE86733-B864-4580-9491-B4D5B50CA0FA}" srcOrd="3" destOrd="0" parTransId="{B6043E77-37B3-47CD-BA80-0EE795D0EBC9}" sibTransId="{98FE80B0-A6B0-4CC0-9A04-D4354E67A12A}"/>
    <dgm:cxn modelId="{268FB47D-8C3F-49C0-8C20-F46376A00696}" srcId="{A58D4A41-3C10-4234-85B4-67E8877C46CB}" destId="{2A889ECF-DA34-472D-B71D-9A5476A9C1BF}" srcOrd="0" destOrd="0" parTransId="{F8F612B4-C13B-40CE-B60B-8277DEEAA131}" sibTransId="{AC3223A3-C50F-4470-AAB8-25C1FC0D55A9}"/>
    <dgm:cxn modelId="{7DDE2D82-5148-436A-BD1A-84B04899E803}" type="presOf" srcId="{2A889ECF-DA34-472D-B71D-9A5476A9C1BF}" destId="{3B3EFEF4-19E0-431E-945B-7653FA0158A7}" srcOrd="0" destOrd="0" presId="urn:microsoft.com/office/officeart/2005/8/layout/list1"/>
    <dgm:cxn modelId="{FEFEC5AC-203C-4475-A482-D2A0246FBF95}" type="presOf" srcId="{4CE86733-B864-4580-9491-B4D5B50CA0FA}" destId="{18C84027-B658-4A9D-8745-7E856D039DBC}" srcOrd="0" destOrd="0" presId="urn:microsoft.com/office/officeart/2005/8/layout/list1"/>
    <dgm:cxn modelId="{095227C2-B8D3-4D84-83DD-5A9036F4BFD1}" type="presOf" srcId="{A58D4A41-3C10-4234-85B4-67E8877C46CB}" destId="{FB942DAD-DF8A-4EC6-A550-7CED47345895}" srcOrd="0" destOrd="0" presId="urn:microsoft.com/office/officeart/2005/8/layout/list1"/>
    <dgm:cxn modelId="{C8578CC2-08D7-439E-A412-C8F04CFC9775}" type="presOf" srcId="{0CC7136F-3441-4D2F-A99A-1B5783859709}" destId="{E38C712B-5787-4861-94EB-7DC6F88D2598}" srcOrd="1" destOrd="0" presId="urn:microsoft.com/office/officeart/2005/8/layout/list1"/>
    <dgm:cxn modelId="{8EB6CCF9-0DEB-46DE-98C1-5DCD4864D6A0}" type="presOf" srcId="{0CC7136F-3441-4D2F-A99A-1B5783859709}" destId="{56B8B55F-23AB-4028-802C-F34383D7786A}" srcOrd="0" destOrd="0" presId="urn:microsoft.com/office/officeart/2005/8/layout/list1"/>
    <dgm:cxn modelId="{C84709FD-1C59-4927-96D2-EA294A08E4C4}" srcId="{A58D4A41-3C10-4234-85B4-67E8877C46CB}" destId="{0CC7136F-3441-4D2F-A99A-1B5783859709}" srcOrd="2" destOrd="0" parTransId="{14B11B1F-4452-4F5E-B8DE-57DD707AA696}" sibTransId="{D6CD8D34-A94A-407B-BB60-813E11299953}"/>
    <dgm:cxn modelId="{AB4AE96B-EAA0-47BC-B1BE-B28D804A3DA3}" type="presParOf" srcId="{FB942DAD-DF8A-4EC6-A550-7CED47345895}" destId="{79A5F1AB-8932-463E-BA83-3DD0C6022F6B}" srcOrd="0" destOrd="0" presId="urn:microsoft.com/office/officeart/2005/8/layout/list1"/>
    <dgm:cxn modelId="{03159F75-0D32-4FEC-A33A-5BFA6F628751}" type="presParOf" srcId="{79A5F1AB-8932-463E-BA83-3DD0C6022F6B}" destId="{3B3EFEF4-19E0-431E-945B-7653FA0158A7}" srcOrd="0" destOrd="0" presId="urn:microsoft.com/office/officeart/2005/8/layout/list1"/>
    <dgm:cxn modelId="{04AF8E16-FC5B-425C-949F-2838F8CAB522}" type="presParOf" srcId="{79A5F1AB-8932-463E-BA83-3DD0C6022F6B}" destId="{8039EEC4-145E-4C41-AFED-1007C2CA991D}" srcOrd="1" destOrd="0" presId="urn:microsoft.com/office/officeart/2005/8/layout/list1"/>
    <dgm:cxn modelId="{E4E399D2-062B-4C3E-89B7-693AE6F898FF}" type="presParOf" srcId="{FB942DAD-DF8A-4EC6-A550-7CED47345895}" destId="{09CA11AA-F659-44AA-B20F-5E656E0777D4}" srcOrd="1" destOrd="0" presId="urn:microsoft.com/office/officeart/2005/8/layout/list1"/>
    <dgm:cxn modelId="{A3AA8565-5300-43A7-A73E-85F7F777BC27}" type="presParOf" srcId="{FB942DAD-DF8A-4EC6-A550-7CED47345895}" destId="{DCE61B10-B1F3-4FB9-B7C1-34CFFD5EF77F}" srcOrd="2" destOrd="0" presId="urn:microsoft.com/office/officeart/2005/8/layout/list1"/>
    <dgm:cxn modelId="{AA28DAD6-7C1C-4FCE-B976-820A242FF8BA}" type="presParOf" srcId="{FB942DAD-DF8A-4EC6-A550-7CED47345895}" destId="{419E57BA-91D9-4F9F-BE95-9D87ED95CB4E}" srcOrd="3" destOrd="0" presId="urn:microsoft.com/office/officeart/2005/8/layout/list1"/>
    <dgm:cxn modelId="{A95DCF55-43CB-4AB1-B04C-6F4CB461F97B}" type="presParOf" srcId="{FB942DAD-DF8A-4EC6-A550-7CED47345895}" destId="{AFE38986-D6F0-4C84-87F3-FE1DB1850A12}" srcOrd="4" destOrd="0" presId="urn:microsoft.com/office/officeart/2005/8/layout/list1"/>
    <dgm:cxn modelId="{3958F845-EFCF-4959-A50C-7D9D2E8D420F}" type="presParOf" srcId="{AFE38986-D6F0-4C84-87F3-FE1DB1850A12}" destId="{769E3F94-1C11-4511-A27D-01EF1A7B8989}" srcOrd="0" destOrd="0" presId="urn:microsoft.com/office/officeart/2005/8/layout/list1"/>
    <dgm:cxn modelId="{9E488CE7-6564-4D9E-BB64-D39FEB65249C}" type="presParOf" srcId="{AFE38986-D6F0-4C84-87F3-FE1DB1850A12}" destId="{175287DC-B9EA-482A-B11F-86ECB5A2CCFE}" srcOrd="1" destOrd="0" presId="urn:microsoft.com/office/officeart/2005/8/layout/list1"/>
    <dgm:cxn modelId="{1493D1C0-DE5A-4528-B54B-DB4991A57CC2}" type="presParOf" srcId="{FB942DAD-DF8A-4EC6-A550-7CED47345895}" destId="{0CBB760B-1F2A-4D86-9293-EDAEC4D5191F}" srcOrd="5" destOrd="0" presId="urn:microsoft.com/office/officeart/2005/8/layout/list1"/>
    <dgm:cxn modelId="{FD228E44-7EED-4116-88EA-FDBC24E69204}" type="presParOf" srcId="{FB942DAD-DF8A-4EC6-A550-7CED47345895}" destId="{CB67D2AE-4030-400E-BFD2-33B88EE497D2}" srcOrd="6" destOrd="0" presId="urn:microsoft.com/office/officeart/2005/8/layout/list1"/>
    <dgm:cxn modelId="{A8C3C123-3475-4DDD-8A4B-07F2A844AC34}" type="presParOf" srcId="{FB942DAD-DF8A-4EC6-A550-7CED47345895}" destId="{F66B3580-84E0-430C-9B0C-8DCE658623FD}" srcOrd="7" destOrd="0" presId="urn:microsoft.com/office/officeart/2005/8/layout/list1"/>
    <dgm:cxn modelId="{266A3B3D-5DD6-4BED-976D-791A6FBB25CE}" type="presParOf" srcId="{FB942DAD-DF8A-4EC6-A550-7CED47345895}" destId="{16EC4E0A-2BD1-44F5-BBE3-78CA54F9A8A0}" srcOrd="8" destOrd="0" presId="urn:microsoft.com/office/officeart/2005/8/layout/list1"/>
    <dgm:cxn modelId="{050C481B-375D-4A07-AB05-AE791E6BA1B0}" type="presParOf" srcId="{16EC4E0A-2BD1-44F5-BBE3-78CA54F9A8A0}" destId="{56B8B55F-23AB-4028-802C-F34383D7786A}" srcOrd="0" destOrd="0" presId="urn:microsoft.com/office/officeart/2005/8/layout/list1"/>
    <dgm:cxn modelId="{713747DD-02E9-41F1-A3DF-66049D68F805}" type="presParOf" srcId="{16EC4E0A-2BD1-44F5-BBE3-78CA54F9A8A0}" destId="{E38C712B-5787-4861-94EB-7DC6F88D2598}" srcOrd="1" destOrd="0" presId="urn:microsoft.com/office/officeart/2005/8/layout/list1"/>
    <dgm:cxn modelId="{F8C0ACD2-A956-4F11-81F4-0E7FC9A1DC5F}" type="presParOf" srcId="{FB942DAD-DF8A-4EC6-A550-7CED47345895}" destId="{8CFD655C-A870-4B30-B4E5-C76B3146289B}" srcOrd="9" destOrd="0" presId="urn:microsoft.com/office/officeart/2005/8/layout/list1"/>
    <dgm:cxn modelId="{A41BC79E-65A1-45E9-BECE-F4E0A992FF36}" type="presParOf" srcId="{FB942DAD-DF8A-4EC6-A550-7CED47345895}" destId="{24BA5A42-F92F-4E14-AD53-0F80D161B5D8}" srcOrd="10" destOrd="0" presId="urn:microsoft.com/office/officeart/2005/8/layout/list1"/>
    <dgm:cxn modelId="{2F5E2F3E-BA7D-49D4-9633-38831094FC4E}" type="presParOf" srcId="{FB942DAD-DF8A-4EC6-A550-7CED47345895}" destId="{B123A04B-D108-4E86-9AC3-3FA05283710D}" srcOrd="11" destOrd="0" presId="urn:microsoft.com/office/officeart/2005/8/layout/list1"/>
    <dgm:cxn modelId="{E3F11F30-9B55-4729-820A-2E7A82BE35EF}" type="presParOf" srcId="{FB942DAD-DF8A-4EC6-A550-7CED47345895}" destId="{0C967C34-D04E-4E86-A956-ABD6FF074D42}" srcOrd="12" destOrd="0" presId="urn:microsoft.com/office/officeart/2005/8/layout/list1"/>
    <dgm:cxn modelId="{D18A21AC-3CB7-4180-82F9-C7F407BA2F9D}" type="presParOf" srcId="{0C967C34-D04E-4E86-A956-ABD6FF074D42}" destId="{18C84027-B658-4A9D-8745-7E856D039DBC}" srcOrd="0" destOrd="0" presId="urn:microsoft.com/office/officeart/2005/8/layout/list1"/>
    <dgm:cxn modelId="{386EBEC2-CEEF-454A-953B-CB5D179C8CE1}" type="presParOf" srcId="{0C967C34-D04E-4E86-A956-ABD6FF074D42}" destId="{CC735013-2C84-4575-99B2-86F4B63A5788}" srcOrd="1" destOrd="0" presId="urn:microsoft.com/office/officeart/2005/8/layout/list1"/>
    <dgm:cxn modelId="{15033CA7-B481-4AE2-9222-B1BABAF59978}" type="presParOf" srcId="{FB942DAD-DF8A-4EC6-A550-7CED47345895}" destId="{ECFA0211-28FF-4287-A291-844ED97E5B31}" srcOrd="13" destOrd="0" presId="urn:microsoft.com/office/officeart/2005/8/layout/list1"/>
    <dgm:cxn modelId="{4F29B16A-7BC9-4651-B64A-FB53D5F1E63B}" type="presParOf" srcId="{FB942DAD-DF8A-4EC6-A550-7CED47345895}" destId="{B7A98305-A5BC-4770-B488-D819505A9C03}"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8D4A41-3C10-4234-85B4-67E8877C46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2A889ECF-DA34-472D-B71D-9A5476A9C1BF}">
      <dgm:prSet phldrT="[Text]"/>
      <dgm:spPr>
        <a:solidFill>
          <a:schemeClr val="accent2">
            <a:lumMod val="50000"/>
          </a:schemeClr>
        </a:solidFill>
      </dgm:spPr>
      <dgm:t>
        <a:bodyPr/>
        <a:lstStyle/>
        <a:p>
          <a:r>
            <a:rPr lang="en-GB" dirty="0"/>
            <a:t>Morally Right	</a:t>
          </a:r>
        </a:p>
      </dgm:t>
    </dgm:pt>
    <dgm:pt modelId="{F8F612B4-C13B-40CE-B60B-8277DEEAA131}" type="parTrans" cxnId="{268FB47D-8C3F-49C0-8C20-F46376A00696}">
      <dgm:prSet/>
      <dgm:spPr/>
      <dgm:t>
        <a:bodyPr/>
        <a:lstStyle/>
        <a:p>
          <a:endParaRPr lang="en-GB"/>
        </a:p>
      </dgm:t>
    </dgm:pt>
    <dgm:pt modelId="{AC3223A3-C50F-4470-AAB8-25C1FC0D55A9}" type="sibTrans" cxnId="{268FB47D-8C3F-49C0-8C20-F46376A00696}">
      <dgm:prSet/>
      <dgm:spPr/>
      <dgm:t>
        <a:bodyPr/>
        <a:lstStyle/>
        <a:p>
          <a:endParaRPr lang="en-GB"/>
        </a:p>
      </dgm:t>
    </dgm:pt>
    <dgm:pt modelId="{25A7C289-BFE4-450C-927D-C0DBF4C1C5E4}">
      <dgm:prSet phldrT="[Text]"/>
      <dgm:spPr>
        <a:solidFill>
          <a:schemeClr val="accent2">
            <a:lumMod val="50000"/>
          </a:schemeClr>
        </a:solidFill>
      </dgm:spPr>
      <dgm:t>
        <a:bodyPr/>
        <a:lstStyle/>
        <a:p>
          <a:r>
            <a:rPr lang="en-GB" dirty="0"/>
            <a:t>Socially Desirable</a:t>
          </a:r>
        </a:p>
      </dgm:t>
    </dgm:pt>
    <dgm:pt modelId="{A04DFDB6-A5F8-4EF0-91E9-80FEE6C1E1DF}" type="parTrans" cxnId="{85281F6A-64D2-4708-8F08-9F29ACE19B89}">
      <dgm:prSet/>
      <dgm:spPr/>
      <dgm:t>
        <a:bodyPr/>
        <a:lstStyle/>
        <a:p>
          <a:endParaRPr lang="en-GB"/>
        </a:p>
      </dgm:t>
    </dgm:pt>
    <dgm:pt modelId="{1C747C2C-C346-4631-ABC0-114CBA0FFE6A}" type="sibTrans" cxnId="{85281F6A-64D2-4708-8F08-9F29ACE19B89}">
      <dgm:prSet/>
      <dgm:spPr/>
      <dgm:t>
        <a:bodyPr/>
        <a:lstStyle/>
        <a:p>
          <a:endParaRPr lang="en-GB"/>
        </a:p>
      </dgm:t>
    </dgm:pt>
    <dgm:pt modelId="{0CC7136F-3441-4D2F-A99A-1B5783859709}">
      <dgm:prSet phldrT="[Text]"/>
      <dgm:spPr>
        <a:solidFill>
          <a:schemeClr val="accent2">
            <a:lumMod val="50000"/>
          </a:schemeClr>
        </a:solidFill>
      </dgm:spPr>
      <dgm:t>
        <a:bodyPr/>
        <a:lstStyle/>
        <a:p>
          <a:r>
            <a:rPr lang="en-GB" dirty="0"/>
            <a:t>Economically Sensible</a:t>
          </a:r>
        </a:p>
      </dgm:t>
    </dgm:pt>
    <dgm:pt modelId="{14B11B1F-4452-4F5E-B8DE-57DD707AA696}" type="parTrans" cxnId="{C84709FD-1C59-4927-96D2-EA294A08E4C4}">
      <dgm:prSet/>
      <dgm:spPr/>
      <dgm:t>
        <a:bodyPr/>
        <a:lstStyle/>
        <a:p>
          <a:endParaRPr lang="en-GB"/>
        </a:p>
      </dgm:t>
    </dgm:pt>
    <dgm:pt modelId="{D6CD8D34-A94A-407B-BB60-813E11299953}" type="sibTrans" cxnId="{C84709FD-1C59-4927-96D2-EA294A08E4C4}">
      <dgm:prSet/>
      <dgm:spPr/>
      <dgm:t>
        <a:bodyPr/>
        <a:lstStyle/>
        <a:p>
          <a:endParaRPr lang="en-GB"/>
        </a:p>
      </dgm:t>
    </dgm:pt>
    <dgm:pt modelId="{4CE86733-B864-4580-9491-B4D5B50CA0FA}">
      <dgm:prSet phldrT="[Text]"/>
      <dgm:spPr>
        <a:solidFill>
          <a:schemeClr val="accent2">
            <a:lumMod val="50000"/>
          </a:schemeClr>
        </a:solidFill>
      </dgm:spPr>
      <dgm:t>
        <a:bodyPr/>
        <a:lstStyle/>
        <a:p>
          <a:r>
            <a:rPr lang="en-GB" dirty="0"/>
            <a:t>Vitally Important for Organisations</a:t>
          </a:r>
        </a:p>
      </dgm:t>
    </dgm:pt>
    <dgm:pt modelId="{B6043E77-37B3-47CD-BA80-0EE795D0EBC9}" type="parTrans" cxnId="{71159572-1DE0-4487-AEE5-B597956C2142}">
      <dgm:prSet/>
      <dgm:spPr/>
      <dgm:t>
        <a:bodyPr/>
        <a:lstStyle/>
        <a:p>
          <a:endParaRPr lang="en-GB"/>
        </a:p>
      </dgm:t>
    </dgm:pt>
    <dgm:pt modelId="{98FE80B0-A6B0-4CC0-9A04-D4354E67A12A}" type="sibTrans" cxnId="{71159572-1DE0-4487-AEE5-B597956C2142}">
      <dgm:prSet/>
      <dgm:spPr/>
      <dgm:t>
        <a:bodyPr/>
        <a:lstStyle/>
        <a:p>
          <a:endParaRPr lang="en-GB"/>
        </a:p>
      </dgm:t>
    </dgm:pt>
    <dgm:pt modelId="{FB942DAD-DF8A-4EC6-A550-7CED47345895}" type="pres">
      <dgm:prSet presAssocID="{A58D4A41-3C10-4234-85B4-67E8877C46CB}" presName="linear" presStyleCnt="0">
        <dgm:presLayoutVars>
          <dgm:dir/>
          <dgm:animLvl val="lvl"/>
          <dgm:resizeHandles val="exact"/>
        </dgm:presLayoutVars>
      </dgm:prSet>
      <dgm:spPr/>
    </dgm:pt>
    <dgm:pt modelId="{79A5F1AB-8932-463E-BA83-3DD0C6022F6B}" type="pres">
      <dgm:prSet presAssocID="{2A889ECF-DA34-472D-B71D-9A5476A9C1BF}" presName="parentLin" presStyleCnt="0"/>
      <dgm:spPr/>
    </dgm:pt>
    <dgm:pt modelId="{3B3EFEF4-19E0-431E-945B-7653FA0158A7}" type="pres">
      <dgm:prSet presAssocID="{2A889ECF-DA34-472D-B71D-9A5476A9C1BF}" presName="parentLeftMargin" presStyleLbl="node1" presStyleIdx="0" presStyleCnt="4"/>
      <dgm:spPr/>
    </dgm:pt>
    <dgm:pt modelId="{8039EEC4-145E-4C41-AFED-1007C2CA991D}" type="pres">
      <dgm:prSet presAssocID="{2A889ECF-DA34-472D-B71D-9A5476A9C1BF}" presName="parentText" presStyleLbl="node1" presStyleIdx="0" presStyleCnt="4">
        <dgm:presLayoutVars>
          <dgm:chMax val="0"/>
          <dgm:bulletEnabled val="1"/>
        </dgm:presLayoutVars>
      </dgm:prSet>
      <dgm:spPr/>
    </dgm:pt>
    <dgm:pt modelId="{09CA11AA-F659-44AA-B20F-5E656E0777D4}" type="pres">
      <dgm:prSet presAssocID="{2A889ECF-DA34-472D-B71D-9A5476A9C1BF}" presName="negativeSpace" presStyleCnt="0"/>
      <dgm:spPr/>
    </dgm:pt>
    <dgm:pt modelId="{DCE61B10-B1F3-4FB9-B7C1-34CFFD5EF77F}" type="pres">
      <dgm:prSet presAssocID="{2A889ECF-DA34-472D-B71D-9A5476A9C1BF}" presName="childText" presStyleLbl="conFgAcc1" presStyleIdx="0" presStyleCnt="4" custLinFactNeighborX="-118">
        <dgm:presLayoutVars>
          <dgm:bulletEnabled val="1"/>
        </dgm:presLayoutVars>
      </dgm:prSet>
      <dgm:spPr/>
    </dgm:pt>
    <dgm:pt modelId="{419E57BA-91D9-4F9F-BE95-9D87ED95CB4E}" type="pres">
      <dgm:prSet presAssocID="{AC3223A3-C50F-4470-AAB8-25C1FC0D55A9}" presName="spaceBetweenRectangles" presStyleCnt="0"/>
      <dgm:spPr/>
    </dgm:pt>
    <dgm:pt modelId="{AFE38986-D6F0-4C84-87F3-FE1DB1850A12}" type="pres">
      <dgm:prSet presAssocID="{25A7C289-BFE4-450C-927D-C0DBF4C1C5E4}" presName="parentLin" presStyleCnt="0"/>
      <dgm:spPr/>
    </dgm:pt>
    <dgm:pt modelId="{769E3F94-1C11-4511-A27D-01EF1A7B8989}" type="pres">
      <dgm:prSet presAssocID="{25A7C289-BFE4-450C-927D-C0DBF4C1C5E4}" presName="parentLeftMargin" presStyleLbl="node1" presStyleIdx="0" presStyleCnt="4"/>
      <dgm:spPr/>
    </dgm:pt>
    <dgm:pt modelId="{175287DC-B9EA-482A-B11F-86ECB5A2CCFE}" type="pres">
      <dgm:prSet presAssocID="{25A7C289-BFE4-450C-927D-C0DBF4C1C5E4}" presName="parentText" presStyleLbl="node1" presStyleIdx="1" presStyleCnt="4">
        <dgm:presLayoutVars>
          <dgm:chMax val="0"/>
          <dgm:bulletEnabled val="1"/>
        </dgm:presLayoutVars>
      </dgm:prSet>
      <dgm:spPr/>
    </dgm:pt>
    <dgm:pt modelId="{0CBB760B-1F2A-4D86-9293-EDAEC4D5191F}" type="pres">
      <dgm:prSet presAssocID="{25A7C289-BFE4-450C-927D-C0DBF4C1C5E4}" presName="negativeSpace" presStyleCnt="0"/>
      <dgm:spPr/>
    </dgm:pt>
    <dgm:pt modelId="{CB67D2AE-4030-400E-BFD2-33B88EE497D2}" type="pres">
      <dgm:prSet presAssocID="{25A7C289-BFE4-450C-927D-C0DBF4C1C5E4}" presName="childText" presStyleLbl="conFgAcc1" presStyleIdx="1" presStyleCnt="4">
        <dgm:presLayoutVars>
          <dgm:bulletEnabled val="1"/>
        </dgm:presLayoutVars>
      </dgm:prSet>
      <dgm:spPr/>
    </dgm:pt>
    <dgm:pt modelId="{F66B3580-84E0-430C-9B0C-8DCE658623FD}" type="pres">
      <dgm:prSet presAssocID="{1C747C2C-C346-4631-ABC0-114CBA0FFE6A}" presName="spaceBetweenRectangles" presStyleCnt="0"/>
      <dgm:spPr/>
    </dgm:pt>
    <dgm:pt modelId="{16EC4E0A-2BD1-44F5-BBE3-78CA54F9A8A0}" type="pres">
      <dgm:prSet presAssocID="{0CC7136F-3441-4D2F-A99A-1B5783859709}" presName="parentLin" presStyleCnt="0"/>
      <dgm:spPr/>
    </dgm:pt>
    <dgm:pt modelId="{56B8B55F-23AB-4028-802C-F34383D7786A}" type="pres">
      <dgm:prSet presAssocID="{0CC7136F-3441-4D2F-A99A-1B5783859709}" presName="parentLeftMargin" presStyleLbl="node1" presStyleIdx="1" presStyleCnt="4"/>
      <dgm:spPr/>
    </dgm:pt>
    <dgm:pt modelId="{E38C712B-5787-4861-94EB-7DC6F88D2598}" type="pres">
      <dgm:prSet presAssocID="{0CC7136F-3441-4D2F-A99A-1B5783859709}" presName="parentText" presStyleLbl="node1" presStyleIdx="2" presStyleCnt="4">
        <dgm:presLayoutVars>
          <dgm:chMax val="0"/>
          <dgm:bulletEnabled val="1"/>
        </dgm:presLayoutVars>
      </dgm:prSet>
      <dgm:spPr/>
    </dgm:pt>
    <dgm:pt modelId="{8CFD655C-A870-4B30-B4E5-C76B3146289B}" type="pres">
      <dgm:prSet presAssocID="{0CC7136F-3441-4D2F-A99A-1B5783859709}" presName="negativeSpace" presStyleCnt="0"/>
      <dgm:spPr/>
    </dgm:pt>
    <dgm:pt modelId="{24BA5A42-F92F-4E14-AD53-0F80D161B5D8}" type="pres">
      <dgm:prSet presAssocID="{0CC7136F-3441-4D2F-A99A-1B5783859709}" presName="childText" presStyleLbl="conFgAcc1" presStyleIdx="2" presStyleCnt="4">
        <dgm:presLayoutVars>
          <dgm:bulletEnabled val="1"/>
        </dgm:presLayoutVars>
      </dgm:prSet>
      <dgm:spPr/>
    </dgm:pt>
    <dgm:pt modelId="{B123A04B-D108-4E86-9AC3-3FA05283710D}" type="pres">
      <dgm:prSet presAssocID="{D6CD8D34-A94A-407B-BB60-813E11299953}" presName="spaceBetweenRectangles" presStyleCnt="0"/>
      <dgm:spPr/>
    </dgm:pt>
    <dgm:pt modelId="{0C967C34-D04E-4E86-A956-ABD6FF074D42}" type="pres">
      <dgm:prSet presAssocID="{4CE86733-B864-4580-9491-B4D5B50CA0FA}" presName="parentLin" presStyleCnt="0"/>
      <dgm:spPr/>
    </dgm:pt>
    <dgm:pt modelId="{18C84027-B658-4A9D-8745-7E856D039DBC}" type="pres">
      <dgm:prSet presAssocID="{4CE86733-B864-4580-9491-B4D5B50CA0FA}" presName="parentLeftMargin" presStyleLbl="node1" presStyleIdx="2" presStyleCnt="4"/>
      <dgm:spPr/>
    </dgm:pt>
    <dgm:pt modelId="{CC735013-2C84-4575-99B2-86F4B63A5788}" type="pres">
      <dgm:prSet presAssocID="{4CE86733-B864-4580-9491-B4D5B50CA0FA}" presName="parentText" presStyleLbl="node1" presStyleIdx="3" presStyleCnt="4">
        <dgm:presLayoutVars>
          <dgm:chMax val="0"/>
          <dgm:bulletEnabled val="1"/>
        </dgm:presLayoutVars>
      </dgm:prSet>
      <dgm:spPr/>
    </dgm:pt>
    <dgm:pt modelId="{ECFA0211-28FF-4287-A291-844ED97E5B31}" type="pres">
      <dgm:prSet presAssocID="{4CE86733-B864-4580-9491-B4D5B50CA0FA}" presName="negativeSpace" presStyleCnt="0"/>
      <dgm:spPr/>
    </dgm:pt>
    <dgm:pt modelId="{B7A98305-A5BC-4770-B488-D819505A9C03}" type="pres">
      <dgm:prSet presAssocID="{4CE86733-B864-4580-9491-B4D5B50CA0FA}" presName="childText" presStyleLbl="conFgAcc1" presStyleIdx="3" presStyleCnt="4">
        <dgm:presLayoutVars>
          <dgm:bulletEnabled val="1"/>
        </dgm:presLayoutVars>
      </dgm:prSet>
      <dgm:spPr/>
    </dgm:pt>
  </dgm:ptLst>
  <dgm:cxnLst>
    <dgm:cxn modelId="{38D8990F-DF47-4ED4-BDAE-2DB781BD390F}" type="presOf" srcId="{4CE86733-B864-4580-9491-B4D5B50CA0FA}" destId="{CC735013-2C84-4575-99B2-86F4B63A5788}" srcOrd="1" destOrd="0" presId="urn:microsoft.com/office/officeart/2005/8/layout/list1"/>
    <dgm:cxn modelId="{482D771C-2C62-434D-90FE-EF2D9C185393}" type="presOf" srcId="{2A889ECF-DA34-472D-B71D-9A5476A9C1BF}" destId="{8039EEC4-145E-4C41-AFED-1007C2CA991D}" srcOrd="1" destOrd="0" presId="urn:microsoft.com/office/officeart/2005/8/layout/list1"/>
    <dgm:cxn modelId="{D5891322-E810-429A-985D-59279E0053E3}" type="presOf" srcId="{25A7C289-BFE4-450C-927D-C0DBF4C1C5E4}" destId="{175287DC-B9EA-482A-B11F-86ECB5A2CCFE}" srcOrd="1" destOrd="0" presId="urn:microsoft.com/office/officeart/2005/8/layout/list1"/>
    <dgm:cxn modelId="{2438FD38-9454-4D60-9E7A-76810CD5ECED}" type="presOf" srcId="{25A7C289-BFE4-450C-927D-C0DBF4C1C5E4}" destId="{769E3F94-1C11-4511-A27D-01EF1A7B8989}" srcOrd="0" destOrd="0" presId="urn:microsoft.com/office/officeart/2005/8/layout/list1"/>
    <dgm:cxn modelId="{85281F6A-64D2-4708-8F08-9F29ACE19B89}" srcId="{A58D4A41-3C10-4234-85B4-67E8877C46CB}" destId="{25A7C289-BFE4-450C-927D-C0DBF4C1C5E4}" srcOrd="1" destOrd="0" parTransId="{A04DFDB6-A5F8-4EF0-91E9-80FEE6C1E1DF}" sibTransId="{1C747C2C-C346-4631-ABC0-114CBA0FFE6A}"/>
    <dgm:cxn modelId="{71159572-1DE0-4487-AEE5-B597956C2142}" srcId="{A58D4A41-3C10-4234-85B4-67E8877C46CB}" destId="{4CE86733-B864-4580-9491-B4D5B50CA0FA}" srcOrd="3" destOrd="0" parTransId="{B6043E77-37B3-47CD-BA80-0EE795D0EBC9}" sibTransId="{98FE80B0-A6B0-4CC0-9A04-D4354E67A12A}"/>
    <dgm:cxn modelId="{268FB47D-8C3F-49C0-8C20-F46376A00696}" srcId="{A58D4A41-3C10-4234-85B4-67E8877C46CB}" destId="{2A889ECF-DA34-472D-B71D-9A5476A9C1BF}" srcOrd="0" destOrd="0" parTransId="{F8F612B4-C13B-40CE-B60B-8277DEEAA131}" sibTransId="{AC3223A3-C50F-4470-AAB8-25C1FC0D55A9}"/>
    <dgm:cxn modelId="{7DDE2D82-5148-436A-BD1A-84B04899E803}" type="presOf" srcId="{2A889ECF-DA34-472D-B71D-9A5476A9C1BF}" destId="{3B3EFEF4-19E0-431E-945B-7653FA0158A7}" srcOrd="0" destOrd="0" presId="urn:microsoft.com/office/officeart/2005/8/layout/list1"/>
    <dgm:cxn modelId="{FEFEC5AC-203C-4475-A482-D2A0246FBF95}" type="presOf" srcId="{4CE86733-B864-4580-9491-B4D5B50CA0FA}" destId="{18C84027-B658-4A9D-8745-7E856D039DBC}" srcOrd="0" destOrd="0" presId="urn:microsoft.com/office/officeart/2005/8/layout/list1"/>
    <dgm:cxn modelId="{095227C2-B8D3-4D84-83DD-5A9036F4BFD1}" type="presOf" srcId="{A58D4A41-3C10-4234-85B4-67E8877C46CB}" destId="{FB942DAD-DF8A-4EC6-A550-7CED47345895}" srcOrd="0" destOrd="0" presId="urn:microsoft.com/office/officeart/2005/8/layout/list1"/>
    <dgm:cxn modelId="{C8578CC2-08D7-439E-A412-C8F04CFC9775}" type="presOf" srcId="{0CC7136F-3441-4D2F-A99A-1B5783859709}" destId="{E38C712B-5787-4861-94EB-7DC6F88D2598}" srcOrd="1" destOrd="0" presId="urn:microsoft.com/office/officeart/2005/8/layout/list1"/>
    <dgm:cxn modelId="{8EB6CCF9-0DEB-46DE-98C1-5DCD4864D6A0}" type="presOf" srcId="{0CC7136F-3441-4D2F-A99A-1B5783859709}" destId="{56B8B55F-23AB-4028-802C-F34383D7786A}" srcOrd="0" destOrd="0" presId="urn:microsoft.com/office/officeart/2005/8/layout/list1"/>
    <dgm:cxn modelId="{C84709FD-1C59-4927-96D2-EA294A08E4C4}" srcId="{A58D4A41-3C10-4234-85B4-67E8877C46CB}" destId="{0CC7136F-3441-4D2F-A99A-1B5783859709}" srcOrd="2" destOrd="0" parTransId="{14B11B1F-4452-4F5E-B8DE-57DD707AA696}" sibTransId="{D6CD8D34-A94A-407B-BB60-813E11299953}"/>
    <dgm:cxn modelId="{AB4AE96B-EAA0-47BC-B1BE-B28D804A3DA3}" type="presParOf" srcId="{FB942DAD-DF8A-4EC6-A550-7CED47345895}" destId="{79A5F1AB-8932-463E-BA83-3DD0C6022F6B}" srcOrd="0" destOrd="0" presId="urn:microsoft.com/office/officeart/2005/8/layout/list1"/>
    <dgm:cxn modelId="{03159F75-0D32-4FEC-A33A-5BFA6F628751}" type="presParOf" srcId="{79A5F1AB-8932-463E-BA83-3DD0C6022F6B}" destId="{3B3EFEF4-19E0-431E-945B-7653FA0158A7}" srcOrd="0" destOrd="0" presId="urn:microsoft.com/office/officeart/2005/8/layout/list1"/>
    <dgm:cxn modelId="{04AF8E16-FC5B-425C-949F-2838F8CAB522}" type="presParOf" srcId="{79A5F1AB-8932-463E-BA83-3DD0C6022F6B}" destId="{8039EEC4-145E-4C41-AFED-1007C2CA991D}" srcOrd="1" destOrd="0" presId="urn:microsoft.com/office/officeart/2005/8/layout/list1"/>
    <dgm:cxn modelId="{E4E399D2-062B-4C3E-89B7-693AE6F898FF}" type="presParOf" srcId="{FB942DAD-DF8A-4EC6-A550-7CED47345895}" destId="{09CA11AA-F659-44AA-B20F-5E656E0777D4}" srcOrd="1" destOrd="0" presId="urn:microsoft.com/office/officeart/2005/8/layout/list1"/>
    <dgm:cxn modelId="{A3AA8565-5300-43A7-A73E-85F7F777BC27}" type="presParOf" srcId="{FB942DAD-DF8A-4EC6-A550-7CED47345895}" destId="{DCE61B10-B1F3-4FB9-B7C1-34CFFD5EF77F}" srcOrd="2" destOrd="0" presId="urn:microsoft.com/office/officeart/2005/8/layout/list1"/>
    <dgm:cxn modelId="{AA28DAD6-7C1C-4FCE-B976-820A242FF8BA}" type="presParOf" srcId="{FB942DAD-DF8A-4EC6-A550-7CED47345895}" destId="{419E57BA-91D9-4F9F-BE95-9D87ED95CB4E}" srcOrd="3" destOrd="0" presId="urn:microsoft.com/office/officeart/2005/8/layout/list1"/>
    <dgm:cxn modelId="{A95DCF55-43CB-4AB1-B04C-6F4CB461F97B}" type="presParOf" srcId="{FB942DAD-DF8A-4EC6-A550-7CED47345895}" destId="{AFE38986-D6F0-4C84-87F3-FE1DB1850A12}" srcOrd="4" destOrd="0" presId="urn:microsoft.com/office/officeart/2005/8/layout/list1"/>
    <dgm:cxn modelId="{3958F845-EFCF-4959-A50C-7D9D2E8D420F}" type="presParOf" srcId="{AFE38986-D6F0-4C84-87F3-FE1DB1850A12}" destId="{769E3F94-1C11-4511-A27D-01EF1A7B8989}" srcOrd="0" destOrd="0" presId="urn:microsoft.com/office/officeart/2005/8/layout/list1"/>
    <dgm:cxn modelId="{9E488CE7-6564-4D9E-BB64-D39FEB65249C}" type="presParOf" srcId="{AFE38986-D6F0-4C84-87F3-FE1DB1850A12}" destId="{175287DC-B9EA-482A-B11F-86ECB5A2CCFE}" srcOrd="1" destOrd="0" presId="urn:microsoft.com/office/officeart/2005/8/layout/list1"/>
    <dgm:cxn modelId="{1493D1C0-DE5A-4528-B54B-DB4991A57CC2}" type="presParOf" srcId="{FB942DAD-DF8A-4EC6-A550-7CED47345895}" destId="{0CBB760B-1F2A-4D86-9293-EDAEC4D5191F}" srcOrd="5" destOrd="0" presId="urn:microsoft.com/office/officeart/2005/8/layout/list1"/>
    <dgm:cxn modelId="{FD228E44-7EED-4116-88EA-FDBC24E69204}" type="presParOf" srcId="{FB942DAD-DF8A-4EC6-A550-7CED47345895}" destId="{CB67D2AE-4030-400E-BFD2-33B88EE497D2}" srcOrd="6" destOrd="0" presId="urn:microsoft.com/office/officeart/2005/8/layout/list1"/>
    <dgm:cxn modelId="{A8C3C123-3475-4DDD-8A4B-07F2A844AC34}" type="presParOf" srcId="{FB942DAD-DF8A-4EC6-A550-7CED47345895}" destId="{F66B3580-84E0-430C-9B0C-8DCE658623FD}" srcOrd="7" destOrd="0" presId="urn:microsoft.com/office/officeart/2005/8/layout/list1"/>
    <dgm:cxn modelId="{266A3B3D-5DD6-4BED-976D-791A6FBB25CE}" type="presParOf" srcId="{FB942DAD-DF8A-4EC6-A550-7CED47345895}" destId="{16EC4E0A-2BD1-44F5-BBE3-78CA54F9A8A0}" srcOrd="8" destOrd="0" presId="urn:microsoft.com/office/officeart/2005/8/layout/list1"/>
    <dgm:cxn modelId="{050C481B-375D-4A07-AB05-AE791E6BA1B0}" type="presParOf" srcId="{16EC4E0A-2BD1-44F5-BBE3-78CA54F9A8A0}" destId="{56B8B55F-23AB-4028-802C-F34383D7786A}" srcOrd="0" destOrd="0" presId="urn:microsoft.com/office/officeart/2005/8/layout/list1"/>
    <dgm:cxn modelId="{713747DD-02E9-41F1-A3DF-66049D68F805}" type="presParOf" srcId="{16EC4E0A-2BD1-44F5-BBE3-78CA54F9A8A0}" destId="{E38C712B-5787-4861-94EB-7DC6F88D2598}" srcOrd="1" destOrd="0" presId="urn:microsoft.com/office/officeart/2005/8/layout/list1"/>
    <dgm:cxn modelId="{F8C0ACD2-A956-4F11-81F4-0E7FC9A1DC5F}" type="presParOf" srcId="{FB942DAD-DF8A-4EC6-A550-7CED47345895}" destId="{8CFD655C-A870-4B30-B4E5-C76B3146289B}" srcOrd="9" destOrd="0" presId="urn:microsoft.com/office/officeart/2005/8/layout/list1"/>
    <dgm:cxn modelId="{A41BC79E-65A1-45E9-BECE-F4E0A992FF36}" type="presParOf" srcId="{FB942DAD-DF8A-4EC6-A550-7CED47345895}" destId="{24BA5A42-F92F-4E14-AD53-0F80D161B5D8}" srcOrd="10" destOrd="0" presId="urn:microsoft.com/office/officeart/2005/8/layout/list1"/>
    <dgm:cxn modelId="{2F5E2F3E-BA7D-49D4-9633-38831094FC4E}" type="presParOf" srcId="{FB942DAD-DF8A-4EC6-A550-7CED47345895}" destId="{B123A04B-D108-4E86-9AC3-3FA05283710D}" srcOrd="11" destOrd="0" presId="urn:microsoft.com/office/officeart/2005/8/layout/list1"/>
    <dgm:cxn modelId="{E3F11F30-9B55-4729-820A-2E7A82BE35EF}" type="presParOf" srcId="{FB942DAD-DF8A-4EC6-A550-7CED47345895}" destId="{0C967C34-D04E-4E86-A956-ABD6FF074D42}" srcOrd="12" destOrd="0" presId="urn:microsoft.com/office/officeart/2005/8/layout/list1"/>
    <dgm:cxn modelId="{D18A21AC-3CB7-4180-82F9-C7F407BA2F9D}" type="presParOf" srcId="{0C967C34-D04E-4E86-A956-ABD6FF074D42}" destId="{18C84027-B658-4A9D-8745-7E856D039DBC}" srcOrd="0" destOrd="0" presId="urn:microsoft.com/office/officeart/2005/8/layout/list1"/>
    <dgm:cxn modelId="{386EBEC2-CEEF-454A-953B-CB5D179C8CE1}" type="presParOf" srcId="{0C967C34-D04E-4E86-A956-ABD6FF074D42}" destId="{CC735013-2C84-4575-99B2-86F4B63A5788}" srcOrd="1" destOrd="0" presId="urn:microsoft.com/office/officeart/2005/8/layout/list1"/>
    <dgm:cxn modelId="{15033CA7-B481-4AE2-9222-B1BABAF59978}" type="presParOf" srcId="{FB942DAD-DF8A-4EC6-A550-7CED47345895}" destId="{ECFA0211-28FF-4287-A291-844ED97E5B31}" srcOrd="13" destOrd="0" presId="urn:microsoft.com/office/officeart/2005/8/layout/list1"/>
    <dgm:cxn modelId="{4F29B16A-7BC9-4651-B64A-FB53D5F1E63B}" type="presParOf" srcId="{FB942DAD-DF8A-4EC6-A550-7CED47345895}" destId="{B7A98305-A5BC-4770-B488-D819505A9C03}"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E91F81-2D85-4761-A2E1-F579D2425EE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81763E0F-27FB-4922-A9DE-1124F1B1A49E}">
      <dgm:prSet phldrT="[Text]"/>
      <dgm:spPr>
        <a:blipFill rotWithShape="0">
          <a:blip xmlns:r="http://schemas.openxmlformats.org/officeDocument/2006/relationships" r:embed="rId1"/>
          <a:srcRect/>
          <a:stretch>
            <a:fillRect t="-5000" b="-5000"/>
          </a:stretch>
        </a:blipFill>
      </dgm:spPr>
      <dgm:t>
        <a:bodyPr/>
        <a:lstStyle/>
        <a:p>
          <a:endParaRPr lang="en-GB" dirty="0"/>
        </a:p>
      </dgm:t>
    </dgm:pt>
    <dgm:pt modelId="{35EEABAE-73D1-4506-88A8-1DDAE06C32F3}" type="parTrans" cxnId="{541E5C95-1C60-4373-AC5A-3556514596D6}">
      <dgm:prSet/>
      <dgm:spPr/>
      <dgm:t>
        <a:bodyPr/>
        <a:lstStyle/>
        <a:p>
          <a:endParaRPr lang="en-GB"/>
        </a:p>
      </dgm:t>
    </dgm:pt>
    <dgm:pt modelId="{0D04D2EE-03C7-4781-A749-C2B4BDBBD56F}" type="sibTrans" cxnId="{541E5C95-1C60-4373-AC5A-3556514596D6}">
      <dgm:prSet/>
      <dgm:spPr/>
      <dgm:t>
        <a:bodyPr/>
        <a:lstStyle/>
        <a:p>
          <a:endParaRPr lang="en-GB"/>
        </a:p>
      </dgm:t>
    </dgm:pt>
    <dgm:pt modelId="{8FCFF55C-D832-42AD-AFBF-55C5BDE409DD}">
      <dgm:prSet phldrT="[Text]"/>
      <dgm:spPr/>
      <dgm:t>
        <a:bodyPr/>
        <a:lstStyle/>
        <a:p>
          <a:r>
            <a:rPr lang="en-GB" b="1" dirty="0"/>
            <a:t>…the cost of discrimination</a:t>
          </a:r>
        </a:p>
      </dgm:t>
    </dgm:pt>
    <dgm:pt modelId="{CD60B7C9-41C0-4AC7-8BDA-9844F8838B27}" type="parTrans" cxnId="{9A8906CD-ECAA-43EF-9C9D-A205C286FFD9}">
      <dgm:prSet/>
      <dgm:spPr/>
      <dgm:t>
        <a:bodyPr/>
        <a:lstStyle/>
        <a:p>
          <a:endParaRPr lang="en-GB"/>
        </a:p>
      </dgm:t>
    </dgm:pt>
    <dgm:pt modelId="{A8DF94C2-9A37-4DCB-B665-CB5B07944C0C}" type="sibTrans" cxnId="{9A8906CD-ECAA-43EF-9C9D-A205C286FFD9}">
      <dgm:prSet/>
      <dgm:spPr/>
      <dgm:t>
        <a:bodyPr/>
        <a:lstStyle/>
        <a:p>
          <a:endParaRPr lang="en-GB"/>
        </a:p>
      </dgm:t>
    </dgm:pt>
    <dgm:pt modelId="{CEE8D807-F80F-44FE-835F-1E20C58935E9}">
      <dgm:prSet phldrT="[Text]"/>
      <dgm:spPr>
        <a:blipFill rotWithShape="0">
          <a:blip xmlns:r="http://schemas.openxmlformats.org/officeDocument/2006/relationships" r:embed="rId2"/>
          <a:srcRect/>
          <a:stretch>
            <a:fillRect t="-5000" b="-5000"/>
          </a:stretch>
        </a:blipFill>
      </dgm:spPr>
      <dgm:t>
        <a:bodyPr/>
        <a:lstStyle/>
        <a:p>
          <a:endParaRPr lang="en-GB" dirty="0"/>
        </a:p>
      </dgm:t>
    </dgm:pt>
    <dgm:pt modelId="{A743FC9B-A1D4-4404-9B2E-6D9A109EA708}" type="parTrans" cxnId="{4AB097B9-93B8-455E-BB8D-5717EB223A45}">
      <dgm:prSet/>
      <dgm:spPr/>
      <dgm:t>
        <a:bodyPr/>
        <a:lstStyle/>
        <a:p>
          <a:endParaRPr lang="en-GB"/>
        </a:p>
      </dgm:t>
    </dgm:pt>
    <dgm:pt modelId="{19AEB812-5C58-419B-A151-DB100B9055A7}" type="sibTrans" cxnId="{4AB097B9-93B8-455E-BB8D-5717EB223A45}">
      <dgm:prSet/>
      <dgm:spPr>
        <a:solidFill>
          <a:srgbClr val="F3AA32"/>
        </a:solidFill>
      </dgm:spPr>
      <dgm:t>
        <a:bodyPr/>
        <a:lstStyle/>
        <a:p>
          <a:endParaRPr lang="en-GB"/>
        </a:p>
      </dgm:t>
    </dgm:pt>
    <dgm:pt modelId="{0307D05E-3291-446F-A16C-685244DE5F1C}">
      <dgm:prSet phldrT="[Text]"/>
      <dgm:spPr/>
      <dgm:t>
        <a:bodyPr/>
        <a:lstStyle/>
        <a:p>
          <a:r>
            <a:rPr lang="en-GB" b="1" dirty="0"/>
            <a:t>…more attractive</a:t>
          </a:r>
        </a:p>
      </dgm:t>
    </dgm:pt>
    <dgm:pt modelId="{04D98913-EB80-46DF-B8CA-08991E3F3AD6}" type="parTrans" cxnId="{07E37AF5-D936-42EB-911D-A6D419A679E5}">
      <dgm:prSet/>
      <dgm:spPr/>
      <dgm:t>
        <a:bodyPr/>
        <a:lstStyle/>
        <a:p>
          <a:endParaRPr lang="en-GB"/>
        </a:p>
      </dgm:t>
    </dgm:pt>
    <dgm:pt modelId="{C08404CC-83A8-4349-8518-C24E460EB7FD}" type="sibTrans" cxnId="{07E37AF5-D936-42EB-911D-A6D419A679E5}">
      <dgm:prSet/>
      <dgm:spPr/>
      <dgm:t>
        <a:bodyPr/>
        <a:lstStyle/>
        <a:p>
          <a:endParaRPr lang="en-GB"/>
        </a:p>
      </dgm:t>
    </dgm:pt>
    <dgm:pt modelId="{7DC2C4F0-ED1A-49F3-996B-92F37DFEE507}">
      <dgm:prSet phldrT="[Text]"/>
      <dgm:spPr>
        <a:blipFill rotWithShape="0">
          <a:blip xmlns:r="http://schemas.openxmlformats.org/officeDocument/2006/relationships" r:embed="rId3"/>
          <a:srcRect/>
          <a:stretch>
            <a:fillRect t="-5000" b="-5000"/>
          </a:stretch>
        </a:blipFill>
      </dgm:spPr>
      <dgm:t>
        <a:bodyPr/>
        <a:lstStyle/>
        <a:p>
          <a:endParaRPr lang="en-GB" dirty="0"/>
        </a:p>
      </dgm:t>
    </dgm:pt>
    <dgm:pt modelId="{C3544B2F-6148-4DB4-B41D-7714F7618F01}" type="parTrans" cxnId="{2A08D342-2EFC-41EC-9F35-90E3B041F1E0}">
      <dgm:prSet/>
      <dgm:spPr/>
      <dgm:t>
        <a:bodyPr/>
        <a:lstStyle/>
        <a:p>
          <a:endParaRPr lang="en-GB"/>
        </a:p>
      </dgm:t>
    </dgm:pt>
    <dgm:pt modelId="{2EAEA054-75F4-4DA9-8CD5-63A9A09F5867}" type="sibTrans" cxnId="{2A08D342-2EFC-41EC-9F35-90E3B041F1E0}">
      <dgm:prSet/>
      <dgm:spPr/>
      <dgm:t>
        <a:bodyPr/>
        <a:lstStyle/>
        <a:p>
          <a:endParaRPr lang="en-GB"/>
        </a:p>
      </dgm:t>
    </dgm:pt>
    <dgm:pt modelId="{5B20887C-C027-4C00-99C5-D0A8C588A059}">
      <dgm:prSet phldrT="[Text]"/>
      <dgm:spPr/>
      <dgm:t>
        <a:bodyPr/>
        <a:lstStyle/>
        <a:p>
          <a:r>
            <a:rPr lang="en-GB" b="1" dirty="0"/>
            <a:t>…more creative &amp; productive</a:t>
          </a:r>
        </a:p>
      </dgm:t>
    </dgm:pt>
    <dgm:pt modelId="{9902FDFA-85AD-4D29-AB2C-CB6E44E015B5}" type="parTrans" cxnId="{53B3711D-E3DF-4B5E-BDD7-ACDFD391F375}">
      <dgm:prSet/>
      <dgm:spPr/>
      <dgm:t>
        <a:bodyPr/>
        <a:lstStyle/>
        <a:p>
          <a:endParaRPr lang="en-GB"/>
        </a:p>
      </dgm:t>
    </dgm:pt>
    <dgm:pt modelId="{37CE0AEA-F4A2-404F-AAB9-185F130ADBB4}" type="sibTrans" cxnId="{53B3711D-E3DF-4B5E-BDD7-ACDFD391F375}">
      <dgm:prSet/>
      <dgm:spPr/>
      <dgm:t>
        <a:bodyPr/>
        <a:lstStyle/>
        <a:p>
          <a:endParaRPr lang="en-GB"/>
        </a:p>
      </dgm:t>
    </dgm:pt>
    <dgm:pt modelId="{7A79DAE8-B9BD-4D8B-91F7-C613D8C0E9A6}" type="pres">
      <dgm:prSet presAssocID="{F0E91F81-2D85-4761-A2E1-F579D2425EEB}" presName="Name0" presStyleCnt="0">
        <dgm:presLayoutVars>
          <dgm:chMax/>
          <dgm:chPref/>
          <dgm:dir/>
          <dgm:animLvl val="lvl"/>
        </dgm:presLayoutVars>
      </dgm:prSet>
      <dgm:spPr/>
    </dgm:pt>
    <dgm:pt modelId="{3B6FF6FC-1D2A-4370-9187-12BBFEF49A36}" type="pres">
      <dgm:prSet presAssocID="{81763E0F-27FB-4922-A9DE-1124F1B1A49E}" presName="composite" presStyleCnt="0"/>
      <dgm:spPr/>
    </dgm:pt>
    <dgm:pt modelId="{EAE96AB4-80E8-4F1F-B954-C82DEEFAA709}" type="pres">
      <dgm:prSet presAssocID="{81763E0F-27FB-4922-A9DE-1124F1B1A49E}" presName="Parent1" presStyleLbl="node1" presStyleIdx="0" presStyleCnt="6">
        <dgm:presLayoutVars>
          <dgm:chMax val="1"/>
          <dgm:chPref val="1"/>
          <dgm:bulletEnabled val="1"/>
        </dgm:presLayoutVars>
      </dgm:prSet>
      <dgm:spPr/>
    </dgm:pt>
    <dgm:pt modelId="{BB4DF85E-D5BA-4B3E-A053-DCC1AF66C1C9}" type="pres">
      <dgm:prSet presAssocID="{81763E0F-27FB-4922-A9DE-1124F1B1A49E}" presName="Childtext1" presStyleLbl="revTx" presStyleIdx="0" presStyleCnt="3">
        <dgm:presLayoutVars>
          <dgm:chMax val="0"/>
          <dgm:chPref val="0"/>
          <dgm:bulletEnabled val="1"/>
        </dgm:presLayoutVars>
      </dgm:prSet>
      <dgm:spPr/>
    </dgm:pt>
    <dgm:pt modelId="{FDE663C9-BFC4-48A7-923B-30AD73361B28}" type="pres">
      <dgm:prSet presAssocID="{81763E0F-27FB-4922-A9DE-1124F1B1A49E}" presName="BalanceSpacing" presStyleCnt="0"/>
      <dgm:spPr/>
    </dgm:pt>
    <dgm:pt modelId="{546E8250-BB81-4050-8695-D19C395D00D0}" type="pres">
      <dgm:prSet presAssocID="{81763E0F-27FB-4922-A9DE-1124F1B1A49E}" presName="BalanceSpacing1" presStyleCnt="0"/>
      <dgm:spPr/>
    </dgm:pt>
    <dgm:pt modelId="{1647EF39-3CB0-431B-A2B0-C6FE8B2DAC44}" type="pres">
      <dgm:prSet presAssocID="{0D04D2EE-03C7-4781-A749-C2B4BDBBD56F}" presName="Accent1Text" presStyleLbl="node1" presStyleIdx="1" presStyleCnt="6"/>
      <dgm:spPr/>
    </dgm:pt>
    <dgm:pt modelId="{F86C4706-975C-4B37-A30A-50F693E3D4A7}" type="pres">
      <dgm:prSet presAssocID="{0D04D2EE-03C7-4781-A749-C2B4BDBBD56F}" presName="spaceBetweenRectangles" presStyleCnt="0"/>
      <dgm:spPr/>
    </dgm:pt>
    <dgm:pt modelId="{94DB8839-D499-4261-8D22-25A0D9869E02}" type="pres">
      <dgm:prSet presAssocID="{CEE8D807-F80F-44FE-835F-1E20C58935E9}" presName="composite" presStyleCnt="0"/>
      <dgm:spPr/>
    </dgm:pt>
    <dgm:pt modelId="{AD999285-6489-4D90-B1E1-E5E5B1B42AF1}" type="pres">
      <dgm:prSet presAssocID="{CEE8D807-F80F-44FE-835F-1E20C58935E9}" presName="Parent1" presStyleLbl="node1" presStyleIdx="2" presStyleCnt="6">
        <dgm:presLayoutVars>
          <dgm:chMax val="1"/>
          <dgm:chPref val="1"/>
          <dgm:bulletEnabled val="1"/>
        </dgm:presLayoutVars>
      </dgm:prSet>
      <dgm:spPr/>
    </dgm:pt>
    <dgm:pt modelId="{7EA63016-70F3-4103-BEC3-DBEC8369656B}" type="pres">
      <dgm:prSet presAssocID="{CEE8D807-F80F-44FE-835F-1E20C58935E9}" presName="Childtext1" presStyleLbl="revTx" presStyleIdx="1" presStyleCnt="3">
        <dgm:presLayoutVars>
          <dgm:chMax val="0"/>
          <dgm:chPref val="0"/>
          <dgm:bulletEnabled val="1"/>
        </dgm:presLayoutVars>
      </dgm:prSet>
      <dgm:spPr/>
    </dgm:pt>
    <dgm:pt modelId="{44CF5340-362F-4DE8-88D2-E71125A693F7}" type="pres">
      <dgm:prSet presAssocID="{CEE8D807-F80F-44FE-835F-1E20C58935E9}" presName="BalanceSpacing" presStyleCnt="0"/>
      <dgm:spPr/>
    </dgm:pt>
    <dgm:pt modelId="{7B8292BC-91C8-4812-A968-7C5FEC5C9EBB}" type="pres">
      <dgm:prSet presAssocID="{CEE8D807-F80F-44FE-835F-1E20C58935E9}" presName="BalanceSpacing1" presStyleCnt="0"/>
      <dgm:spPr/>
    </dgm:pt>
    <dgm:pt modelId="{0D091500-8E3A-4C13-91C9-ED7F57DFCF4D}" type="pres">
      <dgm:prSet presAssocID="{19AEB812-5C58-419B-A151-DB100B9055A7}" presName="Accent1Text" presStyleLbl="node1" presStyleIdx="3" presStyleCnt="6"/>
      <dgm:spPr/>
    </dgm:pt>
    <dgm:pt modelId="{7C88EC93-AA17-4D2B-8DF9-F9EAAF4D9417}" type="pres">
      <dgm:prSet presAssocID="{19AEB812-5C58-419B-A151-DB100B9055A7}" presName="spaceBetweenRectangles" presStyleCnt="0"/>
      <dgm:spPr/>
    </dgm:pt>
    <dgm:pt modelId="{ABCB4B71-377C-4DE2-A381-D51F0B89A5D6}" type="pres">
      <dgm:prSet presAssocID="{7DC2C4F0-ED1A-49F3-996B-92F37DFEE507}" presName="composite" presStyleCnt="0"/>
      <dgm:spPr/>
    </dgm:pt>
    <dgm:pt modelId="{52D4B43B-C5CD-4CF3-BBEF-D67A0FBCC005}" type="pres">
      <dgm:prSet presAssocID="{7DC2C4F0-ED1A-49F3-996B-92F37DFEE507}" presName="Parent1" presStyleLbl="node1" presStyleIdx="4" presStyleCnt="6">
        <dgm:presLayoutVars>
          <dgm:chMax val="1"/>
          <dgm:chPref val="1"/>
          <dgm:bulletEnabled val="1"/>
        </dgm:presLayoutVars>
      </dgm:prSet>
      <dgm:spPr/>
    </dgm:pt>
    <dgm:pt modelId="{547B58EF-71F7-43C0-97D8-4E19F3B1CC88}" type="pres">
      <dgm:prSet presAssocID="{7DC2C4F0-ED1A-49F3-996B-92F37DFEE507}" presName="Childtext1" presStyleLbl="revTx" presStyleIdx="2" presStyleCnt="3">
        <dgm:presLayoutVars>
          <dgm:chMax val="0"/>
          <dgm:chPref val="0"/>
          <dgm:bulletEnabled val="1"/>
        </dgm:presLayoutVars>
      </dgm:prSet>
      <dgm:spPr/>
    </dgm:pt>
    <dgm:pt modelId="{949D7DB9-9F50-44B1-8C23-B88ED374E64D}" type="pres">
      <dgm:prSet presAssocID="{7DC2C4F0-ED1A-49F3-996B-92F37DFEE507}" presName="BalanceSpacing" presStyleCnt="0"/>
      <dgm:spPr/>
    </dgm:pt>
    <dgm:pt modelId="{749B8A4C-A91E-4273-94F1-EE867466C2DD}" type="pres">
      <dgm:prSet presAssocID="{7DC2C4F0-ED1A-49F3-996B-92F37DFEE507}" presName="BalanceSpacing1" presStyleCnt="0"/>
      <dgm:spPr/>
    </dgm:pt>
    <dgm:pt modelId="{0392329A-57C3-4C3B-B765-FB4645D86765}" type="pres">
      <dgm:prSet presAssocID="{2EAEA054-75F4-4DA9-8CD5-63A9A09F5867}" presName="Accent1Text" presStyleLbl="node1" presStyleIdx="5" presStyleCnt="6"/>
      <dgm:spPr/>
    </dgm:pt>
  </dgm:ptLst>
  <dgm:cxnLst>
    <dgm:cxn modelId="{3FEFB400-B2FF-4F9F-A5EA-08643BD37EE8}" type="presOf" srcId="{0307D05E-3291-446F-A16C-685244DE5F1C}" destId="{7EA63016-70F3-4103-BEC3-DBEC8369656B}" srcOrd="0" destOrd="0" presId="urn:microsoft.com/office/officeart/2008/layout/AlternatingHexagons"/>
    <dgm:cxn modelId="{53B3711D-E3DF-4B5E-BDD7-ACDFD391F375}" srcId="{7DC2C4F0-ED1A-49F3-996B-92F37DFEE507}" destId="{5B20887C-C027-4C00-99C5-D0A8C588A059}" srcOrd="0" destOrd="0" parTransId="{9902FDFA-85AD-4D29-AB2C-CB6E44E015B5}" sibTransId="{37CE0AEA-F4A2-404F-AAB9-185F130ADBB4}"/>
    <dgm:cxn modelId="{8133552A-0588-4075-B300-4E9612143A91}" type="presOf" srcId="{0D04D2EE-03C7-4781-A749-C2B4BDBBD56F}" destId="{1647EF39-3CB0-431B-A2B0-C6FE8B2DAC44}" srcOrd="0" destOrd="0" presId="urn:microsoft.com/office/officeart/2008/layout/AlternatingHexagons"/>
    <dgm:cxn modelId="{13780331-440F-4ED6-B2E9-91E14144EE8D}" type="presOf" srcId="{8FCFF55C-D832-42AD-AFBF-55C5BDE409DD}" destId="{BB4DF85E-D5BA-4B3E-A053-DCC1AF66C1C9}" srcOrd="0" destOrd="0" presId="urn:microsoft.com/office/officeart/2008/layout/AlternatingHexagons"/>
    <dgm:cxn modelId="{55596C62-9AF7-4F7C-BAB8-6605B1AE14AB}" type="presOf" srcId="{81763E0F-27FB-4922-A9DE-1124F1B1A49E}" destId="{EAE96AB4-80E8-4F1F-B954-C82DEEFAA709}" srcOrd="0" destOrd="0" presId="urn:microsoft.com/office/officeart/2008/layout/AlternatingHexagons"/>
    <dgm:cxn modelId="{2A08D342-2EFC-41EC-9F35-90E3B041F1E0}" srcId="{F0E91F81-2D85-4761-A2E1-F579D2425EEB}" destId="{7DC2C4F0-ED1A-49F3-996B-92F37DFEE507}" srcOrd="2" destOrd="0" parTransId="{C3544B2F-6148-4DB4-B41D-7714F7618F01}" sibTransId="{2EAEA054-75F4-4DA9-8CD5-63A9A09F5867}"/>
    <dgm:cxn modelId="{A9788D4E-11F3-4E9E-BE62-59C84B37F981}" type="presOf" srcId="{5B20887C-C027-4C00-99C5-D0A8C588A059}" destId="{547B58EF-71F7-43C0-97D8-4E19F3B1CC88}" srcOrd="0" destOrd="0" presId="urn:microsoft.com/office/officeart/2008/layout/AlternatingHexagons"/>
    <dgm:cxn modelId="{312BC34E-EB23-45EB-9E3A-7EF83A83930D}" type="presOf" srcId="{F0E91F81-2D85-4761-A2E1-F579D2425EEB}" destId="{7A79DAE8-B9BD-4D8B-91F7-C613D8C0E9A6}" srcOrd="0" destOrd="0" presId="urn:microsoft.com/office/officeart/2008/layout/AlternatingHexagons"/>
    <dgm:cxn modelId="{541E5C95-1C60-4373-AC5A-3556514596D6}" srcId="{F0E91F81-2D85-4761-A2E1-F579D2425EEB}" destId="{81763E0F-27FB-4922-A9DE-1124F1B1A49E}" srcOrd="0" destOrd="0" parTransId="{35EEABAE-73D1-4506-88A8-1DDAE06C32F3}" sibTransId="{0D04D2EE-03C7-4781-A749-C2B4BDBBD56F}"/>
    <dgm:cxn modelId="{30DDFE9D-685A-4CFD-9AE3-0F90949D32CB}" type="presOf" srcId="{2EAEA054-75F4-4DA9-8CD5-63A9A09F5867}" destId="{0392329A-57C3-4C3B-B765-FB4645D86765}" srcOrd="0" destOrd="0" presId="urn:microsoft.com/office/officeart/2008/layout/AlternatingHexagons"/>
    <dgm:cxn modelId="{42A97EB2-E7A5-4FCA-B445-6B8AB867B362}" type="presOf" srcId="{7DC2C4F0-ED1A-49F3-996B-92F37DFEE507}" destId="{52D4B43B-C5CD-4CF3-BBEF-D67A0FBCC005}" srcOrd="0" destOrd="0" presId="urn:microsoft.com/office/officeart/2008/layout/AlternatingHexagons"/>
    <dgm:cxn modelId="{4AB097B9-93B8-455E-BB8D-5717EB223A45}" srcId="{F0E91F81-2D85-4761-A2E1-F579D2425EEB}" destId="{CEE8D807-F80F-44FE-835F-1E20C58935E9}" srcOrd="1" destOrd="0" parTransId="{A743FC9B-A1D4-4404-9B2E-6D9A109EA708}" sibTransId="{19AEB812-5C58-419B-A151-DB100B9055A7}"/>
    <dgm:cxn modelId="{9A8906CD-ECAA-43EF-9C9D-A205C286FFD9}" srcId="{81763E0F-27FB-4922-A9DE-1124F1B1A49E}" destId="{8FCFF55C-D832-42AD-AFBF-55C5BDE409DD}" srcOrd="0" destOrd="0" parTransId="{CD60B7C9-41C0-4AC7-8BDA-9844F8838B27}" sibTransId="{A8DF94C2-9A37-4DCB-B665-CB5B07944C0C}"/>
    <dgm:cxn modelId="{7C0A6FED-17E2-463C-8110-A293CF222DE4}" type="presOf" srcId="{19AEB812-5C58-419B-A151-DB100B9055A7}" destId="{0D091500-8E3A-4C13-91C9-ED7F57DFCF4D}" srcOrd="0" destOrd="0" presId="urn:microsoft.com/office/officeart/2008/layout/AlternatingHexagons"/>
    <dgm:cxn modelId="{07E37AF5-D936-42EB-911D-A6D419A679E5}" srcId="{CEE8D807-F80F-44FE-835F-1E20C58935E9}" destId="{0307D05E-3291-446F-A16C-685244DE5F1C}" srcOrd="0" destOrd="0" parTransId="{04D98913-EB80-46DF-B8CA-08991E3F3AD6}" sibTransId="{C08404CC-83A8-4349-8518-C24E460EB7FD}"/>
    <dgm:cxn modelId="{891A25F6-517B-49CC-A9D5-04F8739D8B23}" type="presOf" srcId="{CEE8D807-F80F-44FE-835F-1E20C58935E9}" destId="{AD999285-6489-4D90-B1E1-E5E5B1B42AF1}" srcOrd="0" destOrd="0" presId="urn:microsoft.com/office/officeart/2008/layout/AlternatingHexagons"/>
    <dgm:cxn modelId="{45378606-5EC3-496E-80A2-CC55C27D8B33}" type="presParOf" srcId="{7A79DAE8-B9BD-4D8B-91F7-C613D8C0E9A6}" destId="{3B6FF6FC-1D2A-4370-9187-12BBFEF49A36}" srcOrd="0" destOrd="0" presId="urn:microsoft.com/office/officeart/2008/layout/AlternatingHexagons"/>
    <dgm:cxn modelId="{75B09BDC-C481-4BD6-8FFB-E82680353F60}" type="presParOf" srcId="{3B6FF6FC-1D2A-4370-9187-12BBFEF49A36}" destId="{EAE96AB4-80E8-4F1F-B954-C82DEEFAA709}" srcOrd="0" destOrd="0" presId="urn:microsoft.com/office/officeart/2008/layout/AlternatingHexagons"/>
    <dgm:cxn modelId="{DA7A968B-DFCE-4C6E-AAFC-43480FF2BDFD}" type="presParOf" srcId="{3B6FF6FC-1D2A-4370-9187-12BBFEF49A36}" destId="{BB4DF85E-D5BA-4B3E-A053-DCC1AF66C1C9}" srcOrd="1" destOrd="0" presId="urn:microsoft.com/office/officeart/2008/layout/AlternatingHexagons"/>
    <dgm:cxn modelId="{7EA8C2A5-2F9A-44EA-867D-2D62DD99DC15}" type="presParOf" srcId="{3B6FF6FC-1D2A-4370-9187-12BBFEF49A36}" destId="{FDE663C9-BFC4-48A7-923B-30AD73361B28}" srcOrd="2" destOrd="0" presId="urn:microsoft.com/office/officeart/2008/layout/AlternatingHexagons"/>
    <dgm:cxn modelId="{E62DF820-1EF8-4F43-BF8D-0E3512049263}" type="presParOf" srcId="{3B6FF6FC-1D2A-4370-9187-12BBFEF49A36}" destId="{546E8250-BB81-4050-8695-D19C395D00D0}" srcOrd="3" destOrd="0" presId="urn:microsoft.com/office/officeart/2008/layout/AlternatingHexagons"/>
    <dgm:cxn modelId="{5B089953-3CBC-465E-9194-56D1CB8F8385}" type="presParOf" srcId="{3B6FF6FC-1D2A-4370-9187-12BBFEF49A36}" destId="{1647EF39-3CB0-431B-A2B0-C6FE8B2DAC44}" srcOrd="4" destOrd="0" presId="urn:microsoft.com/office/officeart/2008/layout/AlternatingHexagons"/>
    <dgm:cxn modelId="{96A18F0F-5BC5-4D9D-96CA-E37DA8A89385}" type="presParOf" srcId="{7A79DAE8-B9BD-4D8B-91F7-C613D8C0E9A6}" destId="{F86C4706-975C-4B37-A30A-50F693E3D4A7}" srcOrd="1" destOrd="0" presId="urn:microsoft.com/office/officeart/2008/layout/AlternatingHexagons"/>
    <dgm:cxn modelId="{47D2BB62-96C4-4C6E-ACE1-BA7717B6A94D}" type="presParOf" srcId="{7A79DAE8-B9BD-4D8B-91F7-C613D8C0E9A6}" destId="{94DB8839-D499-4261-8D22-25A0D9869E02}" srcOrd="2" destOrd="0" presId="urn:microsoft.com/office/officeart/2008/layout/AlternatingHexagons"/>
    <dgm:cxn modelId="{42413E06-918F-4CB2-BBE9-0F407DEBCB32}" type="presParOf" srcId="{94DB8839-D499-4261-8D22-25A0D9869E02}" destId="{AD999285-6489-4D90-B1E1-E5E5B1B42AF1}" srcOrd="0" destOrd="0" presId="urn:microsoft.com/office/officeart/2008/layout/AlternatingHexagons"/>
    <dgm:cxn modelId="{F18AD4B8-2E0A-43AA-862F-CCBE6C3195F7}" type="presParOf" srcId="{94DB8839-D499-4261-8D22-25A0D9869E02}" destId="{7EA63016-70F3-4103-BEC3-DBEC8369656B}" srcOrd="1" destOrd="0" presId="urn:microsoft.com/office/officeart/2008/layout/AlternatingHexagons"/>
    <dgm:cxn modelId="{649B9788-F630-4ECD-B71A-F30F96FF6F43}" type="presParOf" srcId="{94DB8839-D499-4261-8D22-25A0D9869E02}" destId="{44CF5340-362F-4DE8-88D2-E71125A693F7}" srcOrd="2" destOrd="0" presId="urn:microsoft.com/office/officeart/2008/layout/AlternatingHexagons"/>
    <dgm:cxn modelId="{549114DB-F80D-4CB5-98B6-CCE499A0BF53}" type="presParOf" srcId="{94DB8839-D499-4261-8D22-25A0D9869E02}" destId="{7B8292BC-91C8-4812-A968-7C5FEC5C9EBB}" srcOrd="3" destOrd="0" presId="urn:microsoft.com/office/officeart/2008/layout/AlternatingHexagons"/>
    <dgm:cxn modelId="{A47F898A-52CD-407A-9C91-9686A863CBF7}" type="presParOf" srcId="{94DB8839-D499-4261-8D22-25A0D9869E02}" destId="{0D091500-8E3A-4C13-91C9-ED7F57DFCF4D}" srcOrd="4" destOrd="0" presId="urn:microsoft.com/office/officeart/2008/layout/AlternatingHexagons"/>
    <dgm:cxn modelId="{6E5F58BD-75E5-4399-B6D6-81AA6B5BB67E}" type="presParOf" srcId="{7A79DAE8-B9BD-4D8B-91F7-C613D8C0E9A6}" destId="{7C88EC93-AA17-4D2B-8DF9-F9EAAF4D9417}" srcOrd="3" destOrd="0" presId="urn:microsoft.com/office/officeart/2008/layout/AlternatingHexagons"/>
    <dgm:cxn modelId="{DDFD4783-5E6B-4C01-8CDE-FE25CDEFDA52}" type="presParOf" srcId="{7A79DAE8-B9BD-4D8B-91F7-C613D8C0E9A6}" destId="{ABCB4B71-377C-4DE2-A381-D51F0B89A5D6}" srcOrd="4" destOrd="0" presId="urn:microsoft.com/office/officeart/2008/layout/AlternatingHexagons"/>
    <dgm:cxn modelId="{E4B6B436-49F4-42A9-9C99-3B96C334E34F}" type="presParOf" srcId="{ABCB4B71-377C-4DE2-A381-D51F0B89A5D6}" destId="{52D4B43B-C5CD-4CF3-BBEF-D67A0FBCC005}" srcOrd="0" destOrd="0" presId="urn:microsoft.com/office/officeart/2008/layout/AlternatingHexagons"/>
    <dgm:cxn modelId="{3761E3C7-019B-4A83-ABF1-0CC4E1A7EF84}" type="presParOf" srcId="{ABCB4B71-377C-4DE2-A381-D51F0B89A5D6}" destId="{547B58EF-71F7-43C0-97D8-4E19F3B1CC88}" srcOrd="1" destOrd="0" presId="urn:microsoft.com/office/officeart/2008/layout/AlternatingHexagons"/>
    <dgm:cxn modelId="{63987099-BFF7-4E78-8126-59DF846B07B7}" type="presParOf" srcId="{ABCB4B71-377C-4DE2-A381-D51F0B89A5D6}" destId="{949D7DB9-9F50-44B1-8C23-B88ED374E64D}" srcOrd="2" destOrd="0" presId="urn:microsoft.com/office/officeart/2008/layout/AlternatingHexagons"/>
    <dgm:cxn modelId="{639E33A5-3C6B-43CE-A380-3CE7C6803D68}" type="presParOf" srcId="{ABCB4B71-377C-4DE2-A381-D51F0B89A5D6}" destId="{749B8A4C-A91E-4273-94F1-EE867466C2DD}" srcOrd="3" destOrd="0" presId="urn:microsoft.com/office/officeart/2008/layout/AlternatingHexagons"/>
    <dgm:cxn modelId="{A1D66C39-688C-4C32-8342-AD9991C4C4D0}" type="presParOf" srcId="{ABCB4B71-377C-4DE2-A381-D51F0B89A5D6}" destId="{0392329A-57C3-4C3B-B765-FB4645D86765}"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795813-BC1A-496F-AA3C-6FBF1B545BF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755FC08-DFEC-4843-BB19-B3B45476D687}">
      <dgm:prSet phldrT="[Text]" custT="1"/>
      <dgm:spPr>
        <a:xfrm>
          <a:off x="2837050" y="106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Manage Inclusion</a:t>
          </a:r>
        </a:p>
      </dgm:t>
    </dgm:pt>
    <dgm:pt modelId="{263D460D-9E5C-490B-BE4C-C7CE5C5AD607}" type="parTrans" cxnId="{B6DF6256-962F-4FDC-9924-97327B16442D}">
      <dgm:prSet/>
      <dgm:spPr/>
      <dgm:t>
        <a:bodyPr/>
        <a:lstStyle/>
        <a:p>
          <a:endParaRPr lang="en-GB"/>
        </a:p>
      </dgm:t>
    </dgm:pt>
    <dgm:pt modelId="{97647405-541B-46EE-A4FA-6204E312B943}" type="sibTrans" cxnId="{B6DF6256-962F-4FDC-9924-97327B16442D}">
      <dgm:prSet/>
      <dgm:spPr>
        <a:xfrm rot="2160000">
          <a:off x="4123409" y="1021399"/>
          <a:ext cx="353100" cy="448316"/>
        </a:xfrm>
        <a:prstGeom prst="rightArrow">
          <a:avLst>
            <a:gd name="adj1" fmla="val 60000"/>
            <a:gd name="adj2" fmla="val 50000"/>
          </a:avLst>
        </a:prstGeom>
        <a:solidFill>
          <a:srgbClr val="C00000"/>
        </a:solidFill>
        <a:ln>
          <a:noFill/>
        </a:ln>
        <a:effectLst/>
      </dgm:spPr>
      <dgm:t>
        <a:bodyPr/>
        <a:lstStyle/>
        <a:p>
          <a:pPr>
            <a:buNone/>
          </a:pPr>
          <a:endParaRPr lang="en-GB">
            <a:solidFill>
              <a:sysClr val="window" lastClr="FFFFFF"/>
            </a:solidFill>
            <a:latin typeface="Calibri"/>
            <a:ea typeface="+mn-ea"/>
            <a:cs typeface="+mn-cs"/>
          </a:endParaRPr>
        </a:p>
      </dgm:t>
    </dgm:pt>
    <dgm:pt modelId="{F3079FC1-6055-429C-A213-9B8D86ABAAE1}">
      <dgm:prSet custT="1"/>
      <dgm:spPr>
        <a:xfrm>
          <a:off x="4450693" y="117344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Combat Discrimination</a:t>
          </a:r>
        </a:p>
      </dgm:t>
    </dgm:pt>
    <dgm:pt modelId="{6F9C8D25-82A9-4E31-8FD7-58C0AF00F7A0}" type="parTrans" cxnId="{B21B45DB-1BB6-48EF-9ED0-34C7D3E43CD5}">
      <dgm:prSet/>
      <dgm:spPr/>
      <dgm:t>
        <a:bodyPr/>
        <a:lstStyle/>
        <a:p>
          <a:endParaRPr lang="en-GB"/>
        </a:p>
      </dgm:t>
    </dgm:pt>
    <dgm:pt modelId="{1E1C6439-1157-4874-87E9-DC4BF569ABE7}" type="sibTrans" cxnId="{B21B45DB-1BB6-48EF-9ED0-34C7D3E43CD5}">
      <dgm:prSet/>
      <dgm:spPr>
        <a:xfrm rot="6480000">
          <a:off x="4633225" y="2552434"/>
          <a:ext cx="353100" cy="448316"/>
        </a:xfrm>
        <a:prstGeom prst="rightArrow">
          <a:avLst>
            <a:gd name="adj1" fmla="val 60000"/>
            <a:gd name="adj2" fmla="val 50000"/>
          </a:avLst>
        </a:prstGeom>
        <a:solidFill>
          <a:srgbClr val="C00000"/>
        </a:solidFill>
        <a:ln>
          <a:noFill/>
        </a:ln>
        <a:effectLst/>
      </dgm:spPr>
      <dgm:t>
        <a:bodyPr/>
        <a:lstStyle/>
        <a:p>
          <a:pPr>
            <a:buNone/>
          </a:pPr>
          <a:endParaRPr lang="en-GB">
            <a:solidFill>
              <a:sysClr val="window" lastClr="FFFFFF"/>
            </a:solidFill>
            <a:latin typeface="Calibri"/>
            <a:ea typeface="+mn-ea"/>
            <a:cs typeface="+mn-cs"/>
          </a:endParaRPr>
        </a:p>
      </dgm:t>
    </dgm:pt>
    <dgm:pt modelId="{E14655DC-BC22-419C-A6DB-D4AD11D56603}">
      <dgm:prSet custT="1"/>
      <dgm:spPr>
        <a:xfrm>
          <a:off x="3834336" y="3070400"/>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Promote Equal Opportunity</a:t>
          </a:r>
        </a:p>
      </dgm:t>
    </dgm:pt>
    <dgm:pt modelId="{1EFBAA81-F409-4AB0-8CFB-F24C787C13CC}" type="parTrans" cxnId="{EA49B6BB-2329-494A-80A8-B11D30325AA9}">
      <dgm:prSet/>
      <dgm:spPr/>
      <dgm:t>
        <a:bodyPr/>
        <a:lstStyle/>
        <a:p>
          <a:endParaRPr lang="en-GB"/>
        </a:p>
      </dgm:t>
    </dgm:pt>
    <dgm:pt modelId="{58540929-C8B0-48B6-8E04-2F7F962644C9}" type="sibTrans" cxnId="{EA49B6BB-2329-494A-80A8-B11D30325AA9}">
      <dgm:prSet/>
      <dgm:spPr>
        <a:xfrm rot="10800000">
          <a:off x="3334666" y="3510414"/>
          <a:ext cx="353100" cy="448316"/>
        </a:xfrm>
        <a:prstGeom prst="rightArrow">
          <a:avLst>
            <a:gd name="adj1" fmla="val 60000"/>
            <a:gd name="adj2" fmla="val 50000"/>
          </a:avLst>
        </a:prstGeom>
        <a:solidFill>
          <a:srgbClr val="C00000"/>
        </a:solidFill>
        <a:ln>
          <a:noFill/>
        </a:ln>
        <a:effectLst/>
      </dgm:spPr>
      <dgm:t>
        <a:bodyPr/>
        <a:lstStyle/>
        <a:p>
          <a:pPr>
            <a:buNone/>
          </a:pPr>
          <a:endParaRPr lang="en-GB">
            <a:solidFill>
              <a:sysClr val="window" lastClr="FFFFFF"/>
            </a:solidFill>
            <a:latin typeface="Calibri"/>
            <a:ea typeface="+mn-ea"/>
            <a:cs typeface="+mn-cs"/>
          </a:endParaRPr>
        </a:p>
      </dgm:t>
    </dgm:pt>
    <dgm:pt modelId="{1BE63E37-4534-4073-AEF3-D5FC493C3E80}">
      <dgm:prSet custT="1"/>
      <dgm:spPr>
        <a:xfrm>
          <a:off x="1839764" y="3070400"/>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Facilitate Access</a:t>
          </a:r>
        </a:p>
      </dgm:t>
    </dgm:pt>
    <dgm:pt modelId="{7797DE17-31DF-4EE5-AF6B-4169C1A68FC7}" type="parTrans" cxnId="{03B2DD67-5AD3-4B98-BBEE-AB5085064493}">
      <dgm:prSet/>
      <dgm:spPr/>
      <dgm:t>
        <a:bodyPr/>
        <a:lstStyle/>
        <a:p>
          <a:endParaRPr lang="en-GB"/>
        </a:p>
      </dgm:t>
    </dgm:pt>
    <dgm:pt modelId="{F47F79BD-23F8-4146-8E2A-7551791B7C7A}" type="sibTrans" cxnId="{03B2DD67-5AD3-4B98-BBEE-AB5085064493}">
      <dgm:prSet/>
      <dgm:spPr>
        <a:xfrm rot="15120000">
          <a:off x="2022297" y="2571443"/>
          <a:ext cx="353100" cy="448316"/>
        </a:xfrm>
        <a:prstGeom prst="rightArrow">
          <a:avLst>
            <a:gd name="adj1" fmla="val 60000"/>
            <a:gd name="adj2" fmla="val 50000"/>
          </a:avLst>
        </a:prstGeom>
        <a:solidFill>
          <a:srgbClr val="C00000"/>
        </a:solidFill>
        <a:ln>
          <a:noFill/>
        </a:ln>
        <a:effectLst/>
      </dgm:spPr>
      <dgm:t>
        <a:bodyPr/>
        <a:lstStyle/>
        <a:p>
          <a:pPr>
            <a:buNone/>
          </a:pPr>
          <a:endParaRPr lang="en-GB">
            <a:solidFill>
              <a:sysClr val="window" lastClr="FFFFFF"/>
            </a:solidFill>
            <a:latin typeface="Calibri"/>
            <a:ea typeface="+mn-ea"/>
            <a:cs typeface="+mn-cs"/>
          </a:endParaRPr>
        </a:p>
      </dgm:t>
    </dgm:pt>
    <dgm:pt modelId="{29176C38-3174-4B57-846C-8EDE87C936DE}">
      <dgm:prSet custT="1"/>
      <dgm:spPr>
        <a:xfrm>
          <a:off x="1223408" y="117344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gm:spPr>
      <dgm:t>
        <a:bodyPr/>
        <a:lstStyle/>
        <a:p>
          <a:pPr>
            <a:buNone/>
          </a:pPr>
          <a:r>
            <a:rPr lang="en-GB" sz="1100" b="1">
              <a:solidFill>
                <a:sysClr val="window" lastClr="FFFFFF"/>
              </a:solidFill>
              <a:latin typeface="Calibri"/>
              <a:ea typeface="+mn-ea"/>
              <a:cs typeface="+mn-cs"/>
            </a:rPr>
            <a:t>Value Diversity</a:t>
          </a:r>
        </a:p>
      </dgm:t>
    </dgm:pt>
    <dgm:pt modelId="{8105AE65-A2DB-475A-BB3E-56228F209077}" type="parTrans" cxnId="{099A3627-6A08-4900-A516-F890EE89D946}">
      <dgm:prSet/>
      <dgm:spPr/>
      <dgm:t>
        <a:bodyPr/>
        <a:lstStyle/>
        <a:p>
          <a:endParaRPr lang="en-GB"/>
        </a:p>
      </dgm:t>
    </dgm:pt>
    <dgm:pt modelId="{917EF601-ACEA-4676-99DE-8A3DD0947616}" type="sibTrans" cxnId="{099A3627-6A08-4900-A516-F890EE89D946}">
      <dgm:prSet/>
      <dgm:spPr>
        <a:xfrm rot="19440000">
          <a:off x="2509767" y="1033147"/>
          <a:ext cx="353100" cy="448316"/>
        </a:xfrm>
        <a:prstGeom prst="rightArrow">
          <a:avLst>
            <a:gd name="adj1" fmla="val 60000"/>
            <a:gd name="adj2" fmla="val 50000"/>
          </a:avLst>
        </a:prstGeom>
        <a:solidFill>
          <a:srgbClr val="C00000"/>
        </a:solidFill>
        <a:ln>
          <a:noFill/>
        </a:ln>
        <a:effectLst/>
      </dgm:spPr>
      <dgm:t>
        <a:bodyPr/>
        <a:lstStyle/>
        <a:p>
          <a:pPr>
            <a:buNone/>
          </a:pPr>
          <a:endParaRPr lang="en-GB">
            <a:solidFill>
              <a:sysClr val="window" lastClr="FFFFFF"/>
            </a:solidFill>
            <a:latin typeface="Calibri"/>
            <a:ea typeface="+mn-ea"/>
            <a:cs typeface="+mn-cs"/>
          </a:endParaRPr>
        </a:p>
      </dgm:t>
    </dgm:pt>
    <dgm:pt modelId="{9072B107-AA58-4A5E-A2C2-DB25D1AA8131}" type="pres">
      <dgm:prSet presAssocID="{ED795813-BC1A-496F-AA3C-6FBF1B545BFE}" presName="cycle" presStyleCnt="0">
        <dgm:presLayoutVars>
          <dgm:dir/>
          <dgm:resizeHandles val="exact"/>
        </dgm:presLayoutVars>
      </dgm:prSet>
      <dgm:spPr/>
    </dgm:pt>
    <dgm:pt modelId="{2AE264A6-5600-4D0E-BCB5-9DCD6D2D97C2}" type="pres">
      <dgm:prSet presAssocID="{D755FC08-DFEC-4843-BB19-B3B45476D687}" presName="node" presStyleLbl="node1" presStyleIdx="0" presStyleCnt="5">
        <dgm:presLayoutVars>
          <dgm:bulletEnabled val="1"/>
        </dgm:presLayoutVars>
      </dgm:prSet>
      <dgm:spPr/>
    </dgm:pt>
    <dgm:pt modelId="{8612564D-EDBA-4E7B-9DBD-3252862840D3}" type="pres">
      <dgm:prSet presAssocID="{97647405-541B-46EE-A4FA-6204E312B943}" presName="sibTrans" presStyleLbl="sibTrans2D1" presStyleIdx="0" presStyleCnt="5"/>
      <dgm:spPr/>
    </dgm:pt>
    <dgm:pt modelId="{FA079CC2-9829-4257-8389-F59D923DD972}" type="pres">
      <dgm:prSet presAssocID="{97647405-541B-46EE-A4FA-6204E312B943}" presName="connectorText" presStyleLbl="sibTrans2D1" presStyleIdx="0" presStyleCnt="5"/>
      <dgm:spPr/>
    </dgm:pt>
    <dgm:pt modelId="{96C1CD29-2029-4DB3-82FB-BAE686C51165}" type="pres">
      <dgm:prSet presAssocID="{F3079FC1-6055-429C-A213-9B8D86ABAAE1}" presName="node" presStyleLbl="node1" presStyleIdx="1" presStyleCnt="5">
        <dgm:presLayoutVars>
          <dgm:bulletEnabled val="1"/>
        </dgm:presLayoutVars>
      </dgm:prSet>
      <dgm:spPr/>
    </dgm:pt>
    <dgm:pt modelId="{B25767CB-9060-44FD-972D-EF5CFF132F8D}" type="pres">
      <dgm:prSet presAssocID="{1E1C6439-1157-4874-87E9-DC4BF569ABE7}" presName="sibTrans" presStyleLbl="sibTrans2D1" presStyleIdx="1" presStyleCnt="5"/>
      <dgm:spPr/>
    </dgm:pt>
    <dgm:pt modelId="{C9AB00EC-D51B-4E54-864D-FBFA2542AD58}" type="pres">
      <dgm:prSet presAssocID="{1E1C6439-1157-4874-87E9-DC4BF569ABE7}" presName="connectorText" presStyleLbl="sibTrans2D1" presStyleIdx="1" presStyleCnt="5"/>
      <dgm:spPr/>
    </dgm:pt>
    <dgm:pt modelId="{E31A3E1E-421E-456B-B4F2-C3B04E1F9C90}" type="pres">
      <dgm:prSet presAssocID="{E14655DC-BC22-419C-A6DB-D4AD11D56603}" presName="node" presStyleLbl="node1" presStyleIdx="2" presStyleCnt="5">
        <dgm:presLayoutVars>
          <dgm:bulletEnabled val="1"/>
        </dgm:presLayoutVars>
      </dgm:prSet>
      <dgm:spPr/>
    </dgm:pt>
    <dgm:pt modelId="{129D1748-603D-4B6E-8738-29EB24A1A593}" type="pres">
      <dgm:prSet presAssocID="{58540929-C8B0-48B6-8E04-2F7F962644C9}" presName="sibTrans" presStyleLbl="sibTrans2D1" presStyleIdx="2" presStyleCnt="5" custLinFactNeighborY="19424"/>
      <dgm:spPr/>
    </dgm:pt>
    <dgm:pt modelId="{0A7F3850-DDE4-4529-86BB-3EF6828E0838}" type="pres">
      <dgm:prSet presAssocID="{58540929-C8B0-48B6-8E04-2F7F962644C9}" presName="connectorText" presStyleLbl="sibTrans2D1" presStyleIdx="2" presStyleCnt="5"/>
      <dgm:spPr/>
    </dgm:pt>
    <dgm:pt modelId="{68EE5E88-5CF8-4BF0-B358-9833723B9CB1}" type="pres">
      <dgm:prSet presAssocID="{1BE63E37-4534-4073-AEF3-D5FC493C3E80}" presName="node" presStyleLbl="node1" presStyleIdx="3" presStyleCnt="5">
        <dgm:presLayoutVars>
          <dgm:bulletEnabled val="1"/>
        </dgm:presLayoutVars>
      </dgm:prSet>
      <dgm:spPr/>
    </dgm:pt>
    <dgm:pt modelId="{E7D07486-01D0-420E-8D03-A432DCE89A6B}" type="pres">
      <dgm:prSet presAssocID="{F47F79BD-23F8-4146-8E2A-7551791B7C7A}" presName="sibTrans" presStyleLbl="sibTrans2D1" presStyleIdx="3" presStyleCnt="5"/>
      <dgm:spPr/>
    </dgm:pt>
    <dgm:pt modelId="{F2CAE158-44EE-4CBD-92F8-D4077286ED83}" type="pres">
      <dgm:prSet presAssocID="{F47F79BD-23F8-4146-8E2A-7551791B7C7A}" presName="connectorText" presStyleLbl="sibTrans2D1" presStyleIdx="3" presStyleCnt="5"/>
      <dgm:spPr/>
    </dgm:pt>
    <dgm:pt modelId="{B5D4BD07-E339-4361-A704-7AFA10B1071B}" type="pres">
      <dgm:prSet presAssocID="{29176C38-3174-4B57-846C-8EDE87C936DE}" presName="node" presStyleLbl="node1" presStyleIdx="4" presStyleCnt="5">
        <dgm:presLayoutVars>
          <dgm:bulletEnabled val="1"/>
        </dgm:presLayoutVars>
      </dgm:prSet>
      <dgm:spPr/>
    </dgm:pt>
    <dgm:pt modelId="{22EEB84D-F085-4F54-AE4E-E941D14EA615}" type="pres">
      <dgm:prSet presAssocID="{917EF601-ACEA-4676-99DE-8A3DD0947616}" presName="sibTrans" presStyleLbl="sibTrans2D1" presStyleIdx="4" presStyleCnt="5"/>
      <dgm:spPr/>
    </dgm:pt>
    <dgm:pt modelId="{AB98C809-0FCC-4764-A52D-A59E1F8EDDFB}" type="pres">
      <dgm:prSet presAssocID="{917EF601-ACEA-4676-99DE-8A3DD0947616}" presName="connectorText" presStyleLbl="sibTrans2D1" presStyleIdx="4" presStyleCnt="5"/>
      <dgm:spPr/>
    </dgm:pt>
  </dgm:ptLst>
  <dgm:cxnLst>
    <dgm:cxn modelId="{0E77D502-D4B7-4198-85F8-4C150C80CA67}" type="presOf" srcId="{97647405-541B-46EE-A4FA-6204E312B943}" destId="{FA079CC2-9829-4257-8389-F59D923DD972}" srcOrd="1" destOrd="0" presId="urn:microsoft.com/office/officeart/2005/8/layout/cycle2"/>
    <dgm:cxn modelId="{2E77E919-CC30-401B-9D30-6378B6094199}" type="presOf" srcId="{F47F79BD-23F8-4146-8E2A-7551791B7C7A}" destId="{F2CAE158-44EE-4CBD-92F8-D4077286ED83}" srcOrd="1" destOrd="0" presId="urn:microsoft.com/office/officeart/2005/8/layout/cycle2"/>
    <dgm:cxn modelId="{72FFB523-5E8A-4C2A-9D88-5B5671A5862F}" type="presOf" srcId="{97647405-541B-46EE-A4FA-6204E312B943}" destId="{8612564D-EDBA-4E7B-9DBD-3252862840D3}" srcOrd="0" destOrd="0" presId="urn:microsoft.com/office/officeart/2005/8/layout/cycle2"/>
    <dgm:cxn modelId="{099A3627-6A08-4900-A516-F890EE89D946}" srcId="{ED795813-BC1A-496F-AA3C-6FBF1B545BFE}" destId="{29176C38-3174-4B57-846C-8EDE87C936DE}" srcOrd="4" destOrd="0" parTransId="{8105AE65-A2DB-475A-BB3E-56228F209077}" sibTransId="{917EF601-ACEA-4676-99DE-8A3DD0947616}"/>
    <dgm:cxn modelId="{E57E0F3C-3570-40E8-9EF0-26301B761CB3}" type="presOf" srcId="{917EF601-ACEA-4676-99DE-8A3DD0947616}" destId="{22EEB84D-F085-4F54-AE4E-E941D14EA615}" srcOrd="0" destOrd="0" presId="urn:microsoft.com/office/officeart/2005/8/layout/cycle2"/>
    <dgm:cxn modelId="{689DA03D-0223-4696-80F2-84AF808DD2DE}" type="presOf" srcId="{58540929-C8B0-48B6-8E04-2F7F962644C9}" destId="{129D1748-603D-4B6E-8738-29EB24A1A593}" srcOrd="0" destOrd="0" presId="urn:microsoft.com/office/officeart/2005/8/layout/cycle2"/>
    <dgm:cxn modelId="{03B2DD67-5AD3-4B98-BBEE-AB5085064493}" srcId="{ED795813-BC1A-496F-AA3C-6FBF1B545BFE}" destId="{1BE63E37-4534-4073-AEF3-D5FC493C3E80}" srcOrd="3" destOrd="0" parTransId="{7797DE17-31DF-4EE5-AF6B-4169C1A68FC7}" sibTransId="{F47F79BD-23F8-4146-8E2A-7551791B7C7A}"/>
    <dgm:cxn modelId="{9106AB4C-E053-4A78-9639-9A2970659173}" type="presOf" srcId="{29176C38-3174-4B57-846C-8EDE87C936DE}" destId="{B5D4BD07-E339-4361-A704-7AFA10B1071B}" srcOrd="0" destOrd="0" presId="urn:microsoft.com/office/officeart/2005/8/layout/cycle2"/>
    <dgm:cxn modelId="{3735FC70-F434-4F44-A33F-DD996AA42A40}" type="presOf" srcId="{917EF601-ACEA-4676-99DE-8A3DD0947616}" destId="{AB98C809-0FCC-4764-A52D-A59E1F8EDDFB}" srcOrd="1" destOrd="0" presId="urn:microsoft.com/office/officeart/2005/8/layout/cycle2"/>
    <dgm:cxn modelId="{B6DF6256-962F-4FDC-9924-97327B16442D}" srcId="{ED795813-BC1A-496F-AA3C-6FBF1B545BFE}" destId="{D755FC08-DFEC-4843-BB19-B3B45476D687}" srcOrd="0" destOrd="0" parTransId="{263D460D-9E5C-490B-BE4C-C7CE5C5AD607}" sibTransId="{97647405-541B-46EE-A4FA-6204E312B943}"/>
    <dgm:cxn modelId="{CCDD777C-830A-4F96-934B-22F9C2D4AF63}" type="presOf" srcId="{58540929-C8B0-48B6-8E04-2F7F962644C9}" destId="{0A7F3850-DDE4-4529-86BB-3EF6828E0838}" srcOrd="1" destOrd="0" presId="urn:microsoft.com/office/officeart/2005/8/layout/cycle2"/>
    <dgm:cxn modelId="{CD802287-E412-40D5-B9C9-7D8A4CB5CDB7}" type="presOf" srcId="{D755FC08-DFEC-4843-BB19-B3B45476D687}" destId="{2AE264A6-5600-4D0E-BCB5-9DCD6D2D97C2}" srcOrd="0" destOrd="0" presId="urn:microsoft.com/office/officeart/2005/8/layout/cycle2"/>
    <dgm:cxn modelId="{3AC67587-6030-4B9B-8036-FB99263C0B02}" type="presOf" srcId="{1BE63E37-4534-4073-AEF3-D5FC493C3E80}" destId="{68EE5E88-5CF8-4BF0-B358-9833723B9CB1}" srcOrd="0" destOrd="0" presId="urn:microsoft.com/office/officeart/2005/8/layout/cycle2"/>
    <dgm:cxn modelId="{A22F9388-ECB0-4882-8AB1-442AA33F1829}" type="presOf" srcId="{1E1C6439-1157-4874-87E9-DC4BF569ABE7}" destId="{B25767CB-9060-44FD-972D-EF5CFF132F8D}" srcOrd="0" destOrd="0" presId="urn:microsoft.com/office/officeart/2005/8/layout/cycle2"/>
    <dgm:cxn modelId="{30C64598-E6EF-41B3-9A6C-89AEAD66E910}" type="presOf" srcId="{1E1C6439-1157-4874-87E9-DC4BF569ABE7}" destId="{C9AB00EC-D51B-4E54-864D-FBFA2542AD58}" srcOrd="1" destOrd="0" presId="urn:microsoft.com/office/officeart/2005/8/layout/cycle2"/>
    <dgm:cxn modelId="{433401A1-46E4-4939-93EF-45E347CD56BD}" type="presOf" srcId="{F47F79BD-23F8-4146-8E2A-7551791B7C7A}" destId="{E7D07486-01D0-420E-8D03-A432DCE89A6B}" srcOrd="0" destOrd="0" presId="urn:microsoft.com/office/officeart/2005/8/layout/cycle2"/>
    <dgm:cxn modelId="{BDAEDCB9-F3F6-4F11-B665-8A7A8E8738C6}" type="presOf" srcId="{ED795813-BC1A-496F-AA3C-6FBF1B545BFE}" destId="{9072B107-AA58-4A5E-A2C2-DB25D1AA8131}" srcOrd="0" destOrd="0" presId="urn:microsoft.com/office/officeart/2005/8/layout/cycle2"/>
    <dgm:cxn modelId="{EA49B6BB-2329-494A-80A8-B11D30325AA9}" srcId="{ED795813-BC1A-496F-AA3C-6FBF1B545BFE}" destId="{E14655DC-BC22-419C-A6DB-D4AD11D56603}" srcOrd="2" destOrd="0" parTransId="{1EFBAA81-F409-4AB0-8CFB-F24C787C13CC}" sibTransId="{58540929-C8B0-48B6-8E04-2F7F962644C9}"/>
    <dgm:cxn modelId="{3F96CEC3-5A07-4AA1-9FA6-F622884A821C}" type="presOf" srcId="{F3079FC1-6055-429C-A213-9B8D86ABAAE1}" destId="{96C1CD29-2029-4DB3-82FB-BAE686C51165}" srcOrd="0" destOrd="0" presId="urn:microsoft.com/office/officeart/2005/8/layout/cycle2"/>
    <dgm:cxn modelId="{EA2882CA-C55A-4E93-86AD-E617D978823B}" type="presOf" srcId="{E14655DC-BC22-419C-A6DB-D4AD11D56603}" destId="{E31A3E1E-421E-456B-B4F2-C3B04E1F9C90}" srcOrd="0" destOrd="0" presId="urn:microsoft.com/office/officeart/2005/8/layout/cycle2"/>
    <dgm:cxn modelId="{B21B45DB-1BB6-48EF-9ED0-34C7D3E43CD5}" srcId="{ED795813-BC1A-496F-AA3C-6FBF1B545BFE}" destId="{F3079FC1-6055-429C-A213-9B8D86ABAAE1}" srcOrd="1" destOrd="0" parTransId="{6F9C8D25-82A9-4E31-8FD7-58C0AF00F7A0}" sibTransId="{1E1C6439-1157-4874-87E9-DC4BF569ABE7}"/>
    <dgm:cxn modelId="{6B2D1C42-2CFF-4013-827E-8E7FBA59E7E1}" type="presParOf" srcId="{9072B107-AA58-4A5E-A2C2-DB25D1AA8131}" destId="{2AE264A6-5600-4D0E-BCB5-9DCD6D2D97C2}" srcOrd="0" destOrd="0" presId="urn:microsoft.com/office/officeart/2005/8/layout/cycle2"/>
    <dgm:cxn modelId="{7C68D464-B4D2-4A9C-8C3B-43434FAFEBFE}" type="presParOf" srcId="{9072B107-AA58-4A5E-A2C2-DB25D1AA8131}" destId="{8612564D-EDBA-4E7B-9DBD-3252862840D3}" srcOrd="1" destOrd="0" presId="urn:microsoft.com/office/officeart/2005/8/layout/cycle2"/>
    <dgm:cxn modelId="{671E0EFE-471E-46A3-ADE8-3779741E994B}" type="presParOf" srcId="{8612564D-EDBA-4E7B-9DBD-3252862840D3}" destId="{FA079CC2-9829-4257-8389-F59D923DD972}" srcOrd="0" destOrd="0" presId="urn:microsoft.com/office/officeart/2005/8/layout/cycle2"/>
    <dgm:cxn modelId="{D22EB915-9F86-43D4-95B8-C92BC839ACB7}" type="presParOf" srcId="{9072B107-AA58-4A5E-A2C2-DB25D1AA8131}" destId="{96C1CD29-2029-4DB3-82FB-BAE686C51165}" srcOrd="2" destOrd="0" presId="urn:microsoft.com/office/officeart/2005/8/layout/cycle2"/>
    <dgm:cxn modelId="{3EF11AA0-A484-4281-988C-069ADE305951}" type="presParOf" srcId="{9072B107-AA58-4A5E-A2C2-DB25D1AA8131}" destId="{B25767CB-9060-44FD-972D-EF5CFF132F8D}" srcOrd="3" destOrd="0" presId="urn:microsoft.com/office/officeart/2005/8/layout/cycle2"/>
    <dgm:cxn modelId="{A9CAFE97-43F8-4F1C-B61F-C78E76F862A6}" type="presParOf" srcId="{B25767CB-9060-44FD-972D-EF5CFF132F8D}" destId="{C9AB00EC-D51B-4E54-864D-FBFA2542AD58}" srcOrd="0" destOrd="0" presId="urn:microsoft.com/office/officeart/2005/8/layout/cycle2"/>
    <dgm:cxn modelId="{00E86A51-8162-48D5-8563-7079D1E7F9CE}" type="presParOf" srcId="{9072B107-AA58-4A5E-A2C2-DB25D1AA8131}" destId="{E31A3E1E-421E-456B-B4F2-C3B04E1F9C90}" srcOrd="4" destOrd="0" presId="urn:microsoft.com/office/officeart/2005/8/layout/cycle2"/>
    <dgm:cxn modelId="{CC2CF275-A8BD-4297-8DD7-FDAF0336CA3E}" type="presParOf" srcId="{9072B107-AA58-4A5E-A2C2-DB25D1AA8131}" destId="{129D1748-603D-4B6E-8738-29EB24A1A593}" srcOrd="5" destOrd="0" presId="urn:microsoft.com/office/officeart/2005/8/layout/cycle2"/>
    <dgm:cxn modelId="{FF34D1DC-5606-4E93-91C6-91FA85FF36A9}" type="presParOf" srcId="{129D1748-603D-4B6E-8738-29EB24A1A593}" destId="{0A7F3850-DDE4-4529-86BB-3EF6828E0838}" srcOrd="0" destOrd="0" presId="urn:microsoft.com/office/officeart/2005/8/layout/cycle2"/>
    <dgm:cxn modelId="{467C25F0-1C1E-4E8C-B364-F0ADD13288D6}" type="presParOf" srcId="{9072B107-AA58-4A5E-A2C2-DB25D1AA8131}" destId="{68EE5E88-5CF8-4BF0-B358-9833723B9CB1}" srcOrd="6" destOrd="0" presId="urn:microsoft.com/office/officeart/2005/8/layout/cycle2"/>
    <dgm:cxn modelId="{F36BE0BE-B15B-46E5-8034-4C646548A824}" type="presParOf" srcId="{9072B107-AA58-4A5E-A2C2-DB25D1AA8131}" destId="{E7D07486-01D0-420E-8D03-A432DCE89A6B}" srcOrd="7" destOrd="0" presId="urn:microsoft.com/office/officeart/2005/8/layout/cycle2"/>
    <dgm:cxn modelId="{A3007AA1-476D-4D29-83C1-CA8E20E07212}" type="presParOf" srcId="{E7D07486-01D0-420E-8D03-A432DCE89A6B}" destId="{F2CAE158-44EE-4CBD-92F8-D4077286ED83}" srcOrd="0" destOrd="0" presId="urn:microsoft.com/office/officeart/2005/8/layout/cycle2"/>
    <dgm:cxn modelId="{D41BCAA3-2578-431E-85E1-CACF0863815F}" type="presParOf" srcId="{9072B107-AA58-4A5E-A2C2-DB25D1AA8131}" destId="{B5D4BD07-E339-4361-A704-7AFA10B1071B}" srcOrd="8" destOrd="0" presId="urn:microsoft.com/office/officeart/2005/8/layout/cycle2"/>
    <dgm:cxn modelId="{7BA59A8B-B920-4D7E-8F77-8B2976D786E7}" type="presParOf" srcId="{9072B107-AA58-4A5E-A2C2-DB25D1AA8131}" destId="{22EEB84D-F085-4F54-AE4E-E941D14EA615}" srcOrd="9" destOrd="0" presId="urn:microsoft.com/office/officeart/2005/8/layout/cycle2"/>
    <dgm:cxn modelId="{77F037C5-BEE6-4D31-9614-49C1D0F404B4}" type="presParOf" srcId="{22EEB84D-F085-4F54-AE4E-E941D14EA615}" destId="{AB98C809-0FCC-4764-A52D-A59E1F8EDDF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90C82-2C6C-41E6-BA86-3CC76200C4B8}">
      <dsp:nvSpPr>
        <dsp:cNvPr id="0" name=""/>
        <dsp:cNvSpPr/>
      </dsp:nvSpPr>
      <dsp:spPr>
        <a:xfrm>
          <a:off x="0" y="936848"/>
          <a:ext cx="6736700" cy="41827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solidFill>
                <a:srgbClr val="F3AA32"/>
              </a:solidFill>
            </a:rPr>
            <a:t>Welcome to                      the </a:t>
          </a:r>
          <a:r>
            <a:rPr lang="en-GB" sz="4400" kern="1200" dirty="0" err="1">
              <a:solidFill>
                <a:srgbClr val="F3AA32"/>
              </a:solidFill>
            </a:rPr>
            <a:t>IDEa</a:t>
          </a:r>
          <a:endParaRPr lang="en-GB" sz="4400" kern="1200" dirty="0">
            <a:solidFill>
              <a:srgbClr val="F3AA32"/>
            </a:solidFill>
          </a:endParaRPr>
        </a:p>
        <a:p>
          <a:pPr marL="0" lvl="0" indent="0" algn="ctr" defTabSz="1955800">
            <a:lnSpc>
              <a:spcPct val="90000"/>
            </a:lnSpc>
            <a:spcBef>
              <a:spcPct val="0"/>
            </a:spcBef>
            <a:spcAft>
              <a:spcPct val="35000"/>
            </a:spcAft>
            <a:buNone/>
          </a:pPr>
          <a:r>
            <a:rPr lang="en-GB" sz="4400" kern="1200" dirty="0" err="1">
              <a:solidFill>
                <a:srgbClr val="F3AA32"/>
              </a:solidFill>
            </a:rPr>
            <a:t>CfE:Inclusion</a:t>
          </a:r>
          <a:r>
            <a:rPr lang="en-GB" sz="4400" kern="1200" dirty="0">
              <a:solidFill>
                <a:srgbClr val="F3AA32"/>
              </a:solidFill>
            </a:rPr>
            <a:t>, Diversity, and Equality agenda</a:t>
          </a:r>
          <a:endParaRPr lang="en-GB" sz="3600" kern="1200" dirty="0">
            <a:solidFill>
              <a:srgbClr val="F3AA32"/>
            </a:solidFill>
          </a:endParaRPr>
        </a:p>
        <a:p>
          <a:pPr marL="0" lvl="0" indent="0" algn="ctr" defTabSz="1955800">
            <a:lnSpc>
              <a:spcPct val="90000"/>
            </a:lnSpc>
            <a:spcBef>
              <a:spcPct val="0"/>
            </a:spcBef>
            <a:spcAft>
              <a:spcPct val="35000"/>
            </a:spcAft>
            <a:buNone/>
          </a:pPr>
          <a:r>
            <a:rPr lang="en-GB" sz="3600" kern="1200" dirty="0">
              <a:solidFill>
                <a:schemeClr val="bg2">
                  <a:lumMod val="20000"/>
                  <a:lumOff val="80000"/>
                </a:schemeClr>
              </a:solidFill>
            </a:rPr>
            <a:t>A Work In Progress</a:t>
          </a:r>
          <a:endParaRPr lang="en-GB" sz="4400" kern="1200" dirty="0">
            <a:solidFill>
              <a:schemeClr val="bg2">
                <a:lumMod val="20000"/>
                <a:lumOff val="80000"/>
              </a:schemeClr>
            </a:solidFill>
          </a:endParaRPr>
        </a:p>
      </dsp:txBody>
      <dsp:txXfrm>
        <a:off x="204185" y="1141033"/>
        <a:ext cx="6328330" cy="3774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264A6-5600-4D0E-BCB5-9DCD6D2D97C2}">
      <dsp:nvSpPr>
        <dsp:cNvPr id="0" name=""/>
        <dsp:cNvSpPr/>
      </dsp:nvSpPr>
      <dsp:spPr>
        <a:xfrm>
          <a:off x="2836486" y="0"/>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Manage Inclusion</a:t>
          </a:r>
        </a:p>
      </dsp:txBody>
      <dsp:txXfrm>
        <a:off x="3031018" y="194532"/>
        <a:ext cx="939281" cy="939281"/>
      </dsp:txXfrm>
    </dsp:sp>
    <dsp:sp modelId="{8612564D-EDBA-4E7B-9DBD-3252862840D3}">
      <dsp:nvSpPr>
        <dsp:cNvPr id="0" name=""/>
        <dsp:cNvSpPr/>
      </dsp:nvSpPr>
      <dsp:spPr>
        <a:xfrm rot="2160917">
          <a:off x="4122828" y="993417"/>
          <a:ext cx="353675" cy="448316"/>
        </a:xfrm>
        <a:prstGeom prst="rightArrow">
          <a:avLst>
            <a:gd name="adj1" fmla="val 60000"/>
            <a:gd name="adj2" fmla="val 50000"/>
          </a:avLst>
        </a:prstGeom>
        <a:solidFill>
          <a:srgbClr val="F3AA3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a:off x="4132968" y="1051886"/>
        <a:ext cx="247573" cy="268990"/>
      </dsp:txXfrm>
    </dsp:sp>
    <dsp:sp modelId="{96C1CD29-2029-4DB3-82FB-BAE686C51165}">
      <dsp:nvSpPr>
        <dsp:cNvPr id="0" name=""/>
        <dsp:cNvSpPr/>
      </dsp:nvSpPr>
      <dsp:spPr>
        <a:xfrm>
          <a:off x="4450694" y="117344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Combat Discrimination</a:t>
          </a:r>
        </a:p>
      </dsp:txBody>
      <dsp:txXfrm>
        <a:off x="4645226" y="1367981"/>
        <a:ext cx="939281" cy="939281"/>
      </dsp:txXfrm>
    </dsp:sp>
    <dsp:sp modelId="{B25767CB-9060-44FD-972D-EF5CFF132F8D}">
      <dsp:nvSpPr>
        <dsp:cNvPr id="0" name=""/>
        <dsp:cNvSpPr/>
      </dsp:nvSpPr>
      <dsp:spPr>
        <a:xfrm rot="6480000">
          <a:off x="4633226" y="2534144"/>
          <a:ext cx="353100" cy="448316"/>
        </a:xfrm>
        <a:prstGeom prst="rightArrow">
          <a:avLst>
            <a:gd name="adj1" fmla="val 60000"/>
            <a:gd name="adj2" fmla="val 50000"/>
          </a:avLst>
        </a:prstGeom>
        <a:solidFill>
          <a:srgbClr val="F3AA3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rot="10800000">
        <a:off x="4702558" y="2573434"/>
        <a:ext cx="247170" cy="268990"/>
      </dsp:txXfrm>
    </dsp:sp>
    <dsp:sp modelId="{E31A3E1E-421E-456B-B4F2-C3B04E1F9C90}">
      <dsp:nvSpPr>
        <dsp:cNvPr id="0" name=""/>
        <dsp:cNvSpPr/>
      </dsp:nvSpPr>
      <dsp:spPr>
        <a:xfrm>
          <a:off x="3834337" y="3070401"/>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Promote Equal Opportunity</a:t>
          </a:r>
        </a:p>
      </dsp:txBody>
      <dsp:txXfrm>
        <a:off x="4028869" y="3264933"/>
        <a:ext cx="939281" cy="939281"/>
      </dsp:txXfrm>
    </dsp:sp>
    <dsp:sp modelId="{129D1748-603D-4B6E-8738-29EB24A1A593}">
      <dsp:nvSpPr>
        <dsp:cNvPr id="0" name=""/>
        <dsp:cNvSpPr/>
      </dsp:nvSpPr>
      <dsp:spPr>
        <a:xfrm rot="10800000">
          <a:off x="3337862" y="3567656"/>
          <a:ext cx="353100" cy="448316"/>
        </a:xfrm>
        <a:prstGeom prst="rightArrow">
          <a:avLst>
            <a:gd name="adj1" fmla="val 60000"/>
            <a:gd name="adj2" fmla="val 50000"/>
          </a:avLst>
        </a:prstGeom>
        <a:solidFill>
          <a:srgbClr val="F3AA3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rot="10800000">
        <a:off x="3443792" y="3657319"/>
        <a:ext cx="247170" cy="268990"/>
      </dsp:txXfrm>
    </dsp:sp>
    <dsp:sp modelId="{68EE5E88-5CF8-4BF0-B358-9833723B9CB1}">
      <dsp:nvSpPr>
        <dsp:cNvPr id="0" name=""/>
        <dsp:cNvSpPr/>
      </dsp:nvSpPr>
      <dsp:spPr>
        <a:xfrm>
          <a:off x="1839765" y="3070401"/>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Facilitate Access</a:t>
          </a:r>
        </a:p>
      </dsp:txBody>
      <dsp:txXfrm>
        <a:off x="2034297" y="3264933"/>
        <a:ext cx="939281" cy="939281"/>
      </dsp:txXfrm>
    </dsp:sp>
    <dsp:sp modelId="{E7D07486-01D0-420E-8D03-A432DCE89A6B}">
      <dsp:nvSpPr>
        <dsp:cNvPr id="0" name=""/>
        <dsp:cNvSpPr/>
      </dsp:nvSpPr>
      <dsp:spPr>
        <a:xfrm rot="15120000">
          <a:off x="2022297" y="2544007"/>
          <a:ext cx="353100" cy="448316"/>
        </a:xfrm>
        <a:prstGeom prst="rightArrow">
          <a:avLst>
            <a:gd name="adj1" fmla="val 60000"/>
            <a:gd name="adj2" fmla="val 50000"/>
          </a:avLst>
        </a:prstGeom>
        <a:solidFill>
          <a:srgbClr val="F3AA3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rot="10800000">
        <a:off x="2091629" y="2684043"/>
        <a:ext cx="247170" cy="268990"/>
      </dsp:txXfrm>
    </dsp:sp>
    <dsp:sp modelId="{B5D4BD07-E339-4361-A704-7AFA10B1071B}">
      <dsp:nvSpPr>
        <dsp:cNvPr id="0" name=""/>
        <dsp:cNvSpPr/>
      </dsp:nvSpPr>
      <dsp:spPr>
        <a:xfrm>
          <a:off x="1223408" y="117344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Value Diversity</a:t>
          </a:r>
        </a:p>
      </dsp:txBody>
      <dsp:txXfrm>
        <a:off x="1417940" y="1367981"/>
        <a:ext cx="939281" cy="939281"/>
      </dsp:txXfrm>
    </dsp:sp>
    <dsp:sp modelId="{22EEB84D-F085-4F54-AE4E-E941D14EA615}">
      <dsp:nvSpPr>
        <dsp:cNvPr id="0" name=""/>
        <dsp:cNvSpPr/>
      </dsp:nvSpPr>
      <dsp:spPr>
        <a:xfrm rot="19437937">
          <a:off x="2509440" y="1005183"/>
          <a:ext cx="353191" cy="448316"/>
        </a:xfrm>
        <a:prstGeom prst="rightArrow">
          <a:avLst>
            <a:gd name="adj1" fmla="val 60000"/>
            <a:gd name="adj2" fmla="val 50000"/>
          </a:avLst>
        </a:prstGeom>
        <a:solidFill>
          <a:srgbClr val="F3AA3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a:off x="2519577" y="1126012"/>
        <a:ext cx="247234" cy="2689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40FF4-636C-4C98-A8B1-A97F189C30B3}">
      <dsp:nvSpPr>
        <dsp:cNvPr id="0" name=""/>
        <dsp:cNvSpPr/>
      </dsp:nvSpPr>
      <dsp:spPr>
        <a:xfrm>
          <a:off x="8714" y="1359558"/>
          <a:ext cx="2149654" cy="82900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defRPr b="1"/>
          </a:pPr>
          <a:r>
            <a:rPr lang="en-GB" sz="2300" kern="1200"/>
            <a:t>Our Staff</a:t>
          </a:r>
        </a:p>
      </dsp:txBody>
      <dsp:txXfrm>
        <a:off x="8714" y="1359558"/>
        <a:ext cx="2149654" cy="829008"/>
      </dsp:txXfrm>
    </dsp:sp>
    <dsp:sp modelId="{46D27058-9505-420F-AD08-D0B02311476E}">
      <dsp:nvSpPr>
        <dsp:cNvPr id="0" name=""/>
        <dsp:cNvSpPr/>
      </dsp:nvSpPr>
      <dsp:spPr>
        <a:xfrm>
          <a:off x="0" y="2182899"/>
          <a:ext cx="2161133" cy="101016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D001791-3048-4456-98A0-404BF33342DE}">
      <dsp:nvSpPr>
        <dsp:cNvPr id="0" name=""/>
        <dsp:cNvSpPr/>
      </dsp:nvSpPr>
      <dsp:spPr>
        <a:xfrm>
          <a:off x="2465060" y="1359558"/>
          <a:ext cx="2149654" cy="829008"/>
        </a:xfrm>
        <a:prstGeom prst="rect">
          <a:avLst/>
        </a:prstGeom>
        <a:gradFill rotWithShape="0">
          <a:gsLst>
            <a:gs pos="0">
              <a:schemeClr val="accent5">
                <a:hueOff val="2003568"/>
                <a:satOff val="-8793"/>
                <a:lumOff val="2614"/>
                <a:alphaOff val="0"/>
                <a:shade val="51000"/>
                <a:satMod val="130000"/>
              </a:schemeClr>
            </a:gs>
            <a:gs pos="80000">
              <a:schemeClr val="accent5">
                <a:hueOff val="2003568"/>
                <a:satOff val="-8793"/>
                <a:lumOff val="2614"/>
                <a:alphaOff val="0"/>
                <a:shade val="93000"/>
                <a:satMod val="130000"/>
              </a:schemeClr>
            </a:gs>
            <a:gs pos="100000">
              <a:schemeClr val="accent5">
                <a:hueOff val="2003568"/>
                <a:satOff val="-8793"/>
                <a:lumOff val="2614"/>
                <a:alphaOff val="0"/>
                <a:shade val="94000"/>
                <a:satMod val="135000"/>
              </a:schemeClr>
            </a:gs>
          </a:gsLst>
          <a:lin ang="16200000" scaled="0"/>
        </a:gradFill>
        <a:ln w="9525" cap="flat" cmpd="sng" algn="ctr">
          <a:solidFill>
            <a:schemeClr val="accent5">
              <a:hueOff val="2003568"/>
              <a:satOff val="-8793"/>
              <a:lumOff val="26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defRPr b="1"/>
          </a:pPr>
          <a:r>
            <a:rPr lang="en-GB" sz="2300" kern="1200"/>
            <a:t>Our Boards</a:t>
          </a:r>
        </a:p>
      </dsp:txBody>
      <dsp:txXfrm>
        <a:off x="2465060" y="1359558"/>
        <a:ext cx="2149654" cy="829008"/>
      </dsp:txXfrm>
    </dsp:sp>
    <dsp:sp modelId="{A8371E93-AFC8-4484-8036-41DA9AC6B2EF}">
      <dsp:nvSpPr>
        <dsp:cNvPr id="0" name=""/>
        <dsp:cNvSpPr/>
      </dsp:nvSpPr>
      <dsp:spPr>
        <a:xfrm>
          <a:off x="2465060" y="2188566"/>
          <a:ext cx="2149654" cy="1010160"/>
        </a:xfrm>
        <a:prstGeom prst="rect">
          <a:avLst/>
        </a:prstGeom>
        <a:solidFill>
          <a:schemeClr val="accent5">
            <a:tint val="40000"/>
            <a:alpha val="90000"/>
            <a:hueOff val="1942688"/>
            <a:satOff val="-6081"/>
            <a:lumOff val="403"/>
            <a:alphaOff val="0"/>
          </a:schemeClr>
        </a:solidFill>
        <a:ln w="9525" cap="flat" cmpd="sng" algn="ctr">
          <a:solidFill>
            <a:schemeClr val="accent5">
              <a:tint val="40000"/>
              <a:alpha val="90000"/>
              <a:hueOff val="1942688"/>
              <a:satOff val="-6081"/>
              <a:lumOff val="40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5071545-A8EC-4CDA-A46E-C30AF7E7E43B}">
      <dsp:nvSpPr>
        <dsp:cNvPr id="0" name=""/>
        <dsp:cNvSpPr/>
      </dsp:nvSpPr>
      <dsp:spPr>
        <a:xfrm>
          <a:off x="4915666" y="1359558"/>
          <a:ext cx="2149654" cy="829008"/>
        </a:xfrm>
        <a:prstGeom prst="rect">
          <a:avLst/>
        </a:prstGeom>
        <a:gradFill rotWithShape="0">
          <a:gsLst>
            <a:gs pos="0">
              <a:schemeClr val="accent5">
                <a:hueOff val="4007135"/>
                <a:satOff val="-17587"/>
                <a:lumOff val="5229"/>
                <a:alphaOff val="0"/>
                <a:shade val="51000"/>
                <a:satMod val="130000"/>
              </a:schemeClr>
            </a:gs>
            <a:gs pos="80000">
              <a:schemeClr val="accent5">
                <a:hueOff val="4007135"/>
                <a:satOff val="-17587"/>
                <a:lumOff val="5229"/>
                <a:alphaOff val="0"/>
                <a:shade val="93000"/>
                <a:satMod val="130000"/>
              </a:schemeClr>
            </a:gs>
            <a:gs pos="100000">
              <a:schemeClr val="accent5">
                <a:hueOff val="4007135"/>
                <a:satOff val="-17587"/>
                <a:lumOff val="5229"/>
                <a:alphaOff val="0"/>
                <a:shade val="94000"/>
                <a:satMod val="135000"/>
              </a:schemeClr>
            </a:gs>
          </a:gsLst>
          <a:lin ang="16200000" scaled="0"/>
        </a:gradFill>
        <a:ln w="9525" cap="flat" cmpd="sng" algn="ctr">
          <a:solidFill>
            <a:schemeClr val="accent5">
              <a:hueOff val="4007135"/>
              <a:satOff val="-17587"/>
              <a:lumOff val="52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defRPr b="1"/>
          </a:pPr>
          <a:r>
            <a:rPr lang="en-GB" sz="2300" kern="1200"/>
            <a:t>Our Volunteers</a:t>
          </a:r>
        </a:p>
      </dsp:txBody>
      <dsp:txXfrm>
        <a:off x="4915666" y="1359558"/>
        <a:ext cx="2149654" cy="829008"/>
      </dsp:txXfrm>
    </dsp:sp>
    <dsp:sp modelId="{9D71400E-0E2F-4456-B931-D0BB9A60D577}">
      <dsp:nvSpPr>
        <dsp:cNvPr id="0" name=""/>
        <dsp:cNvSpPr/>
      </dsp:nvSpPr>
      <dsp:spPr>
        <a:xfrm>
          <a:off x="4915666" y="2188566"/>
          <a:ext cx="2149654" cy="1010160"/>
        </a:xfrm>
        <a:prstGeom prst="rect">
          <a:avLst/>
        </a:prstGeom>
        <a:solidFill>
          <a:schemeClr val="accent5">
            <a:tint val="40000"/>
            <a:alpha val="90000"/>
            <a:hueOff val="3885376"/>
            <a:satOff val="-12163"/>
            <a:lumOff val="806"/>
            <a:alphaOff val="0"/>
          </a:schemeClr>
        </a:solidFill>
        <a:ln w="9525" cap="flat" cmpd="sng" algn="ctr">
          <a:solidFill>
            <a:schemeClr val="accent5">
              <a:tint val="40000"/>
              <a:alpha val="90000"/>
              <a:hueOff val="3885376"/>
              <a:satOff val="-12163"/>
              <a:lumOff val="8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CCB0489-2E96-467F-B3C3-359E21339EDA}">
      <dsp:nvSpPr>
        <dsp:cNvPr id="0" name=""/>
        <dsp:cNvSpPr/>
      </dsp:nvSpPr>
      <dsp:spPr>
        <a:xfrm>
          <a:off x="7366273" y="1359558"/>
          <a:ext cx="2149654" cy="829008"/>
        </a:xfrm>
        <a:prstGeom prst="rect">
          <a:avLst/>
        </a:prstGeom>
        <a:gradFill rotWithShape="0">
          <a:gsLst>
            <a:gs pos="0">
              <a:schemeClr val="accent5">
                <a:hueOff val="6010703"/>
                <a:satOff val="-26380"/>
                <a:lumOff val="7843"/>
                <a:alphaOff val="0"/>
                <a:shade val="51000"/>
                <a:satMod val="130000"/>
              </a:schemeClr>
            </a:gs>
            <a:gs pos="80000">
              <a:schemeClr val="accent5">
                <a:hueOff val="6010703"/>
                <a:satOff val="-26380"/>
                <a:lumOff val="7843"/>
                <a:alphaOff val="0"/>
                <a:shade val="93000"/>
                <a:satMod val="130000"/>
              </a:schemeClr>
            </a:gs>
            <a:gs pos="100000">
              <a:schemeClr val="accent5">
                <a:hueOff val="6010703"/>
                <a:satOff val="-26380"/>
                <a:lumOff val="7843"/>
                <a:alphaOff val="0"/>
                <a:shade val="94000"/>
                <a:satMod val="135000"/>
              </a:schemeClr>
            </a:gs>
          </a:gsLst>
          <a:lin ang="16200000" scaled="0"/>
        </a:gradFill>
        <a:ln w="9525" cap="flat" cmpd="sng" algn="ctr">
          <a:solidFill>
            <a:schemeClr val="accent5">
              <a:hueOff val="6010703"/>
              <a:satOff val="-26380"/>
              <a:lumOff val="78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defRPr b="1"/>
          </a:pPr>
          <a:r>
            <a:rPr lang="en-GB" sz="2300" kern="1200"/>
            <a:t>Our Members</a:t>
          </a:r>
        </a:p>
      </dsp:txBody>
      <dsp:txXfrm>
        <a:off x="7366273" y="1359558"/>
        <a:ext cx="2149654" cy="829008"/>
      </dsp:txXfrm>
    </dsp:sp>
    <dsp:sp modelId="{352973FC-137E-4DAC-B847-56B0F72AEA12}">
      <dsp:nvSpPr>
        <dsp:cNvPr id="0" name=""/>
        <dsp:cNvSpPr/>
      </dsp:nvSpPr>
      <dsp:spPr>
        <a:xfrm>
          <a:off x="7366273" y="2188566"/>
          <a:ext cx="2149654" cy="1010160"/>
        </a:xfrm>
        <a:prstGeom prst="rect">
          <a:avLst/>
        </a:prstGeom>
        <a:solidFill>
          <a:schemeClr val="accent5">
            <a:tint val="40000"/>
            <a:alpha val="90000"/>
            <a:hueOff val="5828064"/>
            <a:satOff val="-18244"/>
            <a:lumOff val="1209"/>
            <a:alphaOff val="0"/>
          </a:schemeClr>
        </a:solidFill>
        <a:ln w="9525" cap="flat" cmpd="sng" algn="ctr">
          <a:solidFill>
            <a:schemeClr val="accent5">
              <a:tint val="40000"/>
              <a:alpha val="90000"/>
              <a:hueOff val="5828064"/>
              <a:satOff val="-18244"/>
              <a:lumOff val="120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90C82-2C6C-41E6-BA86-3CC76200C4B8}">
      <dsp:nvSpPr>
        <dsp:cNvPr id="0" name=""/>
        <dsp:cNvSpPr/>
      </dsp:nvSpPr>
      <dsp:spPr>
        <a:xfrm>
          <a:off x="0" y="66822"/>
          <a:ext cx="6736700" cy="1842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highlight>
                <a:srgbClr val="000000"/>
              </a:highlight>
            </a:rPr>
            <a:t>Phase 1 </a:t>
          </a:r>
          <a:r>
            <a:rPr lang="en-GB" sz="2400" kern="1200" dirty="0"/>
            <a:t> </a:t>
          </a:r>
          <a:r>
            <a:rPr lang="en-GB" sz="2400" b="1" kern="1200" dirty="0"/>
            <a:t>- </a:t>
          </a:r>
          <a:r>
            <a:rPr lang="en-GB" sz="2400" b="0" kern="1200" dirty="0"/>
            <a:t>a) </a:t>
          </a:r>
          <a:r>
            <a:rPr lang="en-GB" sz="2400" kern="1200" dirty="0"/>
            <a:t>Share, discuss, and re-create the draft </a:t>
          </a:r>
          <a:r>
            <a:rPr lang="en-GB" sz="2400" kern="1200" dirty="0" err="1"/>
            <a:t>IDEa</a:t>
          </a:r>
          <a:r>
            <a:rPr lang="en-GB" sz="2400" kern="1200" dirty="0"/>
            <a:t> with EMCC members. </a:t>
          </a:r>
        </a:p>
        <a:p>
          <a:pPr marL="0" lvl="0" indent="0" algn="l" defTabSz="1066800">
            <a:lnSpc>
              <a:spcPct val="90000"/>
            </a:lnSpc>
            <a:spcBef>
              <a:spcPct val="0"/>
            </a:spcBef>
            <a:spcAft>
              <a:spcPct val="35000"/>
            </a:spcAft>
            <a:buNone/>
          </a:pPr>
          <a:r>
            <a:rPr lang="en-GB" sz="2400" kern="1200" dirty="0"/>
            <a:t>b) Begin to establish the </a:t>
          </a:r>
          <a:r>
            <a:rPr lang="en-GB" sz="2400" kern="1200" dirty="0" err="1"/>
            <a:t>CfE:IDEa</a:t>
          </a:r>
          <a:r>
            <a:rPr lang="en-GB" sz="2400" kern="1200" dirty="0"/>
            <a:t>.</a:t>
          </a:r>
        </a:p>
      </dsp:txBody>
      <dsp:txXfrm>
        <a:off x="89926" y="156748"/>
        <a:ext cx="6556848" cy="1662281"/>
      </dsp:txXfrm>
    </dsp:sp>
    <dsp:sp modelId="{072B6C40-C08D-4FD5-B7E5-31971C95AF5C}">
      <dsp:nvSpPr>
        <dsp:cNvPr id="0" name=""/>
        <dsp:cNvSpPr/>
      </dsp:nvSpPr>
      <dsp:spPr>
        <a:xfrm>
          <a:off x="0" y="2113608"/>
          <a:ext cx="6736700" cy="1842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highlight>
                <a:srgbClr val="000000"/>
              </a:highlight>
            </a:rPr>
            <a:t>Phase 2 </a:t>
          </a:r>
          <a:r>
            <a:rPr lang="en-GB" sz="2400" b="1" kern="1200" dirty="0"/>
            <a:t> - </a:t>
          </a:r>
          <a:r>
            <a:rPr lang="en-GB" sz="2400" b="0" kern="1200" dirty="0"/>
            <a:t>a) </a:t>
          </a:r>
          <a:r>
            <a:rPr lang="en-GB" sz="2400" kern="1200" dirty="0"/>
            <a:t>Convene regional meetings of the IDE people from each member country to share draft IDEA and take feedback</a:t>
          </a:r>
        </a:p>
        <a:p>
          <a:pPr marL="0" lvl="0" indent="0" algn="l" defTabSz="1066800">
            <a:lnSpc>
              <a:spcPct val="90000"/>
            </a:lnSpc>
            <a:spcBef>
              <a:spcPct val="0"/>
            </a:spcBef>
            <a:spcAft>
              <a:spcPct val="35000"/>
            </a:spcAft>
            <a:buNone/>
          </a:pPr>
          <a:r>
            <a:rPr lang="en-GB" sz="2400" kern="1200" dirty="0"/>
            <a:t>b) Create Working Groups. </a:t>
          </a:r>
        </a:p>
      </dsp:txBody>
      <dsp:txXfrm>
        <a:off x="89926" y="2203534"/>
        <a:ext cx="6556848" cy="1662281"/>
      </dsp:txXfrm>
    </dsp:sp>
    <dsp:sp modelId="{BAFE37B1-EA96-4A12-9338-42070D9BDDEB}">
      <dsp:nvSpPr>
        <dsp:cNvPr id="0" name=""/>
        <dsp:cNvSpPr/>
      </dsp:nvSpPr>
      <dsp:spPr>
        <a:xfrm>
          <a:off x="0" y="4125489"/>
          <a:ext cx="6736700" cy="18421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highlight>
                <a:srgbClr val="000000"/>
              </a:highlight>
            </a:rPr>
            <a:t>Phase 3 </a:t>
          </a:r>
          <a:r>
            <a:rPr lang="en-GB" sz="2400" b="1" kern="1200" dirty="0"/>
            <a:t> -</a:t>
          </a:r>
          <a:r>
            <a:rPr lang="en-GB" sz="2400" kern="1200" dirty="0"/>
            <a:t> </a:t>
          </a:r>
          <a:r>
            <a:rPr lang="en-GB" sz="2400" kern="1200" dirty="0" err="1"/>
            <a:t>CfE:IDEa</a:t>
          </a:r>
          <a:r>
            <a:rPr lang="en-GB" sz="2400" kern="1200" dirty="0"/>
            <a:t> to agree final draft for sign of (by Council) then launch/publish</a:t>
          </a:r>
        </a:p>
      </dsp:txBody>
      <dsp:txXfrm>
        <a:off x="89926" y="4215415"/>
        <a:ext cx="6556848" cy="16622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8169A-654C-4758-8352-2508C26009ED}">
      <dsp:nvSpPr>
        <dsp:cNvPr id="0" name=""/>
        <dsp:cNvSpPr/>
      </dsp:nvSpPr>
      <dsp:spPr>
        <a:xfrm rot="5400000">
          <a:off x="7560807" y="-3281726"/>
          <a:ext cx="703834" cy="744727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An open two hour meeting every two months </a:t>
          </a:r>
        </a:p>
      </dsp:txBody>
      <dsp:txXfrm rot="-5400000">
        <a:off x="4189089" y="124350"/>
        <a:ext cx="7412912" cy="635118"/>
      </dsp:txXfrm>
    </dsp:sp>
    <dsp:sp modelId="{13BC6C68-DEE4-452F-8E7C-DB420847E048}">
      <dsp:nvSpPr>
        <dsp:cNvPr id="0" name=""/>
        <dsp:cNvSpPr/>
      </dsp:nvSpPr>
      <dsp:spPr>
        <a:xfrm>
          <a:off x="0" y="2012"/>
          <a:ext cx="4189089" cy="879792"/>
        </a:xfrm>
        <a:prstGeom prst="roundRect">
          <a:avLst/>
        </a:prstGeom>
        <a:solidFill>
          <a:schemeClr val="tx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Join the global conversation</a:t>
          </a:r>
        </a:p>
      </dsp:txBody>
      <dsp:txXfrm>
        <a:off x="42948" y="44960"/>
        <a:ext cx="4103193" cy="793896"/>
      </dsp:txXfrm>
    </dsp:sp>
    <dsp:sp modelId="{6664BF57-59F2-4A5B-A69A-C43AAC57DD20}">
      <dsp:nvSpPr>
        <dsp:cNvPr id="0" name=""/>
        <dsp:cNvSpPr/>
      </dsp:nvSpPr>
      <dsp:spPr>
        <a:xfrm rot="5400000">
          <a:off x="7562637" y="-2357944"/>
          <a:ext cx="700174" cy="7447270"/>
        </a:xfrm>
        <a:prstGeom prst="round2SameRect">
          <a:avLst/>
        </a:prstGeom>
        <a:solidFill>
          <a:schemeClr val="accent2">
            <a:tint val="40000"/>
            <a:alpha val="90000"/>
            <a:hueOff val="107326"/>
            <a:satOff val="1982"/>
            <a:lumOff val="-221"/>
            <a:alphaOff val="0"/>
          </a:schemeClr>
        </a:solidFill>
        <a:ln w="9525" cap="flat" cmpd="sng" algn="ctr">
          <a:solidFill>
            <a:schemeClr val="accent2">
              <a:tint val="40000"/>
              <a:alpha val="90000"/>
              <a:hueOff val="107326"/>
              <a:satOff val="1982"/>
              <a:lumOff val="-22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Regional consultations to help shape the ‘high level framework’ document of the </a:t>
          </a:r>
          <a:r>
            <a:rPr lang="en-GB" sz="2400" kern="1200" dirty="0" err="1"/>
            <a:t>IDEa</a:t>
          </a:r>
          <a:endParaRPr lang="en-GB" sz="2400" kern="1200" dirty="0"/>
        </a:p>
      </dsp:txBody>
      <dsp:txXfrm rot="-5400000">
        <a:off x="4189089" y="1049784"/>
        <a:ext cx="7413090" cy="631814"/>
      </dsp:txXfrm>
    </dsp:sp>
    <dsp:sp modelId="{B1978913-5DF7-4EBB-A108-6DE98001914A}">
      <dsp:nvSpPr>
        <dsp:cNvPr id="0" name=""/>
        <dsp:cNvSpPr/>
      </dsp:nvSpPr>
      <dsp:spPr>
        <a:xfrm>
          <a:off x="0" y="978547"/>
          <a:ext cx="4189089" cy="879792"/>
        </a:xfrm>
        <a:prstGeom prst="roundRect">
          <a:avLst/>
        </a:prstGeom>
        <a:solidFill>
          <a:schemeClr val="tx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Participate in a regional conversation</a:t>
          </a:r>
        </a:p>
      </dsp:txBody>
      <dsp:txXfrm>
        <a:off x="42948" y="1021495"/>
        <a:ext cx="4103193" cy="793896"/>
      </dsp:txXfrm>
    </dsp:sp>
    <dsp:sp modelId="{5AC8CCBE-A5B8-45F2-8F8B-91A1F93F7958}">
      <dsp:nvSpPr>
        <dsp:cNvPr id="0" name=""/>
        <dsp:cNvSpPr/>
      </dsp:nvSpPr>
      <dsp:spPr>
        <a:xfrm rot="5400000">
          <a:off x="7560807" y="-1434161"/>
          <a:ext cx="703834" cy="7447270"/>
        </a:xfrm>
        <a:prstGeom prst="round2SameRect">
          <a:avLst/>
        </a:prstGeom>
        <a:solidFill>
          <a:schemeClr val="accent2">
            <a:tint val="40000"/>
            <a:alpha val="90000"/>
            <a:hueOff val="214651"/>
            <a:satOff val="3964"/>
            <a:lumOff val="-442"/>
            <a:alphaOff val="0"/>
          </a:schemeClr>
        </a:solidFill>
        <a:ln w="9525" cap="flat" cmpd="sng" algn="ctr">
          <a:solidFill>
            <a:schemeClr val="accent2">
              <a:tint val="40000"/>
              <a:alpha val="90000"/>
              <a:hueOff val="214651"/>
              <a:satOff val="3964"/>
              <a:lumOff val="-44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Regional consultations to help shape the ‘high level framework’ document of the </a:t>
          </a:r>
          <a:r>
            <a:rPr lang="en-GB" sz="2400" kern="1200" dirty="0" err="1"/>
            <a:t>IDEa</a:t>
          </a:r>
          <a:r>
            <a:rPr lang="en-GB" sz="2400" kern="1200" dirty="0"/>
            <a:t> </a:t>
          </a:r>
        </a:p>
      </dsp:txBody>
      <dsp:txXfrm rot="-5400000">
        <a:off x="4189089" y="1971915"/>
        <a:ext cx="7412912" cy="635118"/>
      </dsp:txXfrm>
    </dsp:sp>
    <dsp:sp modelId="{430439A1-BF5C-4033-8C69-C2AF5D9BA95E}">
      <dsp:nvSpPr>
        <dsp:cNvPr id="0" name=""/>
        <dsp:cNvSpPr/>
      </dsp:nvSpPr>
      <dsp:spPr>
        <a:xfrm>
          <a:off x="0" y="1849577"/>
          <a:ext cx="4189089" cy="879792"/>
        </a:xfrm>
        <a:prstGeom prst="roundRect">
          <a:avLst/>
        </a:prstGeom>
        <a:solidFill>
          <a:schemeClr val="tx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Co-facilitate a regional conversation</a:t>
          </a:r>
        </a:p>
      </dsp:txBody>
      <dsp:txXfrm>
        <a:off x="42948" y="1892525"/>
        <a:ext cx="4103193" cy="793896"/>
      </dsp:txXfrm>
    </dsp:sp>
    <dsp:sp modelId="{75A1967D-C711-402E-85E6-A7B6BEFB38A9}">
      <dsp:nvSpPr>
        <dsp:cNvPr id="0" name=""/>
        <dsp:cNvSpPr/>
      </dsp:nvSpPr>
      <dsp:spPr>
        <a:xfrm rot="5400000">
          <a:off x="7560807" y="-510379"/>
          <a:ext cx="703834" cy="7447270"/>
        </a:xfrm>
        <a:prstGeom prst="round2SameRect">
          <a:avLst/>
        </a:prstGeom>
        <a:solidFill>
          <a:schemeClr val="accent2">
            <a:tint val="40000"/>
            <a:alpha val="90000"/>
            <a:hueOff val="321977"/>
            <a:satOff val="5946"/>
            <a:lumOff val="-664"/>
            <a:alphaOff val="0"/>
          </a:schemeClr>
        </a:solidFill>
        <a:ln w="9525" cap="flat" cmpd="sng" algn="ctr">
          <a:solidFill>
            <a:schemeClr val="accent2">
              <a:tint val="40000"/>
              <a:alpha val="90000"/>
              <a:hueOff val="321977"/>
              <a:satOff val="5946"/>
              <a:lumOff val="-66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err="1"/>
            <a:t>CfE:IDEa</a:t>
          </a:r>
          <a:r>
            <a:rPr lang="en-GB" sz="2400" kern="1200" dirty="0"/>
            <a:t> – pulling the </a:t>
          </a:r>
          <a:r>
            <a:rPr lang="en-GB" sz="2400" kern="1200" dirty="0" err="1"/>
            <a:t>IDEa</a:t>
          </a:r>
          <a:r>
            <a:rPr lang="en-GB" sz="2400" kern="1200" dirty="0"/>
            <a:t> together and supporting the EMCC Family </a:t>
          </a:r>
        </a:p>
      </dsp:txBody>
      <dsp:txXfrm rot="-5400000">
        <a:off x="4189089" y="2895697"/>
        <a:ext cx="7412912" cy="635118"/>
      </dsp:txXfrm>
    </dsp:sp>
    <dsp:sp modelId="{39349550-B403-48CC-9B83-05315E775CAD}">
      <dsp:nvSpPr>
        <dsp:cNvPr id="0" name=""/>
        <dsp:cNvSpPr/>
      </dsp:nvSpPr>
      <dsp:spPr>
        <a:xfrm>
          <a:off x="0" y="2773359"/>
          <a:ext cx="4189089" cy="879792"/>
        </a:xfrm>
        <a:prstGeom prst="roundRect">
          <a:avLst/>
        </a:prstGeom>
        <a:solidFill>
          <a:schemeClr val="tx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Become a member of the Centre for Excellence</a:t>
          </a:r>
        </a:p>
      </dsp:txBody>
      <dsp:txXfrm>
        <a:off x="42948" y="2816307"/>
        <a:ext cx="4103193" cy="793896"/>
      </dsp:txXfrm>
    </dsp:sp>
    <dsp:sp modelId="{36241B8B-801E-4CC6-BF39-C0C2437F4D44}">
      <dsp:nvSpPr>
        <dsp:cNvPr id="0" name=""/>
        <dsp:cNvSpPr/>
      </dsp:nvSpPr>
      <dsp:spPr>
        <a:xfrm rot="5400000">
          <a:off x="7560807" y="413403"/>
          <a:ext cx="703834" cy="7447270"/>
        </a:xfrm>
        <a:prstGeom prst="round2SameRect">
          <a:avLst/>
        </a:prstGeom>
        <a:solidFill>
          <a:schemeClr val="accent2">
            <a:tint val="40000"/>
            <a:alpha val="90000"/>
            <a:hueOff val="429303"/>
            <a:satOff val="7928"/>
            <a:lumOff val="-885"/>
            <a:alphaOff val="0"/>
          </a:schemeClr>
        </a:solidFill>
        <a:ln w="9525" cap="flat" cmpd="sng" algn="ctr">
          <a:solidFill>
            <a:schemeClr val="accent2">
              <a:tint val="40000"/>
              <a:alpha val="90000"/>
              <a:hueOff val="429303"/>
              <a:satOff val="7928"/>
              <a:lumOff val="-88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Equal Opportunity/Diversity/Inclusion/Combatting Discrimination</a:t>
          </a:r>
        </a:p>
      </dsp:txBody>
      <dsp:txXfrm rot="-5400000">
        <a:off x="4189089" y="3819479"/>
        <a:ext cx="7412912" cy="635118"/>
      </dsp:txXfrm>
    </dsp:sp>
    <dsp:sp modelId="{B9CBB98C-C1A4-4785-B656-1820A72FC657}">
      <dsp:nvSpPr>
        <dsp:cNvPr id="0" name=""/>
        <dsp:cNvSpPr/>
      </dsp:nvSpPr>
      <dsp:spPr>
        <a:xfrm>
          <a:off x="0" y="3697141"/>
          <a:ext cx="4189089" cy="879792"/>
        </a:xfrm>
        <a:prstGeom prst="roundRect">
          <a:avLst/>
        </a:prstGeom>
        <a:solidFill>
          <a:schemeClr val="tx2">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Become a member of a Working Group </a:t>
          </a:r>
        </a:p>
      </dsp:txBody>
      <dsp:txXfrm>
        <a:off x="42948" y="3740089"/>
        <a:ext cx="4103193" cy="793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90C82-2C6C-41E6-BA86-3CC76200C4B8}">
      <dsp:nvSpPr>
        <dsp:cNvPr id="0" name=""/>
        <dsp:cNvSpPr/>
      </dsp:nvSpPr>
      <dsp:spPr>
        <a:xfrm>
          <a:off x="0" y="66873"/>
          <a:ext cx="6736700" cy="59318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u="sng" kern="1200" dirty="0" err="1">
              <a:solidFill>
                <a:srgbClr val="F3AA32"/>
              </a:solidFill>
            </a:rPr>
            <a:t>CfE:IDEa’s</a:t>
          </a:r>
          <a:r>
            <a:rPr lang="en-GB" sz="3200" b="1" u="sng" kern="1200" dirty="0">
              <a:solidFill>
                <a:srgbClr val="F3AA32"/>
              </a:solidFill>
            </a:rPr>
            <a:t> Mission is to: </a:t>
          </a:r>
        </a:p>
        <a:p>
          <a:pPr marL="0" lvl="0" indent="0" algn="l" defTabSz="1422400">
            <a:lnSpc>
              <a:spcPct val="90000"/>
            </a:lnSpc>
            <a:spcBef>
              <a:spcPct val="0"/>
            </a:spcBef>
            <a:spcAft>
              <a:spcPct val="35000"/>
            </a:spcAft>
            <a:buNone/>
          </a:pPr>
          <a:r>
            <a:rPr lang="en-GB" sz="3200" kern="1200" dirty="0">
              <a:solidFill>
                <a:srgbClr val="F3AA32"/>
              </a:solidFill>
            </a:rPr>
            <a:t>1. </a:t>
          </a:r>
          <a:r>
            <a:rPr lang="en-GB" sz="3200" b="1" kern="1200" dirty="0">
              <a:solidFill>
                <a:srgbClr val="F3AA32"/>
              </a:solidFill>
            </a:rPr>
            <a:t>Demystify</a:t>
          </a:r>
          <a:r>
            <a:rPr lang="en-GB" sz="3200" kern="1200" dirty="0">
              <a:solidFill>
                <a:srgbClr val="F3AA32"/>
              </a:solidFill>
            </a:rPr>
            <a:t> the </a:t>
          </a:r>
          <a:r>
            <a:rPr lang="en-GB" sz="3200" kern="1200" dirty="0" err="1">
              <a:solidFill>
                <a:srgbClr val="F3AA32"/>
              </a:solidFill>
            </a:rPr>
            <a:t>IDEa</a:t>
          </a:r>
          <a:r>
            <a:rPr lang="en-GB" sz="3200" kern="1200" dirty="0">
              <a:solidFill>
                <a:srgbClr val="F3AA32"/>
              </a:solidFill>
            </a:rPr>
            <a:t>,</a:t>
          </a:r>
        </a:p>
        <a:p>
          <a:pPr marL="0" lvl="0" indent="0" algn="l" defTabSz="1422400">
            <a:lnSpc>
              <a:spcPct val="90000"/>
            </a:lnSpc>
            <a:spcBef>
              <a:spcPct val="0"/>
            </a:spcBef>
            <a:spcAft>
              <a:spcPct val="35000"/>
            </a:spcAft>
            <a:buNone/>
          </a:pPr>
          <a:r>
            <a:rPr lang="en-GB" sz="3200" kern="1200" dirty="0">
              <a:solidFill>
                <a:srgbClr val="F3AA32"/>
              </a:solidFill>
            </a:rPr>
            <a:t>2. </a:t>
          </a:r>
          <a:r>
            <a:rPr lang="en-GB" sz="3200" b="1" kern="1200" dirty="0">
              <a:solidFill>
                <a:srgbClr val="F3AA32"/>
              </a:solidFill>
            </a:rPr>
            <a:t>Help</a:t>
          </a:r>
          <a:r>
            <a:rPr lang="en-GB" sz="3200" kern="1200" dirty="0">
              <a:solidFill>
                <a:srgbClr val="F3AA32"/>
              </a:solidFill>
            </a:rPr>
            <a:t> the EMCC Family to become even more inclusive and diverse organisations </a:t>
          </a:r>
        </a:p>
        <a:p>
          <a:pPr marL="0" lvl="0" indent="0" algn="l" defTabSz="1422400">
            <a:lnSpc>
              <a:spcPct val="90000"/>
            </a:lnSpc>
            <a:spcBef>
              <a:spcPct val="0"/>
            </a:spcBef>
            <a:spcAft>
              <a:spcPct val="35000"/>
            </a:spcAft>
            <a:buNone/>
          </a:pPr>
          <a:r>
            <a:rPr lang="en-GB" sz="3200" kern="1200" dirty="0">
              <a:solidFill>
                <a:srgbClr val="F3AA32"/>
              </a:solidFill>
            </a:rPr>
            <a:t>3. </a:t>
          </a:r>
          <a:r>
            <a:rPr lang="en-GB" sz="3200" b="1" kern="1200" dirty="0">
              <a:solidFill>
                <a:srgbClr val="F3AA32"/>
              </a:solidFill>
            </a:rPr>
            <a:t>Support</a:t>
          </a:r>
          <a:r>
            <a:rPr lang="en-GB" sz="3200" kern="1200" dirty="0">
              <a:solidFill>
                <a:srgbClr val="F3AA32"/>
              </a:solidFill>
            </a:rPr>
            <a:t> individual members to become more inclusive practitioners so that mentoring and coaching helps workplaces and society to be more inclusive</a:t>
          </a:r>
          <a:endParaRPr lang="en-GB" sz="3200" kern="1200" dirty="0"/>
        </a:p>
      </dsp:txBody>
      <dsp:txXfrm>
        <a:off x="289571" y="356444"/>
        <a:ext cx="6157558" cy="5352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A0374-B75E-421A-B2ED-EC0164A3EB2C}">
      <dsp:nvSpPr>
        <dsp:cNvPr id="0" name=""/>
        <dsp:cNvSpPr/>
      </dsp:nvSpPr>
      <dsp:spPr>
        <a:xfrm>
          <a:off x="0" y="10848"/>
          <a:ext cx="7589182" cy="1198080"/>
        </a:xfrm>
        <a:prstGeom prst="roundRect">
          <a:avLst/>
        </a:prstGeom>
        <a:solidFill>
          <a:schemeClr val="bg2">
            <a:lumMod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3AA32"/>
              </a:solidFill>
              <a:latin typeface="HelveticaNeueLT Std Thin" pitchFamily="34" charset="0"/>
              <a:ea typeface="+mn-ea"/>
              <a:cs typeface="Calibri" panose="020F0502020204030204" pitchFamily="34" charset="0"/>
            </a:rPr>
            <a:t>Managing Inclusion</a:t>
          </a:r>
        </a:p>
      </dsp:txBody>
      <dsp:txXfrm>
        <a:off x="58485" y="69333"/>
        <a:ext cx="7472212" cy="1081110"/>
      </dsp:txXfrm>
    </dsp:sp>
    <dsp:sp modelId="{6637A5FA-E3DF-4CF1-8CA2-9BA17A4EE826}">
      <dsp:nvSpPr>
        <dsp:cNvPr id="0" name=""/>
        <dsp:cNvSpPr/>
      </dsp:nvSpPr>
      <dsp:spPr>
        <a:xfrm>
          <a:off x="0" y="1393248"/>
          <a:ext cx="7589182" cy="1198080"/>
        </a:xfrm>
        <a:prstGeom prst="roundRect">
          <a:avLst/>
        </a:prstGeom>
        <a:solidFill>
          <a:schemeClr val="bg2">
            <a:lumMod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3AA32"/>
              </a:solidFill>
              <a:latin typeface="HelveticaNeueLT Std Thin" pitchFamily="34" charset="0"/>
              <a:ea typeface="+mn-ea"/>
              <a:cs typeface="Calibri" panose="020F0502020204030204" pitchFamily="34" charset="0"/>
            </a:rPr>
            <a:t>Valuing Difference</a:t>
          </a:r>
        </a:p>
      </dsp:txBody>
      <dsp:txXfrm>
        <a:off x="58485" y="1451733"/>
        <a:ext cx="7472212" cy="1081110"/>
      </dsp:txXfrm>
    </dsp:sp>
    <dsp:sp modelId="{7A16F4B4-AEBA-4734-B17F-FFC9DB381C44}">
      <dsp:nvSpPr>
        <dsp:cNvPr id="0" name=""/>
        <dsp:cNvSpPr/>
      </dsp:nvSpPr>
      <dsp:spPr>
        <a:xfrm>
          <a:off x="0" y="2775648"/>
          <a:ext cx="7589182" cy="1198080"/>
        </a:xfrm>
        <a:prstGeom prst="roundRect">
          <a:avLst/>
        </a:prstGeom>
        <a:solidFill>
          <a:schemeClr val="bg2">
            <a:lumMod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3AA32"/>
              </a:solidFill>
              <a:latin typeface="HelveticaNeueLT Std Thin" pitchFamily="34" charset="0"/>
              <a:ea typeface="+mn-ea"/>
              <a:cs typeface="Calibri" panose="020F0502020204030204" pitchFamily="34" charset="0"/>
            </a:rPr>
            <a:t>Promoting Equal Opportunity</a:t>
          </a:r>
        </a:p>
      </dsp:txBody>
      <dsp:txXfrm>
        <a:off x="58485" y="2834133"/>
        <a:ext cx="7472212" cy="1081110"/>
      </dsp:txXfrm>
    </dsp:sp>
    <dsp:sp modelId="{042F0FE4-2A43-4AEA-891B-1CA88BC7EF23}">
      <dsp:nvSpPr>
        <dsp:cNvPr id="0" name=""/>
        <dsp:cNvSpPr/>
      </dsp:nvSpPr>
      <dsp:spPr>
        <a:xfrm>
          <a:off x="0" y="4158048"/>
          <a:ext cx="7589182" cy="1198080"/>
        </a:xfrm>
        <a:prstGeom prst="roundRect">
          <a:avLst/>
        </a:prstGeom>
        <a:solidFill>
          <a:schemeClr val="bg2">
            <a:lumMod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3AA32"/>
              </a:solidFill>
              <a:latin typeface="HelveticaNeueLT Std Thin" pitchFamily="34" charset="0"/>
              <a:ea typeface="+mn-ea"/>
              <a:cs typeface="Calibri" panose="020F0502020204030204" pitchFamily="34" charset="0"/>
            </a:rPr>
            <a:t>Combating Discrimination</a:t>
          </a:r>
        </a:p>
      </dsp:txBody>
      <dsp:txXfrm>
        <a:off x="58485" y="4216533"/>
        <a:ext cx="7472212" cy="1081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725DA-AA96-4BEF-92F2-CF17E1E6F289}">
      <dsp:nvSpPr>
        <dsp:cNvPr id="0" name=""/>
        <dsp:cNvSpPr/>
      </dsp:nvSpPr>
      <dsp:spPr>
        <a:xfrm rot="5400000">
          <a:off x="2979743" y="-131737"/>
          <a:ext cx="2029925" cy="2315293"/>
        </a:xfrm>
        <a:prstGeom prst="hexagon">
          <a:avLst>
            <a:gd name="adj" fmla="val 25000"/>
            <a:gd name="vf" fmla="val 11547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Equal </a:t>
          </a:r>
          <a:r>
            <a:rPr lang="en-GB" sz="2000" b="1" kern="1200" dirty="0"/>
            <a:t>Opportunity is…</a:t>
          </a:r>
        </a:p>
      </dsp:txBody>
      <dsp:txXfrm rot="-5400000">
        <a:off x="3222941" y="349268"/>
        <a:ext cx="1543529" cy="1353283"/>
      </dsp:txXfrm>
    </dsp:sp>
    <dsp:sp modelId="{BB9702FC-8EF3-40CE-A6A9-070120101D8A}">
      <dsp:nvSpPr>
        <dsp:cNvPr id="0" name=""/>
        <dsp:cNvSpPr/>
      </dsp:nvSpPr>
      <dsp:spPr>
        <a:xfrm>
          <a:off x="5126092" y="509733"/>
          <a:ext cx="1923218" cy="1051928"/>
        </a:xfrm>
        <a:prstGeom prst="rect">
          <a:avLst/>
        </a:prstGeom>
        <a:solidFill>
          <a:srgbClr val="FF8100">
            <a:alpha val="5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Treating Everyone Equally Well</a:t>
          </a:r>
        </a:p>
      </dsp:txBody>
      <dsp:txXfrm>
        <a:off x="5126092" y="509733"/>
        <a:ext cx="1923218" cy="1051928"/>
      </dsp:txXfrm>
    </dsp:sp>
    <dsp:sp modelId="{911F147E-A56F-4619-810B-411DED39CD71}">
      <dsp:nvSpPr>
        <dsp:cNvPr id="0" name=""/>
        <dsp:cNvSpPr/>
      </dsp:nvSpPr>
      <dsp:spPr>
        <a:xfrm rot="5400000">
          <a:off x="1626229" y="339144"/>
          <a:ext cx="1559729" cy="1356964"/>
        </a:xfrm>
        <a:prstGeom prst="hexagon">
          <a:avLst>
            <a:gd name="adj" fmla="val 25000"/>
            <a:gd name="vf" fmla="val 115470"/>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1939071" y="480820"/>
        <a:ext cx="934044" cy="1073613"/>
      </dsp:txXfrm>
    </dsp:sp>
    <dsp:sp modelId="{7403D7F0-6AA0-4122-B193-DE33F008E2A0}">
      <dsp:nvSpPr>
        <dsp:cNvPr id="0" name=""/>
        <dsp:cNvSpPr/>
      </dsp:nvSpPr>
      <dsp:spPr>
        <a:xfrm rot="5400000">
          <a:off x="3981600" y="1459729"/>
          <a:ext cx="2062180" cy="2541771"/>
        </a:xfrm>
        <a:prstGeom prst="hexagon">
          <a:avLst>
            <a:gd name="adj" fmla="val 25000"/>
            <a:gd name="vf" fmla="val 11547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Diversity     is…</a:t>
          </a:r>
        </a:p>
      </dsp:txBody>
      <dsp:txXfrm rot="-5400000">
        <a:off x="4165433" y="2043222"/>
        <a:ext cx="1694514" cy="1374786"/>
      </dsp:txXfrm>
    </dsp:sp>
    <dsp:sp modelId="{167D195D-4108-4F17-B9A7-9D1E972127AD}">
      <dsp:nvSpPr>
        <dsp:cNvPr id="0" name=""/>
        <dsp:cNvSpPr/>
      </dsp:nvSpPr>
      <dsp:spPr>
        <a:xfrm>
          <a:off x="1871626" y="2270936"/>
          <a:ext cx="1904319" cy="953627"/>
        </a:xfrm>
        <a:prstGeom prst="rect">
          <a:avLst/>
        </a:prstGeom>
        <a:solidFill>
          <a:srgbClr val="FF8100">
            <a:alpha val="5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Difference</a:t>
          </a:r>
        </a:p>
      </dsp:txBody>
      <dsp:txXfrm>
        <a:off x="1871626" y="2270936"/>
        <a:ext cx="1904319" cy="953627"/>
      </dsp:txXfrm>
    </dsp:sp>
    <dsp:sp modelId="{E7E8B264-529B-48EC-A88D-BEE86C7713C8}">
      <dsp:nvSpPr>
        <dsp:cNvPr id="0" name=""/>
        <dsp:cNvSpPr/>
      </dsp:nvSpPr>
      <dsp:spPr>
        <a:xfrm rot="5400000">
          <a:off x="5865403" y="2069726"/>
          <a:ext cx="1559729" cy="1356964"/>
        </a:xfrm>
        <a:prstGeom prst="hexagon">
          <a:avLst>
            <a:gd name="adj" fmla="val 25000"/>
            <a:gd name="vf" fmla="val 115470"/>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6178245" y="2211402"/>
        <a:ext cx="934044" cy="1073613"/>
      </dsp:txXfrm>
    </dsp:sp>
    <dsp:sp modelId="{6442E185-D225-4DDD-B73C-C70DB560F0F8}">
      <dsp:nvSpPr>
        <dsp:cNvPr id="0" name=""/>
        <dsp:cNvSpPr/>
      </dsp:nvSpPr>
      <dsp:spPr>
        <a:xfrm rot="5400000">
          <a:off x="3314913" y="3382981"/>
          <a:ext cx="1944031" cy="2265004"/>
        </a:xfrm>
        <a:prstGeom prst="hexagon">
          <a:avLst>
            <a:gd name="adj" fmla="val 25000"/>
            <a:gd name="vf" fmla="val 11547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Inclusion  is…</a:t>
          </a:r>
        </a:p>
      </dsp:txBody>
      <dsp:txXfrm rot="-5400000">
        <a:off x="3531928" y="3867472"/>
        <a:ext cx="1510002" cy="1296021"/>
      </dsp:txXfrm>
    </dsp:sp>
    <dsp:sp modelId="{C50F1AC2-6F86-47A6-960E-7C64311F6A52}">
      <dsp:nvSpPr>
        <dsp:cNvPr id="0" name=""/>
        <dsp:cNvSpPr/>
      </dsp:nvSpPr>
      <dsp:spPr>
        <a:xfrm>
          <a:off x="5398870" y="4055828"/>
          <a:ext cx="1923218" cy="935837"/>
        </a:xfrm>
        <a:prstGeom prst="rect">
          <a:avLst/>
        </a:prstGeom>
        <a:solidFill>
          <a:srgbClr val="FF8100">
            <a:alpha val="5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An Emotion</a:t>
          </a:r>
        </a:p>
      </dsp:txBody>
      <dsp:txXfrm>
        <a:off x="5398870" y="4055828"/>
        <a:ext cx="1923218" cy="935837"/>
      </dsp:txXfrm>
    </dsp:sp>
    <dsp:sp modelId="{4B11DC45-6B2D-42AD-B4B0-0A9075253560}">
      <dsp:nvSpPr>
        <dsp:cNvPr id="0" name=""/>
        <dsp:cNvSpPr/>
      </dsp:nvSpPr>
      <dsp:spPr>
        <a:xfrm rot="5400000">
          <a:off x="1837237" y="3880954"/>
          <a:ext cx="1559729" cy="1356964"/>
        </a:xfrm>
        <a:prstGeom prst="hexagon">
          <a:avLst>
            <a:gd name="adj" fmla="val 25000"/>
            <a:gd name="vf" fmla="val 115470"/>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150079" y="4022630"/>
        <a:ext cx="934044" cy="1073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61B10-B1F3-4FB9-B7C1-34CFFD5EF77F}">
      <dsp:nvSpPr>
        <dsp:cNvPr id="0" name=""/>
        <dsp:cNvSpPr/>
      </dsp:nvSpPr>
      <dsp:spPr>
        <a:xfrm>
          <a:off x="0" y="398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9EEC4-145E-4C41-AFED-1007C2CA991D}">
      <dsp:nvSpPr>
        <dsp:cNvPr id="0" name=""/>
        <dsp:cNvSpPr/>
      </dsp:nvSpPr>
      <dsp:spPr>
        <a:xfrm>
          <a:off x="372745" y="29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Morally Right	</a:t>
          </a:r>
        </a:p>
      </dsp:txBody>
      <dsp:txXfrm>
        <a:off x="408771" y="65026"/>
        <a:ext cx="5146378" cy="665948"/>
      </dsp:txXfrm>
    </dsp:sp>
    <dsp:sp modelId="{CB67D2AE-4030-400E-BFD2-33B88EE497D2}">
      <dsp:nvSpPr>
        <dsp:cNvPr id="0" name=""/>
        <dsp:cNvSpPr/>
      </dsp:nvSpPr>
      <dsp:spPr>
        <a:xfrm>
          <a:off x="0" y="1532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287DC-B9EA-482A-B11F-86ECB5A2CCFE}">
      <dsp:nvSpPr>
        <dsp:cNvPr id="0" name=""/>
        <dsp:cNvSpPr/>
      </dsp:nvSpPr>
      <dsp:spPr>
        <a:xfrm>
          <a:off x="372745" y="1163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Socially Desirable</a:t>
          </a:r>
        </a:p>
      </dsp:txBody>
      <dsp:txXfrm>
        <a:off x="408771" y="1199026"/>
        <a:ext cx="5146378" cy="665948"/>
      </dsp:txXfrm>
    </dsp:sp>
    <dsp:sp modelId="{24BA5A42-F92F-4E14-AD53-0F80D161B5D8}">
      <dsp:nvSpPr>
        <dsp:cNvPr id="0" name=""/>
        <dsp:cNvSpPr/>
      </dsp:nvSpPr>
      <dsp:spPr>
        <a:xfrm>
          <a:off x="0" y="2666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C712B-5787-4861-94EB-7DC6F88D2598}">
      <dsp:nvSpPr>
        <dsp:cNvPr id="0" name=""/>
        <dsp:cNvSpPr/>
      </dsp:nvSpPr>
      <dsp:spPr>
        <a:xfrm>
          <a:off x="372745" y="2297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Economically Sensible</a:t>
          </a:r>
        </a:p>
      </dsp:txBody>
      <dsp:txXfrm>
        <a:off x="408771" y="2333026"/>
        <a:ext cx="5146378" cy="665948"/>
      </dsp:txXfrm>
    </dsp:sp>
    <dsp:sp modelId="{B7A98305-A5BC-4770-B488-D819505A9C03}">
      <dsp:nvSpPr>
        <dsp:cNvPr id="0" name=""/>
        <dsp:cNvSpPr/>
      </dsp:nvSpPr>
      <dsp:spPr>
        <a:xfrm>
          <a:off x="0" y="3800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35013-2C84-4575-99B2-86F4B63A5788}">
      <dsp:nvSpPr>
        <dsp:cNvPr id="0" name=""/>
        <dsp:cNvSpPr/>
      </dsp:nvSpPr>
      <dsp:spPr>
        <a:xfrm>
          <a:off x="372745" y="3431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Vitally Important for Organisations</a:t>
          </a:r>
        </a:p>
      </dsp:txBody>
      <dsp:txXfrm>
        <a:off x="408771" y="3467026"/>
        <a:ext cx="5146378"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61B10-B1F3-4FB9-B7C1-34CFFD5EF77F}">
      <dsp:nvSpPr>
        <dsp:cNvPr id="0" name=""/>
        <dsp:cNvSpPr/>
      </dsp:nvSpPr>
      <dsp:spPr>
        <a:xfrm>
          <a:off x="0" y="398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9EEC4-145E-4C41-AFED-1007C2CA991D}">
      <dsp:nvSpPr>
        <dsp:cNvPr id="0" name=""/>
        <dsp:cNvSpPr/>
      </dsp:nvSpPr>
      <dsp:spPr>
        <a:xfrm>
          <a:off x="372745" y="29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Morally Right	</a:t>
          </a:r>
        </a:p>
      </dsp:txBody>
      <dsp:txXfrm>
        <a:off x="408771" y="65026"/>
        <a:ext cx="5146378" cy="665948"/>
      </dsp:txXfrm>
    </dsp:sp>
    <dsp:sp modelId="{CB67D2AE-4030-400E-BFD2-33B88EE497D2}">
      <dsp:nvSpPr>
        <dsp:cNvPr id="0" name=""/>
        <dsp:cNvSpPr/>
      </dsp:nvSpPr>
      <dsp:spPr>
        <a:xfrm>
          <a:off x="0" y="1532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287DC-B9EA-482A-B11F-86ECB5A2CCFE}">
      <dsp:nvSpPr>
        <dsp:cNvPr id="0" name=""/>
        <dsp:cNvSpPr/>
      </dsp:nvSpPr>
      <dsp:spPr>
        <a:xfrm>
          <a:off x="372745" y="1163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Socially Desirable</a:t>
          </a:r>
        </a:p>
      </dsp:txBody>
      <dsp:txXfrm>
        <a:off x="408771" y="1199026"/>
        <a:ext cx="5146378" cy="665948"/>
      </dsp:txXfrm>
    </dsp:sp>
    <dsp:sp modelId="{24BA5A42-F92F-4E14-AD53-0F80D161B5D8}">
      <dsp:nvSpPr>
        <dsp:cNvPr id="0" name=""/>
        <dsp:cNvSpPr/>
      </dsp:nvSpPr>
      <dsp:spPr>
        <a:xfrm>
          <a:off x="0" y="2666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C712B-5787-4861-94EB-7DC6F88D2598}">
      <dsp:nvSpPr>
        <dsp:cNvPr id="0" name=""/>
        <dsp:cNvSpPr/>
      </dsp:nvSpPr>
      <dsp:spPr>
        <a:xfrm>
          <a:off x="372745" y="2297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Economically Sensible</a:t>
          </a:r>
        </a:p>
      </dsp:txBody>
      <dsp:txXfrm>
        <a:off x="408771" y="2333026"/>
        <a:ext cx="5146378" cy="665948"/>
      </dsp:txXfrm>
    </dsp:sp>
    <dsp:sp modelId="{B7A98305-A5BC-4770-B488-D819505A9C03}">
      <dsp:nvSpPr>
        <dsp:cNvPr id="0" name=""/>
        <dsp:cNvSpPr/>
      </dsp:nvSpPr>
      <dsp:spPr>
        <a:xfrm>
          <a:off x="0" y="3800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35013-2C84-4575-99B2-86F4B63A5788}">
      <dsp:nvSpPr>
        <dsp:cNvPr id="0" name=""/>
        <dsp:cNvSpPr/>
      </dsp:nvSpPr>
      <dsp:spPr>
        <a:xfrm>
          <a:off x="372745" y="3431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Vitally Important for Organisations</a:t>
          </a:r>
        </a:p>
      </dsp:txBody>
      <dsp:txXfrm>
        <a:off x="408771" y="3467026"/>
        <a:ext cx="5146378"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61B10-B1F3-4FB9-B7C1-34CFFD5EF77F}">
      <dsp:nvSpPr>
        <dsp:cNvPr id="0" name=""/>
        <dsp:cNvSpPr/>
      </dsp:nvSpPr>
      <dsp:spPr>
        <a:xfrm>
          <a:off x="0" y="398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9EEC4-145E-4C41-AFED-1007C2CA991D}">
      <dsp:nvSpPr>
        <dsp:cNvPr id="0" name=""/>
        <dsp:cNvSpPr/>
      </dsp:nvSpPr>
      <dsp:spPr>
        <a:xfrm>
          <a:off x="372745" y="29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Morally Right	</a:t>
          </a:r>
        </a:p>
      </dsp:txBody>
      <dsp:txXfrm>
        <a:off x="408771" y="65026"/>
        <a:ext cx="5146378" cy="665948"/>
      </dsp:txXfrm>
    </dsp:sp>
    <dsp:sp modelId="{CB67D2AE-4030-400E-BFD2-33B88EE497D2}">
      <dsp:nvSpPr>
        <dsp:cNvPr id="0" name=""/>
        <dsp:cNvSpPr/>
      </dsp:nvSpPr>
      <dsp:spPr>
        <a:xfrm>
          <a:off x="0" y="1532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287DC-B9EA-482A-B11F-86ECB5A2CCFE}">
      <dsp:nvSpPr>
        <dsp:cNvPr id="0" name=""/>
        <dsp:cNvSpPr/>
      </dsp:nvSpPr>
      <dsp:spPr>
        <a:xfrm>
          <a:off x="372745" y="1163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Socially Desirable</a:t>
          </a:r>
        </a:p>
      </dsp:txBody>
      <dsp:txXfrm>
        <a:off x="408771" y="1199026"/>
        <a:ext cx="5146378" cy="665948"/>
      </dsp:txXfrm>
    </dsp:sp>
    <dsp:sp modelId="{24BA5A42-F92F-4E14-AD53-0F80D161B5D8}">
      <dsp:nvSpPr>
        <dsp:cNvPr id="0" name=""/>
        <dsp:cNvSpPr/>
      </dsp:nvSpPr>
      <dsp:spPr>
        <a:xfrm>
          <a:off x="0" y="2666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C712B-5787-4861-94EB-7DC6F88D2598}">
      <dsp:nvSpPr>
        <dsp:cNvPr id="0" name=""/>
        <dsp:cNvSpPr/>
      </dsp:nvSpPr>
      <dsp:spPr>
        <a:xfrm>
          <a:off x="372745" y="2297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Economically Sensible</a:t>
          </a:r>
        </a:p>
      </dsp:txBody>
      <dsp:txXfrm>
        <a:off x="408771" y="2333026"/>
        <a:ext cx="5146378" cy="665948"/>
      </dsp:txXfrm>
    </dsp:sp>
    <dsp:sp modelId="{B7A98305-A5BC-4770-B488-D819505A9C03}">
      <dsp:nvSpPr>
        <dsp:cNvPr id="0" name=""/>
        <dsp:cNvSpPr/>
      </dsp:nvSpPr>
      <dsp:spPr>
        <a:xfrm>
          <a:off x="0" y="3800000"/>
          <a:ext cx="7454900"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735013-2C84-4575-99B2-86F4B63A5788}">
      <dsp:nvSpPr>
        <dsp:cNvPr id="0" name=""/>
        <dsp:cNvSpPr/>
      </dsp:nvSpPr>
      <dsp:spPr>
        <a:xfrm>
          <a:off x="372745" y="3431000"/>
          <a:ext cx="5218430" cy="738000"/>
        </a:xfrm>
        <a:prstGeom prst="round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244" tIns="0" rIns="197244" bIns="0" numCol="1" spcCol="1270" anchor="ctr" anchorCtr="0">
          <a:noAutofit/>
        </a:bodyPr>
        <a:lstStyle/>
        <a:p>
          <a:pPr marL="0" lvl="0" indent="0" algn="l" defTabSz="1111250">
            <a:lnSpc>
              <a:spcPct val="90000"/>
            </a:lnSpc>
            <a:spcBef>
              <a:spcPct val="0"/>
            </a:spcBef>
            <a:spcAft>
              <a:spcPct val="35000"/>
            </a:spcAft>
            <a:buNone/>
          </a:pPr>
          <a:r>
            <a:rPr lang="en-GB" sz="2500" kern="1200" dirty="0"/>
            <a:t>Vitally Important for Organisations</a:t>
          </a:r>
        </a:p>
      </dsp:txBody>
      <dsp:txXfrm>
        <a:off x="408771" y="3467026"/>
        <a:ext cx="5146378"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96AB4-80E8-4F1F-B954-C82DEEFAA709}">
      <dsp:nvSpPr>
        <dsp:cNvPr id="0" name=""/>
        <dsp:cNvSpPr/>
      </dsp:nvSpPr>
      <dsp:spPr>
        <a:xfrm rot="5400000">
          <a:off x="3620361" y="142906"/>
          <a:ext cx="2185281" cy="1901194"/>
        </a:xfrm>
        <a:prstGeom prst="hexagon">
          <a:avLst>
            <a:gd name="adj" fmla="val 25000"/>
            <a:gd name="vf" fmla="val 115470"/>
          </a:avLst>
        </a:prstGeom>
        <a:blipFill rotWithShape="0">
          <a:blip xmlns:r="http://schemas.openxmlformats.org/officeDocument/2006/relationships" r:embed="rId1"/>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rot="-5400000">
        <a:off x="4058673" y="341403"/>
        <a:ext cx="1308656" cy="1504201"/>
      </dsp:txXfrm>
    </dsp:sp>
    <dsp:sp modelId="{BB4DF85E-D5BA-4B3E-A053-DCC1AF66C1C9}">
      <dsp:nvSpPr>
        <dsp:cNvPr id="0" name=""/>
        <dsp:cNvSpPr/>
      </dsp:nvSpPr>
      <dsp:spPr>
        <a:xfrm>
          <a:off x="5721291" y="437919"/>
          <a:ext cx="2438774" cy="131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dirty="0"/>
            <a:t>…the cost of discrimination</a:t>
          </a:r>
        </a:p>
      </dsp:txBody>
      <dsp:txXfrm>
        <a:off x="5721291" y="437919"/>
        <a:ext cx="2438774" cy="1311168"/>
      </dsp:txXfrm>
    </dsp:sp>
    <dsp:sp modelId="{1647EF39-3CB0-431B-A2B0-C6FE8B2DAC44}">
      <dsp:nvSpPr>
        <dsp:cNvPr id="0" name=""/>
        <dsp:cNvSpPr/>
      </dsp:nvSpPr>
      <dsp:spPr>
        <a:xfrm rot="5400000">
          <a:off x="1567071" y="142906"/>
          <a:ext cx="2185281" cy="19011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005383" y="341403"/>
        <a:ext cx="1308656" cy="1504201"/>
      </dsp:txXfrm>
    </dsp:sp>
    <dsp:sp modelId="{AD999285-6489-4D90-B1E1-E5E5B1B42AF1}">
      <dsp:nvSpPr>
        <dsp:cNvPr id="0" name=""/>
        <dsp:cNvSpPr/>
      </dsp:nvSpPr>
      <dsp:spPr>
        <a:xfrm rot="5400000">
          <a:off x="2589783" y="1997773"/>
          <a:ext cx="2185281" cy="1901194"/>
        </a:xfrm>
        <a:prstGeom prst="hexagon">
          <a:avLst>
            <a:gd name="adj" fmla="val 25000"/>
            <a:gd name="vf" fmla="val 115470"/>
          </a:avLst>
        </a:prstGeom>
        <a:blipFill rotWithShape="0">
          <a:blip xmlns:r="http://schemas.openxmlformats.org/officeDocument/2006/relationships" r:embed="rId2"/>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rot="-5400000">
        <a:off x="3028095" y="2196270"/>
        <a:ext cx="1308656" cy="1504201"/>
      </dsp:txXfrm>
    </dsp:sp>
    <dsp:sp modelId="{7EA63016-70F3-4103-BEC3-DBEC8369656B}">
      <dsp:nvSpPr>
        <dsp:cNvPr id="0" name=""/>
        <dsp:cNvSpPr/>
      </dsp:nvSpPr>
      <dsp:spPr>
        <a:xfrm>
          <a:off x="293052" y="2292786"/>
          <a:ext cx="2360103" cy="131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r" defTabSz="1200150">
            <a:lnSpc>
              <a:spcPct val="90000"/>
            </a:lnSpc>
            <a:spcBef>
              <a:spcPct val="0"/>
            </a:spcBef>
            <a:spcAft>
              <a:spcPct val="35000"/>
            </a:spcAft>
            <a:buNone/>
          </a:pPr>
          <a:r>
            <a:rPr lang="en-GB" sz="2700" b="1" kern="1200" dirty="0"/>
            <a:t>…more attractive</a:t>
          </a:r>
        </a:p>
      </dsp:txBody>
      <dsp:txXfrm>
        <a:off x="293052" y="2292786"/>
        <a:ext cx="2360103" cy="1311168"/>
      </dsp:txXfrm>
    </dsp:sp>
    <dsp:sp modelId="{0D091500-8E3A-4C13-91C9-ED7F57DFCF4D}">
      <dsp:nvSpPr>
        <dsp:cNvPr id="0" name=""/>
        <dsp:cNvSpPr/>
      </dsp:nvSpPr>
      <dsp:spPr>
        <a:xfrm rot="5400000">
          <a:off x="4643073" y="1997773"/>
          <a:ext cx="2185281" cy="1901194"/>
        </a:xfrm>
        <a:prstGeom prst="hexagon">
          <a:avLst>
            <a:gd name="adj" fmla="val 25000"/>
            <a:gd name="vf" fmla="val 115470"/>
          </a:avLst>
        </a:prstGeom>
        <a:solidFill>
          <a:srgbClr val="F3AA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5081385" y="2196270"/>
        <a:ext cx="1308656" cy="1504201"/>
      </dsp:txXfrm>
    </dsp:sp>
    <dsp:sp modelId="{52D4B43B-C5CD-4CF3-BBEF-D67A0FBCC005}">
      <dsp:nvSpPr>
        <dsp:cNvPr id="0" name=""/>
        <dsp:cNvSpPr/>
      </dsp:nvSpPr>
      <dsp:spPr>
        <a:xfrm rot="5400000">
          <a:off x="3620361" y="3852640"/>
          <a:ext cx="2185281" cy="1901194"/>
        </a:xfrm>
        <a:prstGeom prst="hexagon">
          <a:avLst>
            <a:gd name="adj" fmla="val 25000"/>
            <a:gd name="vf" fmla="val 115470"/>
          </a:avLst>
        </a:prstGeom>
        <a:blipFill rotWithShape="0">
          <a:blip xmlns:r="http://schemas.openxmlformats.org/officeDocument/2006/relationships" r:embed="rId3"/>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rot="-5400000">
        <a:off x="4058673" y="4051137"/>
        <a:ext cx="1308656" cy="1504201"/>
      </dsp:txXfrm>
    </dsp:sp>
    <dsp:sp modelId="{547B58EF-71F7-43C0-97D8-4E19F3B1CC88}">
      <dsp:nvSpPr>
        <dsp:cNvPr id="0" name=""/>
        <dsp:cNvSpPr/>
      </dsp:nvSpPr>
      <dsp:spPr>
        <a:xfrm>
          <a:off x="5721291" y="4147653"/>
          <a:ext cx="2438774" cy="1311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dirty="0"/>
            <a:t>…more creative &amp; productive</a:t>
          </a:r>
        </a:p>
      </dsp:txBody>
      <dsp:txXfrm>
        <a:off x="5721291" y="4147653"/>
        <a:ext cx="2438774" cy="1311168"/>
      </dsp:txXfrm>
    </dsp:sp>
    <dsp:sp modelId="{0392329A-57C3-4C3B-B765-FB4645D86765}">
      <dsp:nvSpPr>
        <dsp:cNvPr id="0" name=""/>
        <dsp:cNvSpPr/>
      </dsp:nvSpPr>
      <dsp:spPr>
        <a:xfrm rot="5400000">
          <a:off x="1567071" y="3852640"/>
          <a:ext cx="2185281" cy="190119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005383" y="4051137"/>
        <a:ext cx="1308656" cy="15042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264A6-5600-4D0E-BCB5-9DCD6D2D97C2}">
      <dsp:nvSpPr>
        <dsp:cNvPr id="0" name=""/>
        <dsp:cNvSpPr/>
      </dsp:nvSpPr>
      <dsp:spPr>
        <a:xfrm>
          <a:off x="2837051" y="106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Manage Inclusion</a:t>
          </a:r>
        </a:p>
      </dsp:txBody>
      <dsp:txXfrm>
        <a:off x="3031583" y="195601"/>
        <a:ext cx="939281" cy="939281"/>
      </dsp:txXfrm>
    </dsp:sp>
    <dsp:sp modelId="{8612564D-EDBA-4E7B-9DBD-3252862840D3}">
      <dsp:nvSpPr>
        <dsp:cNvPr id="0" name=""/>
        <dsp:cNvSpPr/>
      </dsp:nvSpPr>
      <dsp:spPr>
        <a:xfrm rot="2160000">
          <a:off x="4123410" y="1021400"/>
          <a:ext cx="353100" cy="448316"/>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a:off x="4133525" y="1079931"/>
        <a:ext cx="247170" cy="268990"/>
      </dsp:txXfrm>
    </dsp:sp>
    <dsp:sp modelId="{96C1CD29-2029-4DB3-82FB-BAE686C51165}">
      <dsp:nvSpPr>
        <dsp:cNvPr id="0" name=""/>
        <dsp:cNvSpPr/>
      </dsp:nvSpPr>
      <dsp:spPr>
        <a:xfrm>
          <a:off x="4450694" y="117344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Combat Discrimination</a:t>
          </a:r>
        </a:p>
      </dsp:txBody>
      <dsp:txXfrm>
        <a:off x="4645226" y="1367981"/>
        <a:ext cx="939281" cy="939281"/>
      </dsp:txXfrm>
    </dsp:sp>
    <dsp:sp modelId="{B25767CB-9060-44FD-972D-EF5CFF132F8D}">
      <dsp:nvSpPr>
        <dsp:cNvPr id="0" name=""/>
        <dsp:cNvSpPr/>
      </dsp:nvSpPr>
      <dsp:spPr>
        <a:xfrm rot="6480000">
          <a:off x="4633226" y="2552435"/>
          <a:ext cx="353100" cy="448316"/>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rot="10800000">
        <a:off x="4702558" y="2591725"/>
        <a:ext cx="247170" cy="268990"/>
      </dsp:txXfrm>
    </dsp:sp>
    <dsp:sp modelId="{E31A3E1E-421E-456B-B4F2-C3B04E1F9C90}">
      <dsp:nvSpPr>
        <dsp:cNvPr id="0" name=""/>
        <dsp:cNvSpPr/>
      </dsp:nvSpPr>
      <dsp:spPr>
        <a:xfrm>
          <a:off x="3834337" y="3070401"/>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Promote Equal Opportunity</a:t>
          </a:r>
        </a:p>
      </dsp:txBody>
      <dsp:txXfrm>
        <a:off x="4028869" y="3264933"/>
        <a:ext cx="939281" cy="939281"/>
      </dsp:txXfrm>
    </dsp:sp>
    <dsp:sp modelId="{129D1748-603D-4B6E-8738-29EB24A1A593}">
      <dsp:nvSpPr>
        <dsp:cNvPr id="0" name=""/>
        <dsp:cNvSpPr/>
      </dsp:nvSpPr>
      <dsp:spPr>
        <a:xfrm rot="10800000">
          <a:off x="3334667" y="3597496"/>
          <a:ext cx="353100" cy="448316"/>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rot="10800000">
        <a:off x="3440597" y="3687159"/>
        <a:ext cx="247170" cy="268990"/>
      </dsp:txXfrm>
    </dsp:sp>
    <dsp:sp modelId="{68EE5E88-5CF8-4BF0-B358-9833723B9CB1}">
      <dsp:nvSpPr>
        <dsp:cNvPr id="0" name=""/>
        <dsp:cNvSpPr/>
      </dsp:nvSpPr>
      <dsp:spPr>
        <a:xfrm>
          <a:off x="1839765" y="3070401"/>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Facilitate Access</a:t>
          </a:r>
        </a:p>
      </dsp:txBody>
      <dsp:txXfrm>
        <a:off x="2034297" y="3264933"/>
        <a:ext cx="939281" cy="939281"/>
      </dsp:txXfrm>
    </dsp:sp>
    <dsp:sp modelId="{E7D07486-01D0-420E-8D03-A432DCE89A6B}">
      <dsp:nvSpPr>
        <dsp:cNvPr id="0" name=""/>
        <dsp:cNvSpPr/>
      </dsp:nvSpPr>
      <dsp:spPr>
        <a:xfrm rot="15120000">
          <a:off x="2022297" y="2571444"/>
          <a:ext cx="353100" cy="448316"/>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rot="10800000">
        <a:off x="2091629" y="2711480"/>
        <a:ext cx="247170" cy="268990"/>
      </dsp:txXfrm>
    </dsp:sp>
    <dsp:sp modelId="{B5D4BD07-E339-4361-A704-7AFA10B1071B}">
      <dsp:nvSpPr>
        <dsp:cNvPr id="0" name=""/>
        <dsp:cNvSpPr/>
      </dsp:nvSpPr>
      <dsp:spPr>
        <a:xfrm>
          <a:off x="1223408" y="1173449"/>
          <a:ext cx="1328345" cy="1328345"/>
        </a:xfrm>
        <a:prstGeom prst="ellipse">
          <a:avLst/>
        </a:prstGeom>
        <a:solidFill>
          <a:srgbClr val="12192C"/>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ysClr val="window" lastClr="FFFFFF"/>
              </a:solidFill>
              <a:latin typeface="Calibri"/>
              <a:ea typeface="+mn-ea"/>
              <a:cs typeface="+mn-cs"/>
            </a:rPr>
            <a:t>Value Diversity</a:t>
          </a:r>
        </a:p>
      </dsp:txBody>
      <dsp:txXfrm>
        <a:off x="1417940" y="1367981"/>
        <a:ext cx="939281" cy="939281"/>
      </dsp:txXfrm>
    </dsp:sp>
    <dsp:sp modelId="{22EEB84D-F085-4F54-AE4E-E941D14EA615}">
      <dsp:nvSpPr>
        <dsp:cNvPr id="0" name=""/>
        <dsp:cNvSpPr/>
      </dsp:nvSpPr>
      <dsp:spPr>
        <a:xfrm rot="19440000">
          <a:off x="2509767" y="1033148"/>
          <a:ext cx="353100" cy="448316"/>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solidFill>
              <a:sysClr val="window" lastClr="FFFFFF"/>
            </a:solidFill>
            <a:latin typeface="Calibri"/>
            <a:ea typeface="+mn-ea"/>
            <a:cs typeface="+mn-cs"/>
          </a:endParaRPr>
        </a:p>
      </dsp:txBody>
      <dsp:txXfrm>
        <a:off x="2519882" y="1153943"/>
        <a:ext cx="247170" cy="268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0" cy="344488"/>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5675851" y="0"/>
            <a:ext cx="4342130" cy="344488"/>
          </a:xfrm>
          <a:prstGeom prst="rect">
            <a:avLst/>
          </a:prstGeom>
        </p:spPr>
        <p:txBody>
          <a:bodyPr vert="horz" lIns="96634" tIns="48317" rIns="96634" bIns="48317" rtlCol="0"/>
          <a:lstStyle>
            <a:lvl1pPr algn="r">
              <a:defRPr sz="1300"/>
            </a:lvl1pPr>
          </a:lstStyle>
          <a:p>
            <a:fld id="{7AB488F7-1FAC-40D2-BB7E-BA3CE28D8950}" type="datetimeFigureOut">
              <a:rPr lang="en-US" smtClean="0"/>
              <a:pPr/>
              <a:t>5/30/2022</a:t>
            </a:fld>
            <a:endParaRPr lang="en-US" dirty="0"/>
          </a:p>
        </p:txBody>
      </p:sp>
      <p:sp>
        <p:nvSpPr>
          <p:cNvPr id="4" name="Slide Image Placeholder 3"/>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1002030" y="3272632"/>
            <a:ext cx="8016240" cy="310038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44066"/>
            <a:ext cx="4342130" cy="344488"/>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5675851" y="6544066"/>
            <a:ext cx="4342130" cy="344488"/>
          </a:xfrm>
          <a:prstGeom prst="rect">
            <a:avLst/>
          </a:prstGeom>
        </p:spPr>
        <p:txBody>
          <a:bodyPr vert="horz" lIns="96634" tIns="48317" rIns="96634" bIns="48317" rtlCol="0" anchor="b"/>
          <a:lstStyle>
            <a:lvl1pPr algn="r">
              <a:defRPr sz="1300"/>
            </a:lvl1pPr>
          </a:lstStyle>
          <a:p>
            <a:fld id="{CA2D21D1-52E2-420B-B491-CFF6D7BB79FB}" type="slidenum">
              <a:rPr lang="en-US" smtClean="0"/>
              <a:pPr/>
              <a:t>‹#›</a:t>
            </a:fld>
            <a:endParaRPr lang="en-US" dirty="0"/>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4</a:t>
            </a:fld>
            <a:endParaRPr lang="en-US" dirty="0"/>
          </a:p>
        </p:txBody>
      </p:sp>
    </p:spTree>
    <p:extLst>
      <p:ext uri="{BB962C8B-B14F-4D97-AF65-F5344CB8AC3E}">
        <p14:creationId xmlns:p14="http://schemas.microsoft.com/office/powerpoint/2010/main" val="16231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60 mins!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0EC3A8-B4FF-4DA1-A299-5B3DCB9DA2E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44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B30E3B-C2A8-4DDB-9D00-D165BC00D526}" type="slidenum">
              <a:rPr lang="en-GB" smtClean="0"/>
              <a:t>6</a:t>
            </a:fld>
            <a:endParaRPr lang="en-GB"/>
          </a:p>
        </p:txBody>
      </p:sp>
    </p:spTree>
    <p:extLst>
      <p:ext uri="{BB962C8B-B14F-4D97-AF65-F5344CB8AC3E}">
        <p14:creationId xmlns:p14="http://schemas.microsoft.com/office/powerpoint/2010/main" val="51886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B30E3B-C2A8-4DDB-9D00-D165BC00D526}" type="slidenum">
              <a:rPr lang="en-GB" smtClean="0"/>
              <a:t>7</a:t>
            </a:fld>
            <a:endParaRPr lang="en-GB"/>
          </a:p>
        </p:txBody>
      </p:sp>
    </p:spTree>
    <p:extLst>
      <p:ext uri="{BB962C8B-B14F-4D97-AF65-F5344CB8AC3E}">
        <p14:creationId xmlns:p14="http://schemas.microsoft.com/office/powerpoint/2010/main" val="213151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B30E3B-C2A8-4DDB-9D00-D165BC00D526}" type="slidenum">
              <a:rPr lang="en-GB" smtClean="0"/>
              <a:t>8</a:t>
            </a:fld>
            <a:endParaRPr lang="en-GB"/>
          </a:p>
        </p:txBody>
      </p:sp>
    </p:spTree>
    <p:extLst>
      <p:ext uri="{BB962C8B-B14F-4D97-AF65-F5344CB8AC3E}">
        <p14:creationId xmlns:p14="http://schemas.microsoft.com/office/powerpoint/2010/main" val="366916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B30E3B-C2A8-4DDB-9D00-D165BC00D526}" type="slidenum">
              <a:rPr lang="en-GB" smtClean="0"/>
              <a:t>9</a:t>
            </a:fld>
            <a:endParaRPr lang="en-GB"/>
          </a:p>
        </p:txBody>
      </p:sp>
    </p:spTree>
    <p:extLst>
      <p:ext uri="{BB962C8B-B14F-4D97-AF65-F5344CB8AC3E}">
        <p14:creationId xmlns:p14="http://schemas.microsoft.com/office/powerpoint/2010/main" val="342956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8" rIns="68595" bIns="34298" rtlCol="0" anchor="ctr"/>
          <a:lstStyle/>
          <a:p>
            <a:pPr algn="ctr"/>
            <a:endParaRPr lang="en-US" sz="1800" dirty="0">
              <a:solidFill>
                <a:prstClr val="white"/>
              </a:solidFill>
            </a:endParaRPr>
          </a:p>
        </p:txBody>
      </p:sp>
      <p:sp>
        <p:nvSpPr>
          <p:cNvPr id="2" name="Title 1"/>
          <p:cNvSpPr>
            <a:spLocks noGrp="1"/>
          </p:cNvSpPr>
          <p:nvPr>
            <p:ph type="ctrTitle"/>
          </p:nvPr>
        </p:nvSpPr>
        <p:spPr>
          <a:xfrm>
            <a:off x="914400" y="3887117"/>
            <a:ext cx="10363200" cy="610820"/>
          </a:xfrm>
        </p:spPr>
        <p:txBody>
          <a:bodyPr/>
          <a:lstStyle>
            <a:lvl1pPr algn="ctr">
              <a:defRPr lang="en-US" sz="3001"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0" cy="76444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dirty="0"/>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2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26"/>
            </a:lvl1pPr>
            <a:lvl2pPr>
              <a:defRPr sz="2776"/>
            </a:lvl2pPr>
            <a:lvl3pPr>
              <a:defRPr sz="2401"/>
            </a:lvl3pPr>
            <a:lvl4pPr>
              <a:defRPr sz="2026"/>
            </a:lvl4pPr>
            <a:lvl5pPr>
              <a:defRPr sz="2026"/>
            </a:lvl5pPr>
            <a:lvl6pPr>
              <a:defRPr sz="2026"/>
            </a:lvl6pPr>
            <a:lvl7pPr>
              <a:defRPr sz="2026"/>
            </a:lvl7pPr>
            <a:lvl8pPr>
              <a:defRPr sz="2026"/>
            </a:lvl8pPr>
            <a:lvl9pPr>
              <a:defRPr sz="20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12908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26"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endParaRPr lang="en-US"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75381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984158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76"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26">
                <a:solidFill>
                  <a:schemeClr val="tx1">
                    <a:tint val="75000"/>
                  </a:schemeClr>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4298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5/30/2022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68124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0"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0"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425404F2-BE9A-4460-8815-8F645183555F}" type="datetimeFigureOut">
              <a:rPr lang="en-US" smtClean="0"/>
              <a:pPr/>
              <a:t>5/30/2022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62" r:id="rId8"/>
    <p:sldLayoutId id="2147483655" r:id="rId9"/>
    <p:sldLayoutId id="2147483656" r:id="rId10"/>
    <p:sldLayoutId id="2147483657" r:id="rId11"/>
    <p:sldLayoutId id="2147483658" r:id="rId12"/>
    <p:sldLayoutId id="2147483659" r:id="rId13"/>
  </p:sldLayoutIdLst>
  <p:txStyles>
    <p:titleStyle>
      <a:lvl1pPr algn="l" defTabSz="914484" rtl="0" eaLnBrk="1" latinLnBrk="0" hangingPunct="1">
        <a:spcBef>
          <a:spcPct val="0"/>
        </a:spcBef>
        <a:buNone/>
        <a:defRPr sz="2701" kern="1200">
          <a:solidFill>
            <a:schemeClr val="tx1"/>
          </a:solidFill>
          <a:latin typeface="+mj-lt"/>
          <a:ea typeface="+mj-ea"/>
          <a:cs typeface="+mj-cs"/>
        </a:defRPr>
      </a:lvl1pPr>
    </p:titleStyle>
    <p:bodyStyle>
      <a:lvl1pPr marL="342931" indent="-342931" algn="l" defTabSz="914484" rtl="0" eaLnBrk="1" latinLnBrk="0" hangingPunct="1">
        <a:spcBef>
          <a:spcPct val="20000"/>
        </a:spcBef>
        <a:buFont typeface="Arial" pitchFamily="34" charset="0"/>
        <a:buChar char="•"/>
        <a:defRPr sz="2701" kern="1200">
          <a:solidFill>
            <a:schemeClr val="tx1"/>
          </a:solidFill>
          <a:latin typeface="+mj-lt"/>
          <a:ea typeface="+mn-ea"/>
          <a:cs typeface="+mn-cs"/>
        </a:defRPr>
      </a:lvl1pPr>
      <a:lvl2pPr marL="743018" indent="-285776" algn="l" defTabSz="914484" rtl="0" eaLnBrk="1" latinLnBrk="0" hangingPunct="1">
        <a:spcBef>
          <a:spcPct val="20000"/>
        </a:spcBef>
        <a:buFont typeface="Arial" pitchFamily="34" charset="0"/>
        <a:buChar char="–"/>
        <a:defRPr sz="2401" kern="1200">
          <a:solidFill>
            <a:schemeClr val="tx1"/>
          </a:solidFill>
          <a:latin typeface="+mj-lt"/>
          <a:ea typeface="+mn-ea"/>
          <a:cs typeface="+mn-cs"/>
        </a:defRPr>
      </a:lvl2pPr>
      <a:lvl3pPr marL="1143104" indent="-228621" algn="l" defTabSz="914484"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347"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589"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830"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073"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7A4D6F7-0DBB-4437-AD76-FF5A6856DA6B}"/>
              </a:ext>
            </a:extLst>
          </p:cNvPr>
          <p:cNvPicPr>
            <a:picLocks noChangeAspect="1"/>
          </p:cNvPicPr>
          <p:nvPr/>
        </p:nvPicPr>
        <p:blipFill>
          <a:blip r:embed="rId2"/>
          <a:stretch>
            <a:fillRect/>
          </a:stretch>
        </p:blipFill>
        <p:spPr>
          <a:xfrm>
            <a:off x="7312300" y="401524"/>
            <a:ext cx="4644901" cy="2101817"/>
          </a:xfrm>
          <a:prstGeom prst="rect">
            <a:avLst/>
          </a:prstGeom>
        </p:spPr>
      </p:pic>
      <p:graphicFrame>
        <p:nvGraphicFramePr>
          <p:cNvPr id="2" name="Diagram 1">
            <a:extLst>
              <a:ext uri="{FF2B5EF4-FFF2-40B4-BE49-F238E27FC236}">
                <a16:creationId xmlns:a16="http://schemas.microsoft.com/office/drawing/2014/main" id="{046FF94A-0EE1-4D16-ABAE-CED19A92048B}"/>
              </a:ext>
            </a:extLst>
          </p:cNvPr>
          <p:cNvGraphicFramePr/>
          <p:nvPr>
            <p:extLst>
              <p:ext uri="{D42A27DB-BD31-4B8C-83A1-F6EECF244321}">
                <p14:modId xmlns:p14="http://schemas.microsoft.com/office/powerpoint/2010/main" val="2005714492"/>
              </p:ext>
            </p:extLst>
          </p:nvPr>
        </p:nvGraphicFramePr>
        <p:xfrm>
          <a:off x="234799" y="401524"/>
          <a:ext cx="6736700" cy="6034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29805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0A0587-F1D6-46EB-9F1F-3D442EC9BDE4}"/>
              </a:ext>
            </a:extLst>
          </p:cNvPr>
          <p:cNvSpPr/>
          <p:nvPr/>
        </p:nvSpPr>
        <p:spPr>
          <a:xfrm>
            <a:off x="2837526" y="79105"/>
            <a:ext cx="6791105" cy="11374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Inclusive Communities Model</a:t>
            </a:r>
          </a:p>
        </p:txBody>
      </p:sp>
      <p:grpSp>
        <p:nvGrpSpPr>
          <p:cNvPr id="5" name="Group 4">
            <a:extLst>
              <a:ext uri="{FF2B5EF4-FFF2-40B4-BE49-F238E27FC236}">
                <a16:creationId xmlns:a16="http://schemas.microsoft.com/office/drawing/2014/main" id="{6CE1F75F-E1CA-40EB-B1F3-D1891F1693AA}"/>
              </a:ext>
            </a:extLst>
          </p:cNvPr>
          <p:cNvGrpSpPr/>
          <p:nvPr/>
        </p:nvGrpSpPr>
        <p:grpSpPr>
          <a:xfrm>
            <a:off x="2416531" y="1835090"/>
            <a:ext cx="7002448" cy="4399816"/>
            <a:chOff x="2032000" y="719666"/>
            <a:chExt cx="8128000" cy="5418667"/>
          </a:xfrm>
        </p:grpSpPr>
        <p:graphicFrame>
          <p:nvGraphicFramePr>
            <p:cNvPr id="6" name="Diagram 5">
              <a:extLst>
                <a:ext uri="{FF2B5EF4-FFF2-40B4-BE49-F238E27FC236}">
                  <a16:creationId xmlns:a16="http://schemas.microsoft.com/office/drawing/2014/main" id="{1C00F5F3-D7BE-4DE0-97D4-4AF10DB03E90}"/>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4FD23C2E-315C-4A80-93B0-646AF4E318EB}"/>
                </a:ext>
              </a:extLst>
            </p:cNvPr>
            <p:cNvSpPr/>
            <p:nvPr/>
          </p:nvSpPr>
          <p:spPr>
            <a:xfrm>
              <a:off x="5079329" y="2578316"/>
              <a:ext cx="2033343" cy="2070632"/>
            </a:xfrm>
            <a:prstGeom prst="ellipse">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71769A5-944A-460F-B885-4C8E1D06198D}"/>
                </a:ext>
              </a:extLst>
            </p:cNvPr>
            <p:cNvSpPr txBox="1"/>
            <p:nvPr/>
          </p:nvSpPr>
          <p:spPr>
            <a:xfrm>
              <a:off x="5234116" y="3223139"/>
              <a:ext cx="1709615" cy="7960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2192C"/>
                  </a:solidFill>
                  <a:effectLst/>
                  <a:uLnTx/>
                  <a:uFillTx/>
                </a:rPr>
                <a:t>An Inclusive Community</a:t>
              </a:r>
            </a:p>
          </p:txBody>
        </p:sp>
      </p:grpSp>
      <p:sp>
        <p:nvSpPr>
          <p:cNvPr id="9" name="TextBox 8">
            <a:extLst>
              <a:ext uri="{FF2B5EF4-FFF2-40B4-BE49-F238E27FC236}">
                <a16:creationId xmlns:a16="http://schemas.microsoft.com/office/drawing/2014/main" id="{4719F92A-E47D-4065-9976-28F0C80FD45E}"/>
              </a:ext>
            </a:extLst>
          </p:cNvPr>
          <p:cNvSpPr txBox="1"/>
          <p:nvPr/>
        </p:nvSpPr>
        <p:spPr>
          <a:xfrm>
            <a:off x="8965557" y="1506550"/>
            <a:ext cx="2549468" cy="1323439"/>
          </a:xfrm>
          <a:prstGeom prst="rect">
            <a:avLst/>
          </a:prstGeom>
          <a:solidFill>
            <a:schemeClr val="bg2">
              <a:lumMod val="2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rPr>
              <a:t>By modelling </a:t>
            </a:r>
            <a:r>
              <a:rPr kumimoji="0" lang="en-GB" sz="1000" b="0" i="0" u="none" strike="noStrike" kern="0" cap="none" spc="0" normalizeH="0" baseline="0" noProof="0" dirty="0">
                <a:ln>
                  <a:noFill/>
                </a:ln>
                <a:solidFill>
                  <a:prstClr val="white"/>
                </a:solidFill>
                <a:effectLst/>
                <a:uLnTx/>
                <a:uFillTx/>
              </a:rPr>
              <a:t>inclusive behaviours; getting to know all your direct reports well; consistently treating all your people equally well; thanking people and praising them when they’ve done good work; making sure people understand the jargon/acronym; giving people responsibility; investing your time in your people and keeping them informed  </a:t>
            </a:r>
          </a:p>
        </p:txBody>
      </p:sp>
      <p:sp>
        <p:nvSpPr>
          <p:cNvPr id="12" name="TextBox 11">
            <a:extLst>
              <a:ext uri="{FF2B5EF4-FFF2-40B4-BE49-F238E27FC236}">
                <a16:creationId xmlns:a16="http://schemas.microsoft.com/office/drawing/2014/main" id="{DFAD028C-6BA1-4007-985A-7141A6C4D10E}"/>
              </a:ext>
            </a:extLst>
          </p:cNvPr>
          <p:cNvSpPr txBox="1"/>
          <p:nvPr/>
        </p:nvSpPr>
        <p:spPr>
          <a:xfrm>
            <a:off x="9969923" y="3088979"/>
            <a:ext cx="1924205" cy="1477328"/>
          </a:xfrm>
          <a:prstGeom prst="rect">
            <a:avLst/>
          </a:prstGeom>
          <a:solidFill>
            <a:schemeClr val="bg2">
              <a:lumMod val="25000"/>
            </a:schemeClr>
          </a:solid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rPr>
              <a:t>By calling </a:t>
            </a:r>
            <a:r>
              <a:rPr kumimoji="0" lang="en-GB" sz="1000" b="0" i="0" u="none" strike="noStrike" kern="0" cap="none" spc="0" normalizeH="0" baseline="0" noProof="0" dirty="0">
                <a:ln>
                  <a:noFill/>
                </a:ln>
                <a:solidFill>
                  <a:prstClr val="white"/>
                </a:solidFill>
                <a:effectLst/>
                <a:uLnTx/>
                <a:uFillTx/>
              </a:rPr>
              <a:t>out bias, micro-aggressions, prejudice and stereotyping when you see or hear them – asking ‘to what extent does that behaviour align with our values?’  Regularly reviewing (annually) staff experience of negative treatment within the organisation</a:t>
            </a:r>
            <a:endParaRPr kumimoji="0" lang="en-GB" sz="1000" b="0" i="0" u="none" strike="noStrike" kern="0" cap="none" spc="0" normalizeH="0" baseline="0" noProof="0" dirty="0">
              <a:ln>
                <a:noFill/>
              </a:ln>
              <a:solidFill>
                <a:prstClr val="white"/>
              </a:solidFill>
              <a:effectLst/>
              <a:uLnTx/>
              <a:uFillTx/>
              <a:cs typeface="Calibri"/>
            </a:endParaRPr>
          </a:p>
        </p:txBody>
      </p:sp>
      <p:sp>
        <p:nvSpPr>
          <p:cNvPr id="17" name="TextBox 16">
            <a:extLst>
              <a:ext uri="{FF2B5EF4-FFF2-40B4-BE49-F238E27FC236}">
                <a16:creationId xmlns:a16="http://schemas.microsoft.com/office/drawing/2014/main" id="{8CAF3948-4D19-4602-9EF3-65A4752C91BC}"/>
              </a:ext>
            </a:extLst>
          </p:cNvPr>
          <p:cNvSpPr txBox="1"/>
          <p:nvPr/>
        </p:nvSpPr>
        <p:spPr>
          <a:xfrm>
            <a:off x="248007" y="2931492"/>
            <a:ext cx="1733775" cy="1938992"/>
          </a:xfrm>
          <a:prstGeom prst="rect">
            <a:avLst/>
          </a:prstGeom>
          <a:solidFill>
            <a:schemeClr val="bg2">
              <a:lumMod val="2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rPr>
              <a:t>By ensuring </a:t>
            </a:r>
            <a:r>
              <a:rPr kumimoji="0" lang="en-GB" sz="1000" i="0" u="none" strike="noStrike" kern="0" cap="none" spc="0" normalizeH="0" baseline="0" noProof="0" dirty="0">
                <a:ln>
                  <a:noFill/>
                </a:ln>
                <a:solidFill>
                  <a:prstClr val="white"/>
                </a:solidFill>
                <a:effectLst/>
                <a:uLnTx/>
                <a:uFillTx/>
              </a:rPr>
              <a:t>that</a:t>
            </a:r>
            <a:r>
              <a:rPr kumimoji="0" lang="en-GB" sz="1000" b="1" i="0" u="none" strike="noStrike" kern="0" cap="none" spc="0" normalizeH="0" baseline="0" noProof="0" dirty="0">
                <a:ln>
                  <a:noFill/>
                </a:ln>
                <a:solidFill>
                  <a:prstClr val="white"/>
                </a:solidFill>
                <a:effectLst/>
                <a:uLnTx/>
                <a:uFillTx/>
              </a:rPr>
              <a:t> </a:t>
            </a:r>
            <a:r>
              <a:rPr kumimoji="0" lang="en-GB" sz="1000" b="0" i="0" u="none" strike="noStrike" kern="0" cap="none" spc="0" normalizeH="0" baseline="0" noProof="0" dirty="0">
                <a:ln>
                  <a:noFill/>
                </a:ln>
                <a:solidFill>
                  <a:prstClr val="white"/>
                </a:solidFill>
                <a:effectLst/>
                <a:uLnTx/>
                <a:uFillTx/>
              </a:rPr>
              <a:t>‘diversity’ days are used as springboards or launchpads and not as the only sign that diversity is valued</a:t>
            </a:r>
            <a:r>
              <a:rPr lang="en-GB" sz="1000" kern="0" dirty="0">
                <a:solidFill>
                  <a:prstClr val="white"/>
                </a:solidFill>
              </a:rPr>
              <a:t>, and </a:t>
            </a:r>
            <a:r>
              <a:rPr kumimoji="0" lang="en-GB" sz="1000" b="0" i="0" u="none" strike="noStrike" kern="0" cap="none" spc="0" normalizeH="0" baseline="0" noProof="0" dirty="0">
                <a:ln>
                  <a:noFill/>
                </a:ln>
                <a:solidFill>
                  <a:prstClr val="white"/>
                </a:solidFill>
                <a:effectLst/>
                <a:uLnTx/>
                <a:uFillTx/>
              </a:rPr>
              <a:t>that members of traditionally marginalised groups, whose talents may have been under used in the past, are encouraged and given every opportunity to contribute to the organisation.</a:t>
            </a:r>
          </a:p>
        </p:txBody>
      </p:sp>
      <p:sp>
        <p:nvSpPr>
          <p:cNvPr id="18" name="TextBox 17">
            <a:extLst>
              <a:ext uri="{FF2B5EF4-FFF2-40B4-BE49-F238E27FC236}">
                <a16:creationId xmlns:a16="http://schemas.microsoft.com/office/drawing/2014/main" id="{F11640E4-BAEB-428A-9AF3-2E64CEF224F5}"/>
              </a:ext>
            </a:extLst>
          </p:cNvPr>
          <p:cNvSpPr txBox="1"/>
          <p:nvPr/>
        </p:nvSpPr>
        <p:spPr>
          <a:xfrm>
            <a:off x="1978577" y="2944265"/>
            <a:ext cx="1498251" cy="1938992"/>
          </a:xfrm>
          <a:prstGeom prst="rect">
            <a:avLst/>
          </a:prstGeom>
          <a:solidFill>
            <a:schemeClr val="bg1">
              <a:lumMod val="9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2192C"/>
                </a:solidFill>
                <a:effectLst/>
                <a:uLnTx/>
                <a:uFillTx/>
              </a:rPr>
              <a:t>To enable </a:t>
            </a:r>
            <a:r>
              <a:rPr kumimoji="0" lang="en-GB" sz="1000" b="0" i="0" u="none" strike="noStrike" kern="0" cap="none" spc="0" normalizeH="0" baseline="0" noProof="0" dirty="0">
                <a:ln>
                  <a:noFill/>
                </a:ln>
                <a:solidFill>
                  <a:srgbClr val="12192C"/>
                </a:solidFill>
                <a:effectLst/>
                <a:uLnTx/>
                <a:uFillTx/>
              </a:rPr>
              <a:t>the organisation, individual members and other stakeholders to see and experience the richness and benefits of diversity, recognise that every individual is different from every other, and that our differences add great value when we each feel included. </a:t>
            </a:r>
          </a:p>
        </p:txBody>
      </p:sp>
      <p:sp>
        <p:nvSpPr>
          <p:cNvPr id="22" name="TextBox 21">
            <a:extLst>
              <a:ext uri="{FF2B5EF4-FFF2-40B4-BE49-F238E27FC236}">
                <a16:creationId xmlns:a16="http://schemas.microsoft.com/office/drawing/2014/main" id="{5B56675F-559A-409A-A6A5-5D9E64508BDB}"/>
              </a:ext>
            </a:extLst>
          </p:cNvPr>
          <p:cNvSpPr txBox="1"/>
          <p:nvPr/>
        </p:nvSpPr>
        <p:spPr>
          <a:xfrm>
            <a:off x="6727605" y="1499564"/>
            <a:ext cx="2252059" cy="1323439"/>
          </a:xfrm>
          <a:prstGeom prst="rect">
            <a:avLst/>
          </a:prstGeom>
          <a:solidFill>
            <a:schemeClr val="bg1">
              <a:lumMod val="95000"/>
            </a:schemeClr>
          </a:solid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2192C"/>
                </a:solidFill>
                <a:effectLst/>
                <a:uLnTx/>
                <a:uFillTx/>
              </a:rPr>
              <a:t>To create </a:t>
            </a:r>
            <a:r>
              <a:rPr kumimoji="0" lang="en-GB" sz="1000" b="0" i="0" u="none" strike="noStrike" kern="0" cap="none" spc="0" normalizeH="0" baseline="0" noProof="0" dirty="0">
                <a:ln>
                  <a:noFill/>
                </a:ln>
                <a:solidFill>
                  <a:srgbClr val="12192C"/>
                </a:solidFill>
                <a:effectLst/>
                <a:uLnTx/>
                <a:uFillTx/>
              </a:rPr>
              <a:t>a sustainable inclusive culture so that everyone feels respected, valued, safe and trusted, has a sense of belonging, and is able to be their best selves and do their best work, thus enabling individuals to thrive, and the organisation to achieve value from the diversity of all their people.</a:t>
            </a:r>
          </a:p>
        </p:txBody>
      </p:sp>
      <p:sp>
        <p:nvSpPr>
          <p:cNvPr id="23" name="TextBox 22">
            <a:extLst>
              <a:ext uri="{FF2B5EF4-FFF2-40B4-BE49-F238E27FC236}">
                <a16:creationId xmlns:a16="http://schemas.microsoft.com/office/drawing/2014/main" id="{8B8A7882-9265-41C5-88B3-D8C8CBA49BEC}"/>
              </a:ext>
            </a:extLst>
          </p:cNvPr>
          <p:cNvSpPr txBox="1"/>
          <p:nvPr/>
        </p:nvSpPr>
        <p:spPr>
          <a:xfrm>
            <a:off x="8330920" y="3088979"/>
            <a:ext cx="1643899" cy="1477328"/>
          </a:xfrm>
          <a:prstGeom prst="rect">
            <a:avLst/>
          </a:prstGeom>
          <a:solidFill>
            <a:schemeClr val="bg1">
              <a:lumMod val="9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2192C"/>
                </a:solidFill>
                <a:effectLst/>
                <a:uLnTx/>
                <a:uFillTx/>
              </a:rPr>
              <a:t>To enable </a:t>
            </a:r>
            <a:r>
              <a:rPr kumimoji="0" lang="en-GB" sz="1000" b="0" i="0" u="none" strike="noStrike" kern="0" cap="none" spc="0" normalizeH="0" baseline="0" noProof="0" dirty="0">
                <a:ln>
                  <a:noFill/>
                </a:ln>
                <a:solidFill>
                  <a:srgbClr val="12192C"/>
                </a:solidFill>
                <a:effectLst/>
                <a:uLnTx/>
                <a:uFillTx/>
              </a:rPr>
              <a:t>everyone to feel safe, and be certain that their leaders are committed to their well-being, and that any negative treatment they, or others, may experience will be confronted and dealt with appropriately.</a:t>
            </a:r>
          </a:p>
        </p:txBody>
      </p:sp>
      <p:sp>
        <p:nvSpPr>
          <p:cNvPr id="24" name="TextBox 23">
            <a:extLst>
              <a:ext uri="{FF2B5EF4-FFF2-40B4-BE49-F238E27FC236}">
                <a16:creationId xmlns:a16="http://schemas.microsoft.com/office/drawing/2014/main" id="{B1F4AEB6-DFAC-4F05-BD20-D2BA7EC75054}"/>
              </a:ext>
            </a:extLst>
          </p:cNvPr>
          <p:cNvSpPr txBox="1"/>
          <p:nvPr/>
        </p:nvSpPr>
        <p:spPr>
          <a:xfrm>
            <a:off x="0" y="1371164"/>
            <a:ext cx="4343400" cy="1384995"/>
          </a:xfrm>
          <a:prstGeom prst="rect">
            <a:avLst/>
          </a:prstGeom>
          <a:solidFill>
            <a:srgbClr val="12192C"/>
          </a:solid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95000"/>
                  </a:schemeClr>
                </a:solidFill>
                <a:effectLst/>
                <a:uLnTx/>
                <a:uFillTx/>
              </a:rPr>
              <a:t>In an inclusive community everyone feels respected, valued, safe, trusted, has a sense of belonging and is able to be their best self and do their best work.  Inclusive communities benefit from the diversity that each and every member is, and brings, and gets more from all of their people more of the time.</a:t>
            </a:r>
          </a:p>
        </p:txBody>
      </p:sp>
      <p:sp>
        <p:nvSpPr>
          <p:cNvPr id="19" name="TextBox 18">
            <a:extLst>
              <a:ext uri="{FF2B5EF4-FFF2-40B4-BE49-F238E27FC236}">
                <a16:creationId xmlns:a16="http://schemas.microsoft.com/office/drawing/2014/main" id="{EF745442-9689-48EA-A747-14F7F6D100FE}"/>
              </a:ext>
            </a:extLst>
          </p:cNvPr>
          <p:cNvSpPr txBox="1"/>
          <p:nvPr/>
        </p:nvSpPr>
        <p:spPr>
          <a:xfrm>
            <a:off x="7875294" y="4773721"/>
            <a:ext cx="1373066" cy="1477328"/>
          </a:xfrm>
          <a:prstGeom prst="rect">
            <a:avLst/>
          </a:prstGeom>
          <a:solidFill>
            <a:schemeClr val="bg1">
              <a:lumMod val="9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2192C"/>
                </a:solidFill>
                <a:effectLst/>
                <a:uLnTx/>
                <a:uFillTx/>
              </a:rPr>
              <a:t>To ensure </a:t>
            </a:r>
            <a:r>
              <a:rPr kumimoji="0" lang="en-GB" sz="1000" b="0" i="0" u="none" strike="noStrike" kern="0" cap="none" spc="0" normalizeH="0" baseline="0" noProof="0" dirty="0">
                <a:ln>
                  <a:noFill/>
                </a:ln>
                <a:solidFill>
                  <a:srgbClr val="12192C"/>
                </a:solidFill>
                <a:effectLst/>
                <a:uLnTx/>
                <a:uFillTx/>
              </a:rPr>
              <a:t>there is a strong framework to deal with any discrimination and to give confidence to everyone in the organisation that they will all be treated equally well.</a:t>
            </a:r>
          </a:p>
        </p:txBody>
      </p:sp>
      <p:sp>
        <p:nvSpPr>
          <p:cNvPr id="20" name="TextBox 19">
            <a:extLst>
              <a:ext uri="{FF2B5EF4-FFF2-40B4-BE49-F238E27FC236}">
                <a16:creationId xmlns:a16="http://schemas.microsoft.com/office/drawing/2014/main" id="{CE99CB13-25CB-4CA6-8E69-85A29CC93541}"/>
              </a:ext>
            </a:extLst>
          </p:cNvPr>
          <p:cNvSpPr txBox="1"/>
          <p:nvPr/>
        </p:nvSpPr>
        <p:spPr>
          <a:xfrm>
            <a:off x="9226616" y="4782513"/>
            <a:ext cx="2205509" cy="1477328"/>
          </a:xfrm>
          <a:prstGeom prst="rect">
            <a:avLst/>
          </a:prstGeom>
          <a:solidFill>
            <a:schemeClr val="bg2">
              <a:lumMod val="2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rPr>
              <a:t>By establishing </a:t>
            </a:r>
            <a:r>
              <a:rPr kumimoji="0" lang="en-GB" sz="1000" b="0" i="0" u="none" strike="noStrike" kern="0" cap="none" spc="0" normalizeH="0" baseline="0" noProof="0" dirty="0">
                <a:ln>
                  <a:noFill/>
                </a:ln>
                <a:solidFill>
                  <a:prstClr val="white"/>
                </a:solidFill>
                <a:effectLst/>
                <a:uLnTx/>
                <a:uFillTx/>
              </a:rPr>
              <a:t>behavioural expectations (your Equality Framework – akin to health and safety) and by providing regular information and briefings to ensure that everyone is kept up to date and fully understands what’s expected of them  and what the consequences of not meeting the behavioural expectations are.</a:t>
            </a:r>
          </a:p>
        </p:txBody>
      </p:sp>
      <p:sp>
        <p:nvSpPr>
          <p:cNvPr id="21" name="TextBox 20">
            <a:extLst>
              <a:ext uri="{FF2B5EF4-FFF2-40B4-BE49-F238E27FC236}">
                <a16:creationId xmlns:a16="http://schemas.microsoft.com/office/drawing/2014/main" id="{BC963AA2-691E-40FD-AE82-E85323171A94}"/>
              </a:ext>
            </a:extLst>
          </p:cNvPr>
          <p:cNvSpPr txBox="1"/>
          <p:nvPr/>
        </p:nvSpPr>
        <p:spPr>
          <a:xfrm>
            <a:off x="2899576" y="5095796"/>
            <a:ext cx="967875" cy="1169551"/>
          </a:xfrm>
          <a:prstGeom prst="rect">
            <a:avLst/>
          </a:prstGeom>
          <a:solidFill>
            <a:schemeClr val="bg1">
              <a:lumMod val="9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2192C"/>
                </a:solidFill>
                <a:effectLst/>
                <a:uLnTx/>
                <a:uFillTx/>
              </a:rPr>
              <a:t>To enable </a:t>
            </a:r>
            <a:r>
              <a:rPr kumimoji="0" lang="en-GB" sz="1000" i="0" u="none" strike="noStrike" kern="0" cap="none" spc="0" normalizeH="0" baseline="0" noProof="0" dirty="0">
                <a:ln>
                  <a:noFill/>
                </a:ln>
                <a:solidFill>
                  <a:srgbClr val="12192C"/>
                </a:solidFill>
                <a:effectLst/>
                <a:uLnTx/>
                <a:uFillTx/>
              </a:rPr>
              <a:t>real </a:t>
            </a:r>
            <a:r>
              <a:rPr kumimoji="0" lang="en-GB" sz="1000" b="0" i="0" u="none" strike="noStrike" kern="0" cap="none" spc="0" normalizeH="0" baseline="0" noProof="0" dirty="0">
                <a:ln>
                  <a:noFill/>
                </a:ln>
                <a:solidFill>
                  <a:srgbClr val="12192C"/>
                </a:solidFill>
                <a:effectLst/>
                <a:uLnTx/>
                <a:uFillTx/>
              </a:rPr>
              <a:t>participation </a:t>
            </a:r>
            <a:r>
              <a:rPr lang="en-GB" sz="1000" kern="0" dirty="0">
                <a:solidFill>
                  <a:srgbClr val="12192C"/>
                </a:solidFill>
              </a:rPr>
              <a:t>for</a:t>
            </a:r>
            <a:r>
              <a:rPr kumimoji="0" lang="en-GB" sz="1000" b="0" i="0" u="none" strike="noStrike" kern="0" cap="none" spc="0" normalizeH="0" baseline="0" noProof="0" dirty="0">
                <a:ln>
                  <a:noFill/>
                </a:ln>
                <a:solidFill>
                  <a:srgbClr val="12192C"/>
                </a:solidFill>
                <a:effectLst/>
                <a:uLnTx/>
                <a:uFillTx/>
              </a:rPr>
              <a:t> all individuals and groups - taking account of differences.</a:t>
            </a:r>
          </a:p>
        </p:txBody>
      </p:sp>
      <p:sp>
        <p:nvSpPr>
          <p:cNvPr id="25" name="TextBox 24">
            <a:extLst>
              <a:ext uri="{FF2B5EF4-FFF2-40B4-BE49-F238E27FC236}">
                <a16:creationId xmlns:a16="http://schemas.microsoft.com/office/drawing/2014/main" id="{F2461AF4-F354-4F69-914F-53CB8A909D2A}"/>
              </a:ext>
            </a:extLst>
          </p:cNvPr>
          <p:cNvSpPr txBox="1"/>
          <p:nvPr/>
        </p:nvSpPr>
        <p:spPr>
          <a:xfrm>
            <a:off x="1401324" y="5087925"/>
            <a:ext cx="1498251" cy="1169551"/>
          </a:xfrm>
          <a:prstGeom prst="rect">
            <a:avLst/>
          </a:prstGeom>
          <a:solidFill>
            <a:schemeClr val="bg2">
              <a:lumMod val="25000"/>
            </a:schemeClr>
          </a:solid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rPr>
              <a:t>By proactively sharing </a:t>
            </a:r>
            <a:r>
              <a:rPr kumimoji="0" lang="en-GB" sz="1000" b="0" i="0" u="none" strike="noStrike" kern="0" cap="none" spc="0" normalizeH="0" baseline="0" noProof="0" dirty="0">
                <a:ln>
                  <a:noFill/>
                </a:ln>
                <a:solidFill>
                  <a:prstClr val="white"/>
                </a:solidFill>
                <a:effectLst/>
                <a:uLnTx/>
                <a:uFillTx/>
              </a:rPr>
              <a:t>information and ensuring traditionally marginalised groups </a:t>
            </a:r>
            <a:r>
              <a:rPr lang="en-GB" sz="1000" kern="0" dirty="0">
                <a:solidFill>
                  <a:prstClr val="white"/>
                </a:solidFill>
              </a:rPr>
              <a:t>and </a:t>
            </a:r>
            <a:r>
              <a:rPr kumimoji="0" lang="en-GB" sz="1000" b="0" i="0" u="none" strike="noStrike" kern="0" cap="none" spc="0" normalizeH="0" baseline="0" noProof="0" dirty="0">
                <a:ln>
                  <a:noFill/>
                </a:ln>
                <a:solidFill>
                  <a:prstClr val="white"/>
                </a:solidFill>
                <a:effectLst/>
                <a:uLnTx/>
                <a:uFillTx/>
              </a:rPr>
              <a:t>individuals are well networked, sponsored, mentored and coached. </a:t>
            </a:r>
            <a:endParaRPr kumimoji="0" lang="en-GB" sz="1000" b="0" i="0" u="none" strike="noStrike" kern="0" cap="none" spc="0" normalizeH="0" baseline="0" noProof="0" dirty="0">
              <a:ln>
                <a:noFill/>
              </a:ln>
              <a:solidFill>
                <a:prstClr val="white"/>
              </a:solidFill>
              <a:effectLst/>
              <a:uLnTx/>
              <a:uFillTx/>
              <a:cs typeface="Calibri"/>
            </a:endParaRPr>
          </a:p>
        </p:txBody>
      </p:sp>
      <p:grpSp>
        <p:nvGrpSpPr>
          <p:cNvPr id="26" name="Group 25">
            <a:extLst>
              <a:ext uri="{FF2B5EF4-FFF2-40B4-BE49-F238E27FC236}">
                <a16:creationId xmlns:a16="http://schemas.microsoft.com/office/drawing/2014/main" id="{71C550C9-5CD1-48B5-A3DB-E2A145FC6183}"/>
              </a:ext>
            </a:extLst>
          </p:cNvPr>
          <p:cNvGrpSpPr/>
          <p:nvPr/>
        </p:nvGrpSpPr>
        <p:grpSpPr>
          <a:xfrm>
            <a:off x="2416531" y="1861321"/>
            <a:ext cx="7002448" cy="4399816"/>
            <a:chOff x="2032000" y="719666"/>
            <a:chExt cx="8128000" cy="5418667"/>
          </a:xfrm>
        </p:grpSpPr>
        <p:graphicFrame>
          <p:nvGraphicFramePr>
            <p:cNvPr id="27" name="Diagram 26">
              <a:extLst>
                <a:ext uri="{FF2B5EF4-FFF2-40B4-BE49-F238E27FC236}">
                  <a16:creationId xmlns:a16="http://schemas.microsoft.com/office/drawing/2014/main" id="{A5EB1F4F-D0B2-4AA0-AA16-D587142EFFA4}"/>
                </a:ext>
              </a:extLst>
            </p:cNvPr>
            <p:cNvGraphicFramePr/>
            <p:nvPr>
              <p:extLst>
                <p:ext uri="{D42A27DB-BD31-4B8C-83A1-F6EECF244321}">
                  <p14:modId xmlns:p14="http://schemas.microsoft.com/office/powerpoint/2010/main" val="287548704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Oval 27">
              <a:extLst>
                <a:ext uri="{FF2B5EF4-FFF2-40B4-BE49-F238E27FC236}">
                  <a16:creationId xmlns:a16="http://schemas.microsoft.com/office/drawing/2014/main" id="{E282A43D-A9DD-459B-8658-70F54A9319EC}"/>
                </a:ext>
              </a:extLst>
            </p:cNvPr>
            <p:cNvSpPr/>
            <p:nvPr/>
          </p:nvSpPr>
          <p:spPr>
            <a:xfrm>
              <a:off x="5079329" y="2578316"/>
              <a:ext cx="2033343" cy="2070632"/>
            </a:xfrm>
            <a:prstGeom prst="ellipse">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5B63E277-03D7-468B-A291-6066290D3C0B}"/>
                </a:ext>
              </a:extLst>
            </p:cNvPr>
            <p:cNvSpPr txBox="1"/>
            <p:nvPr/>
          </p:nvSpPr>
          <p:spPr>
            <a:xfrm>
              <a:off x="5234116" y="3223139"/>
              <a:ext cx="1709615" cy="7960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2192C"/>
                  </a:solidFill>
                  <a:effectLst/>
                  <a:uLnTx/>
                  <a:uFillTx/>
                </a:rPr>
                <a:t>An Inclusive Community</a:t>
              </a:r>
            </a:p>
          </p:txBody>
        </p:sp>
      </p:grpSp>
      <p:sp>
        <p:nvSpPr>
          <p:cNvPr id="30" name="TextBox 29">
            <a:extLst>
              <a:ext uri="{FF2B5EF4-FFF2-40B4-BE49-F238E27FC236}">
                <a16:creationId xmlns:a16="http://schemas.microsoft.com/office/drawing/2014/main" id="{783AA70D-DA4B-43AA-8802-5D95C7D793F1}"/>
              </a:ext>
            </a:extLst>
          </p:cNvPr>
          <p:cNvSpPr txBox="1"/>
          <p:nvPr/>
        </p:nvSpPr>
        <p:spPr>
          <a:xfrm>
            <a:off x="248007" y="2957723"/>
            <a:ext cx="1733775" cy="1938992"/>
          </a:xfrm>
          <a:prstGeom prst="rect">
            <a:avLst/>
          </a:prstGeom>
          <a:solidFill>
            <a:schemeClr val="bg2">
              <a:lumMod val="2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rPr>
              <a:t>By ensuring </a:t>
            </a:r>
            <a:r>
              <a:rPr kumimoji="0" lang="en-GB" sz="1000" i="0" u="none" strike="noStrike" kern="0" cap="none" spc="0" normalizeH="0" baseline="0" noProof="0" dirty="0">
                <a:ln>
                  <a:noFill/>
                </a:ln>
                <a:solidFill>
                  <a:prstClr val="white"/>
                </a:solidFill>
                <a:effectLst/>
                <a:uLnTx/>
                <a:uFillTx/>
              </a:rPr>
              <a:t>that</a:t>
            </a:r>
            <a:r>
              <a:rPr kumimoji="0" lang="en-GB" sz="1000" b="1" i="0" u="none" strike="noStrike" kern="0" cap="none" spc="0" normalizeH="0" baseline="0" noProof="0" dirty="0">
                <a:ln>
                  <a:noFill/>
                </a:ln>
                <a:solidFill>
                  <a:prstClr val="white"/>
                </a:solidFill>
                <a:effectLst/>
                <a:uLnTx/>
                <a:uFillTx/>
              </a:rPr>
              <a:t> </a:t>
            </a:r>
            <a:r>
              <a:rPr kumimoji="0" lang="en-GB" sz="1000" b="0" i="0" u="none" strike="noStrike" kern="0" cap="none" spc="0" normalizeH="0" baseline="0" noProof="0" dirty="0">
                <a:ln>
                  <a:noFill/>
                </a:ln>
                <a:solidFill>
                  <a:prstClr val="white"/>
                </a:solidFill>
                <a:effectLst/>
                <a:uLnTx/>
                <a:uFillTx/>
              </a:rPr>
              <a:t>‘diversity’ days are used as springboards or launchpads and not as the only sign that diversity is valued</a:t>
            </a:r>
            <a:r>
              <a:rPr lang="en-GB" sz="1000" kern="0" dirty="0">
                <a:solidFill>
                  <a:prstClr val="white"/>
                </a:solidFill>
              </a:rPr>
              <a:t>, and </a:t>
            </a:r>
            <a:r>
              <a:rPr kumimoji="0" lang="en-GB" sz="1000" b="0" i="0" u="none" strike="noStrike" kern="0" cap="none" spc="0" normalizeH="0" baseline="0" noProof="0" dirty="0">
                <a:ln>
                  <a:noFill/>
                </a:ln>
                <a:solidFill>
                  <a:prstClr val="white"/>
                </a:solidFill>
                <a:effectLst/>
                <a:uLnTx/>
                <a:uFillTx/>
              </a:rPr>
              <a:t>that members of traditionally marginalised groups, whose talents may have been under used in the past, are encouraged and given every opportunity to contribute to the organisation.</a:t>
            </a:r>
          </a:p>
        </p:txBody>
      </p:sp>
      <p:sp>
        <p:nvSpPr>
          <p:cNvPr id="31" name="TextBox 30">
            <a:extLst>
              <a:ext uri="{FF2B5EF4-FFF2-40B4-BE49-F238E27FC236}">
                <a16:creationId xmlns:a16="http://schemas.microsoft.com/office/drawing/2014/main" id="{52FDAF81-206F-4081-89D1-08B7148CF5F2}"/>
              </a:ext>
            </a:extLst>
          </p:cNvPr>
          <p:cNvSpPr txBox="1"/>
          <p:nvPr/>
        </p:nvSpPr>
        <p:spPr>
          <a:xfrm>
            <a:off x="1978577" y="2970496"/>
            <a:ext cx="1498251" cy="1938992"/>
          </a:xfrm>
          <a:prstGeom prst="rect">
            <a:avLst/>
          </a:prstGeom>
          <a:solidFill>
            <a:schemeClr val="bg1">
              <a:lumMod val="9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2192C"/>
                </a:solidFill>
                <a:effectLst/>
                <a:uLnTx/>
                <a:uFillTx/>
              </a:rPr>
              <a:t>To enable </a:t>
            </a:r>
            <a:r>
              <a:rPr kumimoji="0" lang="en-GB" sz="1000" b="0" i="0" u="none" strike="noStrike" kern="0" cap="none" spc="0" normalizeH="0" baseline="0" noProof="0" dirty="0">
                <a:ln>
                  <a:noFill/>
                </a:ln>
                <a:solidFill>
                  <a:srgbClr val="12192C"/>
                </a:solidFill>
                <a:effectLst/>
                <a:uLnTx/>
                <a:uFillTx/>
              </a:rPr>
              <a:t>the organisation, individual members and other stakeholders to see and experience the richness and benefits of diversity, recognise that every individual is different from every other, and that our differences add great value when we each feel included. </a:t>
            </a:r>
          </a:p>
        </p:txBody>
      </p:sp>
      <p:sp>
        <p:nvSpPr>
          <p:cNvPr id="32" name="TextBox 31">
            <a:extLst>
              <a:ext uri="{FF2B5EF4-FFF2-40B4-BE49-F238E27FC236}">
                <a16:creationId xmlns:a16="http://schemas.microsoft.com/office/drawing/2014/main" id="{CD055A30-8F0A-470A-A4F5-4E9A771C3FA4}"/>
              </a:ext>
            </a:extLst>
          </p:cNvPr>
          <p:cNvSpPr txBox="1"/>
          <p:nvPr/>
        </p:nvSpPr>
        <p:spPr>
          <a:xfrm>
            <a:off x="6727605" y="1525795"/>
            <a:ext cx="2252059" cy="1323439"/>
          </a:xfrm>
          <a:prstGeom prst="rect">
            <a:avLst/>
          </a:prstGeom>
          <a:solidFill>
            <a:schemeClr val="bg1">
              <a:lumMod val="95000"/>
            </a:schemeClr>
          </a:solid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2192C"/>
                </a:solidFill>
                <a:effectLst/>
                <a:uLnTx/>
                <a:uFillTx/>
              </a:rPr>
              <a:t>To create </a:t>
            </a:r>
            <a:r>
              <a:rPr kumimoji="0" lang="en-GB" sz="1000" b="0" i="0" u="none" strike="noStrike" kern="0" cap="none" spc="0" normalizeH="0" baseline="0" noProof="0" dirty="0">
                <a:ln>
                  <a:noFill/>
                </a:ln>
                <a:solidFill>
                  <a:srgbClr val="12192C"/>
                </a:solidFill>
                <a:effectLst/>
                <a:uLnTx/>
                <a:uFillTx/>
              </a:rPr>
              <a:t>a sustainable inclusive culture so that everyone feels respected, valued, safe and trusted, has a sense of belonging, and is able to be their best selves and do their best work, thus enabling individuals to thrive, and the organisation to achieve value from the diversity of all their people.</a:t>
            </a:r>
          </a:p>
        </p:txBody>
      </p:sp>
      <p:sp>
        <p:nvSpPr>
          <p:cNvPr id="33" name="TextBox 32">
            <a:extLst>
              <a:ext uri="{FF2B5EF4-FFF2-40B4-BE49-F238E27FC236}">
                <a16:creationId xmlns:a16="http://schemas.microsoft.com/office/drawing/2014/main" id="{62D1A90F-827C-4899-A2A1-924354C466C0}"/>
              </a:ext>
            </a:extLst>
          </p:cNvPr>
          <p:cNvSpPr txBox="1"/>
          <p:nvPr/>
        </p:nvSpPr>
        <p:spPr>
          <a:xfrm>
            <a:off x="7875294" y="4799952"/>
            <a:ext cx="1373066" cy="1477328"/>
          </a:xfrm>
          <a:prstGeom prst="rect">
            <a:avLst/>
          </a:prstGeom>
          <a:solidFill>
            <a:schemeClr val="bg1">
              <a:lumMod val="9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2192C"/>
                </a:solidFill>
                <a:effectLst/>
                <a:uLnTx/>
                <a:uFillTx/>
              </a:rPr>
              <a:t>To ensure </a:t>
            </a:r>
            <a:r>
              <a:rPr kumimoji="0" lang="en-GB" sz="1000" b="0" i="0" u="none" strike="noStrike" kern="0" cap="none" spc="0" normalizeH="0" baseline="0" noProof="0" dirty="0">
                <a:ln>
                  <a:noFill/>
                </a:ln>
                <a:solidFill>
                  <a:srgbClr val="12192C"/>
                </a:solidFill>
                <a:effectLst/>
                <a:uLnTx/>
                <a:uFillTx/>
              </a:rPr>
              <a:t>there is a strong framework to deal with any discrimination and to give confidence to everyone in the organisation that they will all be treated equally well.</a:t>
            </a:r>
          </a:p>
        </p:txBody>
      </p:sp>
      <p:sp>
        <p:nvSpPr>
          <p:cNvPr id="34" name="TextBox 33">
            <a:extLst>
              <a:ext uri="{FF2B5EF4-FFF2-40B4-BE49-F238E27FC236}">
                <a16:creationId xmlns:a16="http://schemas.microsoft.com/office/drawing/2014/main" id="{7419EC4F-00E8-44D3-B158-B5F63568D6E6}"/>
              </a:ext>
            </a:extLst>
          </p:cNvPr>
          <p:cNvSpPr txBox="1"/>
          <p:nvPr/>
        </p:nvSpPr>
        <p:spPr>
          <a:xfrm>
            <a:off x="9226616" y="4808744"/>
            <a:ext cx="2205509" cy="1477328"/>
          </a:xfrm>
          <a:prstGeom prst="rect">
            <a:avLst/>
          </a:prstGeom>
          <a:solidFill>
            <a:schemeClr val="bg2">
              <a:lumMod val="2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rPr>
              <a:t>By establishing </a:t>
            </a:r>
            <a:r>
              <a:rPr kumimoji="0" lang="en-GB" sz="1000" b="0" i="0" u="none" strike="noStrike" kern="0" cap="none" spc="0" normalizeH="0" baseline="0" noProof="0" dirty="0">
                <a:ln>
                  <a:noFill/>
                </a:ln>
                <a:solidFill>
                  <a:prstClr val="white"/>
                </a:solidFill>
                <a:effectLst/>
                <a:uLnTx/>
                <a:uFillTx/>
              </a:rPr>
              <a:t>behavioural expectations (your Equality Framework – akin to health and safety) and by providing regular information and briefings to ensure that everyone is kept up to date and fully understands what’s expected of them  and what the consequences of not meeting the behavioural expectations are.</a:t>
            </a:r>
          </a:p>
        </p:txBody>
      </p:sp>
      <p:sp>
        <p:nvSpPr>
          <p:cNvPr id="35" name="TextBox 34">
            <a:extLst>
              <a:ext uri="{FF2B5EF4-FFF2-40B4-BE49-F238E27FC236}">
                <a16:creationId xmlns:a16="http://schemas.microsoft.com/office/drawing/2014/main" id="{234049A9-3ADC-4186-B235-D807BBE5BC96}"/>
              </a:ext>
            </a:extLst>
          </p:cNvPr>
          <p:cNvSpPr txBox="1"/>
          <p:nvPr/>
        </p:nvSpPr>
        <p:spPr>
          <a:xfrm>
            <a:off x="2899576" y="5122027"/>
            <a:ext cx="967875" cy="1169551"/>
          </a:xfrm>
          <a:prstGeom prst="rect">
            <a:avLst/>
          </a:prstGeom>
          <a:solidFill>
            <a:schemeClr val="bg1">
              <a:lumMod val="9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12192C"/>
                </a:solidFill>
                <a:effectLst/>
                <a:uLnTx/>
                <a:uFillTx/>
              </a:rPr>
              <a:t>To enable </a:t>
            </a:r>
            <a:r>
              <a:rPr kumimoji="0" lang="en-GB" sz="1000" i="0" u="none" strike="noStrike" kern="0" cap="none" spc="0" normalizeH="0" baseline="0" noProof="0" dirty="0">
                <a:ln>
                  <a:noFill/>
                </a:ln>
                <a:solidFill>
                  <a:srgbClr val="12192C"/>
                </a:solidFill>
                <a:effectLst/>
                <a:uLnTx/>
                <a:uFillTx/>
              </a:rPr>
              <a:t>real </a:t>
            </a:r>
            <a:r>
              <a:rPr kumimoji="0" lang="en-GB" sz="1000" b="0" i="0" u="none" strike="noStrike" kern="0" cap="none" spc="0" normalizeH="0" baseline="0" noProof="0" dirty="0">
                <a:ln>
                  <a:noFill/>
                </a:ln>
                <a:solidFill>
                  <a:srgbClr val="12192C"/>
                </a:solidFill>
                <a:effectLst/>
                <a:uLnTx/>
                <a:uFillTx/>
              </a:rPr>
              <a:t>participation </a:t>
            </a:r>
            <a:r>
              <a:rPr lang="en-GB" sz="1000" kern="0" dirty="0">
                <a:solidFill>
                  <a:srgbClr val="12192C"/>
                </a:solidFill>
              </a:rPr>
              <a:t>for</a:t>
            </a:r>
            <a:r>
              <a:rPr kumimoji="0" lang="en-GB" sz="1000" b="0" i="0" u="none" strike="noStrike" kern="0" cap="none" spc="0" normalizeH="0" baseline="0" noProof="0" dirty="0">
                <a:ln>
                  <a:noFill/>
                </a:ln>
                <a:solidFill>
                  <a:srgbClr val="12192C"/>
                </a:solidFill>
                <a:effectLst/>
                <a:uLnTx/>
                <a:uFillTx/>
              </a:rPr>
              <a:t> all individuals and groups - taking account of differences.</a:t>
            </a:r>
          </a:p>
        </p:txBody>
      </p:sp>
      <p:sp>
        <p:nvSpPr>
          <p:cNvPr id="36" name="TextBox 35">
            <a:extLst>
              <a:ext uri="{FF2B5EF4-FFF2-40B4-BE49-F238E27FC236}">
                <a16:creationId xmlns:a16="http://schemas.microsoft.com/office/drawing/2014/main" id="{16F41D3B-56BA-4873-9DE5-E8F60A10841A}"/>
              </a:ext>
            </a:extLst>
          </p:cNvPr>
          <p:cNvSpPr txBox="1"/>
          <p:nvPr/>
        </p:nvSpPr>
        <p:spPr>
          <a:xfrm>
            <a:off x="1401324" y="5114156"/>
            <a:ext cx="1498251" cy="1169551"/>
          </a:xfrm>
          <a:prstGeom prst="rect">
            <a:avLst/>
          </a:prstGeom>
          <a:solidFill>
            <a:schemeClr val="bg2">
              <a:lumMod val="25000"/>
            </a:schemeClr>
          </a:solid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rPr>
              <a:t>By proactively sharing </a:t>
            </a:r>
            <a:r>
              <a:rPr kumimoji="0" lang="en-GB" sz="1000" b="0" i="0" u="none" strike="noStrike" kern="0" cap="none" spc="0" normalizeH="0" baseline="0" noProof="0" dirty="0">
                <a:ln>
                  <a:noFill/>
                </a:ln>
                <a:solidFill>
                  <a:prstClr val="white"/>
                </a:solidFill>
                <a:effectLst/>
                <a:uLnTx/>
                <a:uFillTx/>
              </a:rPr>
              <a:t>information and ensuring traditionally marginalised groups </a:t>
            </a:r>
            <a:r>
              <a:rPr lang="en-GB" sz="1000" kern="0" dirty="0">
                <a:solidFill>
                  <a:prstClr val="white"/>
                </a:solidFill>
              </a:rPr>
              <a:t>and </a:t>
            </a:r>
            <a:r>
              <a:rPr kumimoji="0" lang="en-GB" sz="1000" b="0" i="0" u="none" strike="noStrike" kern="0" cap="none" spc="0" normalizeH="0" baseline="0" noProof="0" dirty="0">
                <a:ln>
                  <a:noFill/>
                </a:ln>
                <a:solidFill>
                  <a:prstClr val="white"/>
                </a:solidFill>
                <a:effectLst/>
                <a:uLnTx/>
                <a:uFillTx/>
              </a:rPr>
              <a:t>individuals are well networked, sponsored, mentored and coached. </a:t>
            </a:r>
            <a:endParaRPr kumimoji="0" lang="en-GB" sz="1000" b="0" i="0" u="none" strike="noStrike" kern="0" cap="none" spc="0" normalizeH="0" baseline="0" noProof="0" dirty="0">
              <a:ln>
                <a:noFill/>
              </a:ln>
              <a:solidFill>
                <a:prstClr val="white"/>
              </a:solidFill>
              <a:effectLst/>
              <a:uLnTx/>
              <a:uFillTx/>
              <a:cs typeface="Calibri"/>
            </a:endParaRPr>
          </a:p>
        </p:txBody>
      </p:sp>
      <p:pic>
        <p:nvPicPr>
          <p:cNvPr id="37" name="Picture 36">
            <a:extLst>
              <a:ext uri="{FF2B5EF4-FFF2-40B4-BE49-F238E27FC236}">
                <a16:creationId xmlns:a16="http://schemas.microsoft.com/office/drawing/2014/main" id="{95FF35F5-97CD-426C-BE35-16E7972593A2}"/>
              </a:ext>
            </a:extLst>
          </p:cNvPr>
          <p:cNvPicPr>
            <a:picLocks noChangeAspect="1"/>
          </p:cNvPicPr>
          <p:nvPr/>
        </p:nvPicPr>
        <p:blipFill>
          <a:blip r:embed="rId12"/>
          <a:stretch>
            <a:fillRect/>
          </a:stretch>
        </p:blipFill>
        <p:spPr>
          <a:xfrm>
            <a:off x="248007" y="179863"/>
            <a:ext cx="1865539" cy="841322"/>
          </a:xfrm>
          <a:prstGeom prst="rect">
            <a:avLst/>
          </a:prstGeom>
        </p:spPr>
      </p:pic>
    </p:spTree>
    <p:extLst>
      <p:ext uri="{BB962C8B-B14F-4D97-AF65-F5344CB8AC3E}">
        <p14:creationId xmlns:p14="http://schemas.microsoft.com/office/powerpoint/2010/main" val="2191007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extBox 2">
            <a:extLst>
              <a:ext uri="{FF2B5EF4-FFF2-40B4-BE49-F238E27FC236}">
                <a16:creationId xmlns:a16="http://schemas.microsoft.com/office/drawing/2014/main" id="{196F13E3-A656-42FA-9049-5A2E2E63EBD0}"/>
              </a:ext>
            </a:extLst>
          </p:cNvPr>
          <p:cNvSpPr txBox="1"/>
          <p:nvPr/>
        </p:nvSpPr>
        <p:spPr>
          <a:xfrm>
            <a:off x="877001" y="752837"/>
            <a:ext cx="9788068" cy="119786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700" kern="1200" dirty="0">
                <a:solidFill>
                  <a:schemeClr val="tx1"/>
                </a:solidFill>
                <a:latin typeface="+mj-lt"/>
                <a:ea typeface="+mj-ea"/>
                <a:cs typeface="+mj-cs"/>
              </a:rPr>
              <a:t> The IDEA has implications right across EMCC … </a:t>
            </a:r>
          </a:p>
        </p:txBody>
      </p:sp>
      <p:cxnSp>
        <p:nvCxnSpPr>
          <p:cNvPr id="31" name="Straight Connector 30">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822960"/>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7A4D6F7-0DBB-4437-AD76-FF5A6856DA6B}"/>
              </a:ext>
            </a:extLst>
          </p:cNvPr>
          <p:cNvPicPr>
            <a:picLocks noChangeAspect="1"/>
          </p:cNvPicPr>
          <p:nvPr/>
        </p:nvPicPr>
        <p:blipFill>
          <a:blip r:embed="rId2"/>
          <a:stretch>
            <a:fillRect/>
          </a:stretch>
        </p:blipFill>
        <p:spPr>
          <a:xfrm>
            <a:off x="9073450" y="5448497"/>
            <a:ext cx="2647215" cy="1197865"/>
          </a:xfrm>
          <a:prstGeom prst="rect">
            <a:avLst/>
          </a:prstGeom>
        </p:spPr>
      </p:pic>
      <p:graphicFrame>
        <p:nvGraphicFramePr>
          <p:cNvPr id="2" name="Content Placeholder 1">
            <a:extLst>
              <a:ext uri="{FF2B5EF4-FFF2-40B4-BE49-F238E27FC236}">
                <a16:creationId xmlns:a16="http://schemas.microsoft.com/office/drawing/2014/main" id="{B228B6F6-DD25-47F7-A924-CD15E9C63B1F}"/>
              </a:ext>
            </a:extLst>
          </p:cNvPr>
          <p:cNvGraphicFramePr>
            <a:graphicFrameLocks noGrp="1"/>
          </p:cNvGraphicFramePr>
          <p:nvPr>
            <p:ph idx="1"/>
            <p:extLst>
              <p:ext uri="{D42A27DB-BD31-4B8C-83A1-F6EECF244321}">
                <p14:modId xmlns:p14="http://schemas.microsoft.com/office/powerpoint/2010/main" val="2229032626"/>
              </p:ext>
            </p:extLst>
          </p:nvPr>
        </p:nvGraphicFramePr>
        <p:xfrm>
          <a:off x="950976" y="1312163"/>
          <a:ext cx="9518903" cy="4558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BA4B96E-8BE2-47EF-94C4-97DC235C57FA}"/>
              </a:ext>
            </a:extLst>
          </p:cNvPr>
          <p:cNvSpPr txBox="1"/>
          <p:nvPr/>
        </p:nvSpPr>
        <p:spPr>
          <a:xfrm>
            <a:off x="950976" y="3675888"/>
            <a:ext cx="9518903" cy="461665"/>
          </a:xfrm>
          <a:prstGeom prst="rect">
            <a:avLst/>
          </a:prstGeom>
          <a:solidFill>
            <a:schemeClr val="bg2">
              <a:lumMod val="20000"/>
              <a:lumOff val="80000"/>
            </a:schemeClr>
          </a:solidFill>
        </p:spPr>
        <p:txBody>
          <a:bodyPr wrap="square" rtlCol="0">
            <a:spAutoFit/>
          </a:bodyPr>
          <a:lstStyle/>
          <a:p>
            <a:pPr algn="ctr"/>
            <a:r>
              <a:rPr lang="en-GB" b="1" dirty="0">
                <a:solidFill>
                  <a:schemeClr val="bg1"/>
                </a:solidFill>
              </a:rPr>
              <a:t>Multiple Countries, Cultures, Laws, History and Background re the </a:t>
            </a:r>
            <a:r>
              <a:rPr lang="en-GB" b="1" dirty="0" err="1">
                <a:solidFill>
                  <a:schemeClr val="bg1"/>
                </a:solidFill>
              </a:rPr>
              <a:t>IDEa</a:t>
            </a:r>
            <a:r>
              <a:rPr lang="en-GB" b="1" dirty="0">
                <a:solidFill>
                  <a:schemeClr val="bg1"/>
                </a:solidFill>
              </a:rPr>
              <a:t>   </a:t>
            </a:r>
          </a:p>
        </p:txBody>
      </p:sp>
    </p:spTree>
    <p:extLst>
      <p:ext uri="{BB962C8B-B14F-4D97-AF65-F5344CB8AC3E}">
        <p14:creationId xmlns:p14="http://schemas.microsoft.com/office/powerpoint/2010/main" val="328669711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7A4D6F7-0DBB-4437-AD76-FF5A6856DA6B}"/>
              </a:ext>
            </a:extLst>
          </p:cNvPr>
          <p:cNvPicPr>
            <a:picLocks noChangeAspect="1"/>
          </p:cNvPicPr>
          <p:nvPr/>
        </p:nvPicPr>
        <p:blipFill>
          <a:blip r:embed="rId2"/>
          <a:stretch>
            <a:fillRect/>
          </a:stretch>
        </p:blipFill>
        <p:spPr>
          <a:xfrm>
            <a:off x="7376745" y="248831"/>
            <a:ext cx="4644901" cy="2101817"/>
          </a:xfrm>
          <a:prstGeom prst="rect">
            <a:avLst/>
          </a:prstGeom>
        </p:spPr>
      </p:pic>
      <p:graphicFrame>
        <p:nvGraphicFramePr>
          <p:cNvPr id="2" name="Diagram 1">
            <a:extLst>
              <a:ext uri="{FF2B5EF4-FFF2-40B4-BE49-F238E27FC236}">
                <a16:creationId xmlns:a16="http://schemas.microsoft.com/office/drawing/2014/main" id="{046FF94A-0EE1-4D16-ABAE-CED19A92048B}"/>
              </a:ext>
            </a:extLst>
          </p:cNvPr>
          <p:cNvGraphicFramePr/>
          <p:nvPr>
            <p:extLst>
              <p:ext uri="{D42A27DB-BD31-4B8C-83A1-F6EECF244321}">
                <p14:modId xmlns:p14="http://schemas.microsoft.com/office/powerpoint/2010/main" val="3851588364"/>
              </p:ext>
            </p:extLst>
          </p:nvPr>
        </p:nvGraphicFramePr>
        <p:xfrm>
          <a:off x="234799" y="401524"/>
          <a:ext cx="6736700" cy="6034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214330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extBox 2">
            <a:extLst>
              <a:ext uri="{FF2B5EF4-FFF2-40B4-BE49-F238E27FC236}">
                <a16:creationId xmlns:a16="http://schemas.microsoft.com/office/drawing/2014/main" id="{C2F91066-1D89-4CD1-B1F5-0F54ED250A73}"/>
              </a:ext>
            </a:extLst>
          </p:cNvPr>
          <p:cNvSpPr txBox="1"/>
          <p:nvPr/>
        </p:nvSpPr>
        <p:spPr>
          <a:xfrm>
            <a:off x="3245752" y="443484"/>
            <a:ext cx="8470760" cy="119786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kern="1200" dirty="0">
                <a:solidFill>
                  <a:schemeClr val="tx1"/>
                </a:solidFill>
                <a:latin typeface="+mj-lt"/>
                <a:ea typeface="+mj-ea"/>
                <a:cs typeface="+mj-cs"/>
              </a:rPr>
              <a:t>Ways you can </a:t>
            </a:r>
            <a:r>
              <a:rPr lang="en-US" sz="3200" b="1" dirty="0">
                <a:latin typeface="+mj-lt"/>
                <a:ea typeface="+mj-ea"/>
                <a:cs typeface="+mj-cs"/>
              </a:rPr>
              <a:t>b</a:t>
            </a:r>
            <a:r>
              <a:rPr lang="en-US" sz="3200" b="1" kern="1200" dirty="0">
                <a:solidFill>
                  <a:schemeClr val="tx1"/>
                </a:solidFill>
                <a:latin typeface="+mj-lt"/>
                <a:ea typeface="+mj-ea"/>
                <a:cs typeface="+mj-cs"/>
              </a:rPr>
              <a:t>e </a:t>
            </a:r>
            <a:r>
              <a:rPr lang="en-US" sz="3200" b="1" dirty="0">
                <a:latin typeface="+mj-lt"/>
                <a:ea typeface="+mj-ea"/>
                <a:cs typeface="+mj-cs"/>
              </a:rPr>
              <a:t>i</a:t>
            </a:r>
            <a:r>
              <a:rPr lang="en-US" sz="3200" b="1" kern="1200" dirty="0">
                <a:solidFill>
                  <a:schemeClr val="tx1"/>
                </a:solidFill>
                <a:latin typeface="+mj-lt"/>
                <a:ea typeface="+mj-ea"/>
                <a:cs typeface="+mj-cs"/>
              </a:rPr>
              <a:t>nvolved in the </a:t>
            </a:r>
            <a:r>
              <a:rPr lang="en-US" sz="3200" b="1" kern="1200" dirty="0" err="1">
                <a:solidFill>
                  <a:schemeClr val="tx1"/>
                </a:solidFill>
                <a:latin typeface="+mj-lt"/>
                <a:ea typeface="+mj-ea"/>
                <a:cs typeface="+mj-cs"/>
              </a:rPr>
              <a:t>CfE:IDEa</a:t>
            </a:r>
            <a:endParaRPr lang="en-US" sz="3200" b="1"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7A4D6F7-0DBB-4437-AD76-FF5A6856DA6B}"/>
              </a:ext>
            </a:extLst>
          </p:cNvPr>
          <p:cNvPicPr>
            <a:picLocks noChangeAspect="1"/>
          </p:cNvPicPr>
          <p:nvPr/>
        </p:nvPicPr>
        <p:blipFill>
          <a:blip r:embed="rId2"/>
          <a:stretch>
            <a:fillRect/>
          </a:stretch>
        </p:blipFill>
        <p:spPr>
          <a:xfrm>
            <a:off x="684997" y="617546"/>
            <a:ext cx="1939332" cy="877548"/>
          </a:xfrm>
          <a:prstGeom prst="rect">
            <a:avLst/>
          </a:prstGeom>
        </p:spPr>
      </p:pic>
      <p:graphicFrame>
        <p:nvGraphicFramePr>
          <p:cNvPr id="2" name="Diagram 1">
            <a:extLst>
              <a:ext uri="{FF2B5EF4-FFF2-40B4-BE49-F238E27FC236}">
                <a16:creationId xmlns:a16="http://schemas.microsoft.com/office/drawing/2014/main" id="{A092D734-D1E2-4A2C-B6B3-61EC27C7129A}"/>
              </a:ext>
            </a:extLst>
          </p:cNvPr>
          <p:cNvGraphicFramePr/>
          <p:nvPr>
            <p:extLst>
              <p:ext uri="{D42A27DB-BD31-4B8C-83A1-F6EECF244321}">
                <p14:modId xmlns:p14="http://schemas.microsoft.com/office/powerpoint/2010/main" val="1298734209"/>
              </p:ext>
            </p:extLst>
          </p:nvPr>
        </p:nvGraphicFramePr>
        <p:xfrm>
          <a:off x="409101" y="1821665"/>
          <a:ext cx="11636360" cy="4578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99813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7A4D6F7-0DBB-4437-AD76-FF5A6856DA6B}"/>
              </a:ext>
            </a:extLst>
          </p:cNvPr>
          <p:cNvPicPr>
            <a:picLocks noChangeAspect="1"/>
          </p:cNvPicPr>
          <p:nvPr/>
        </p:nvPicPr>
        <p:blipFill>
          <a:blip r:embed="rId2"/>
          <a:stretch>
            <a:fillRect/>
          </a:stretch>
        </p:blipFill>
        <p:spPr>
          <a:xfrm>
            <a:off x="480060" y="2653637"/>
            <a:ext cx="3425957" cy="1550245"/>
          </a:xfrm>
          <a:prstGeom prst="rect">
            <a:avLst/>
          </a:prstGeom>
        </p:spPr>
      </p:pic>
      <p:sp>
        <p:nvSpPr>
          <p:cNvPr id="3" name="Content Placeholder 2">
            <a:extLst>
              <a:ext uri="{FF2B5EF4-FFF2-40B4-BE49-F238E27FC236}">
                <a16:creationId xmlns:a16="http://schemas.microsoft.com/office/drawing/2014/main" id="{5908D80D-1C83-426D-B5A7-3D6383CE664F}"/>
              </a:ext>
            </a:extLst>
          </p:cNvPr>
          <p:cNvSpPr>
            <a:spLocks noGrp="1"/>
          </p:cNvSpPr>
          <p:nvPr>
            <p:ph idx="1"/>
          </p:nvPr>
        </p:nvSpPr>
        <p:spPr>
          <a:xfrm>
            <a:off x="4366145" y="917578"/>
            <a:ext cx="7688042" cy="5022844"/>
          </a:xfrm>
        </p:spPr>
        <p:txBody>
          <a:bodyPr>
            <a:noAutofit/>
          </a:bodyPr>
          <a:lstStyle/>
          <a:p>
            <a:pPr marL="0" indent="0" algn="ctr">
              <a:buNone/>
            </a:pPr>
            <a:r>
              <a:rPr lang="en-GB" sz="3600" b="0" i="0" dirty="0">
                <a:solidFill>
                  <a:srgbClr val="FFC000"/>
                </a:solidFill>
                <a:effectLst/>
                <a:latin typeface="+mn-lt"/>
              </a:rPr>
              <a:t>The Centres for Excellence (</a:t>
            </a:r>
            <a:r>
              <a:rPr lang="en-GB" sz="3600" b="0" i="0" dirty="0" err="1">
                <a:solidFill>
                  <a:srgbClr val="FFC000"/>
                </a:solidFill>
                <a:effectLst/>
                <a:latin typeface="+mn-lt"/>
              </a:rPr>
              <a:t>CfE</a:t>
            </a:r>
            <a:r>
              <a:rPr lang="en-GB" sz="3600" b="0" i="0" dirty="0">
                <a:solidFill>
                  <a:srgbClr val="FFC000"/>
                </a:solidFill>
                <a:effectLst/>
                <a:latin typeface="+mn-lt"/>
              </a:rPr>
              <a:t>)</a:t>
            </a:r>
          </a:p>
          <a:p>
            <a:pPr marL="0" indent="0">
              <a:buNone/>
            </a:pPr>
            <a:r>
              <a:rPr lang="en-GB" sz="3200" b="0" i="0" dirty="0">
                <a:effectLst/>
                <a:latin typeface="+mn-lt"/>
              </a:rPr>
              <a:t>Inclusion, diversity and equality has been identified as one of a number of relevant issues to continue to be proactive on if the EMCC </a:t>
            </a:r>
            <a:r>
              <a:rPr lang="en-GB" sz="3200" dirty="0">
                <a:latin typeface="+mn-lt"/>
              </a:rPr>
              <a:t>F</a:t>
            </a:r>
            <a:r>
              <a:rPr lang="en-GB" sz="3200" b="0" i="0" dirty="0">
                <a:effectLst/>
                <a:latin typeface="+mn-lt"/>
              </a:rPr>
              <a:t>amily is to achieve its purpose of developing, promoting, and setting the expectation of best practice in mentoring, coaching, and supervision, globally for the benefit of society.  </a:t>
            </a:r>
          </a:p>
          <a:p>
            <a:pPr marL="0" indent="0">
              <a:buNone/>
            </a:pPr>
            <a:endParaRPr lang="en-GB" sz="3200" b="0" i="0" dirty="0">
              <a:effectLst/>
              <a:latin typeface="+mn-lt"/>
            </a:endParaRPr>
          </a:p>
          <a:p>
            <a:pPr marL="0" indent="0" algn="r">
              <a:buNone/>
            </a:pPr>
            <a:endParaRPr lang="en-GB" sz="3200" dirty="0">
              <a:latin typeface="+mn-lt"/>
            </a:endParaRPr>
          </a:p>
        </p:txBody>
      </p:sp>
    </p:spTree>
    <p:extLst>
      <p:ext uri="{BB962C8B-B14F-4D97-AF65-F5344CB8AC3E}">
        <p14:creationId xmlns:p14="http://schemas.microsoft.com/office/powerpoint/2010/main" val="31650293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7A4D6F7-0DBB-4437-AD76-FF5A6856DA6B}"/>
              </a:ext>
            </a:extLst>
          </p:cNvPr>
          <p:cNvPicPr>
            <a:picLocks noChangeAspect="1"/>
          </p:cNvPicPr>
          <p:nvPr/>
        </p:nvPicPr>
        <p:blipFill>
          <a:blip r:embed="rId2"/>
          <a:stretch>
            <a:fillRect/>
          </a:stretch>
        </p:blipFill>
        <p:spPr>
          <a:xfrm>
            <a:off x="7376745" y="248831"/>
            <a:ext cx="4644901" cy="2101817"/>
          </a:xfrm>
          <a:prstGeom prst="rect">
            <a:avLst/>
          </a:prstGeom>
        </p:spPr>
      </p:pic>
      <p:graphicFrame>
        <p:nvGraphicFramePr>
          <p:cNvPr id="2" name="Diagram 1">
            <a:extLst>
              <a:ext uri="{FF2B5EF4-FFF2-40B4-BE49-F238E27FC236}">
                <a16:creationId xmlns:a16="http://schemas.microsoft.com/office/drawing/2014/main" id="{046FF94A-0EE1-4D16-ABAE-CED19A92048B}"/>
              </a:ext>
            </a:extLst>
          </p:cNvPr>
          <p:cNvGraphicFramePr/>
          <p:nvPr>
            <p:extLst>
              <p:ext uri="{D42A27DB-BD31-4B8C-83A1-F6EECF244321}">
                <p14:modId xmlns:p14="http://schemas.microsoft.com/office/powerpoint/2010/main" val="940391292"/>
              </p:ext>
            </p:extLst>
          </p:nvPr>
        </p:nvGraphicFramePr>
        <p:xfrm>
          <a:off x="234799" y="401524"/>
          <a:ext cx="6736700" cy="6034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038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C4A2C74-82AC-4607-AABE-13DC10C23089}"/>
              </a:ext>
            </a:extLst>
          </p:cNvPr>
          <p:cNvGraphicFramePr/>
          <p:nvPr>
            <p:extLst>
              <p:ext uri="{D42A27DB-BD31-4B8C-83A1-F6EECF244321}">
                <p14:modId xmlns:p14="http://schemas.microsoft.com/office/powerpoint/2010/main" val="516347403"/>
              </p:ext>
            </p:extLst>
          </p:nvPr>
        </p:nvGraphicFramePr>
        <p:xfrm>
          <a:off x="420610" y="1086465"/>
          <a:ext cx="7589182" cy="5366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37DDE353-B0F2-49D6-890C-99E353466472}"/>
              </a:ext>
            </a:extLst>
          </p:cNvPr>
          <p:cNvSpPr txBox="1">
            <a:spLocks/>
          </p:cNvSpPr>
          <p:nvPr/>
        </p:nvSpPr>
        <p:spPr>
          <a:xfrm>
            <a:off x="127209" y="31391"/>
            <a:ext cx="11056605" cy="800100"/>
          </a:xfrm>
          <a:prstGeom prst="rect">
            <a:avLst/>
          </a:prstGeom>
        </p:spPr>
        <p:txBody>
          <a:bodyPr vert="horz" lIns="91440" tIns="45720" rIns="91440" bIns="45720" rtlCol="0" anchor="ctr">
            <a:noAutofit/>
          </a:bodyPr>
          <a:lstStyle>
            <a:lvl1pPr algn="l" defTabSz="1219170" rtl="0" eaLnBrk="1" latinLnBrk="0" hangingPunct="1">
              <a:spcBef>
                <a:spcPct val="0"/>
              </a:spcBef>
              <a:buNone/>
              <a:defRPr sz="3200" kern="1200">
                <a:solidFill>
                  <a:schemeClr val="tx1">
                    <a:lumMod val="65000"/>
                    <a:lumOff val="35000"/>
                  </a:schemeClr>
                </a:solidFill>
                <a:latin typeface="HelveticaNeueLT Std Thin" pitchFamily="34" charset="0"/>
                <a:ea typeface="+mj-ea"/>
                <a:cs typeface="Arial" panose="020B0604020202020204" pitchFamily="34" charset="0"/>
              </a:defRPr>
            </a:lvl1pPr>
          </a:lstStyle>
          <a:p>
            <a:pPr marL="0" marR="0" lvl="0" indent="0" defTabSz="1219170" rtl="0" eaLnBrk="1" fontAlgn="auto" latinLnBrk="0" hangingPunct="1">
              <a:lnSpc>
                <a:spcPct val="120000"/>
              </a:lnSpc>
              <a:spcBef>
                <a:spcPct val="0"/>
              </a:spcBef>
              <a:spcAft>
                <a:spcPts val="0"/>
              </a:spcAft>
              <a:buClrTx/>
              <a:buSzTx/>
              <a:buFontTx/>
              <a:buNone/>
              <a:tabLst/>
              <a:defRPr/>
            </a:pPr>
            <a:r>
              <a:rPr kumimoji="0" lang="en-GB" b="1" i="0" u="none" strike="noStrike" kern="1200" cap="none" spc="0" normalizeH="0" baseline="0" noProof="0" dirty="0">
                <a:ln>
                  <a:noFill/>
                </a:ln>
                <a:solidFill>
                  <a:sysClr val="windowText" lastClr="000000">
                    <a:lumMod val="65000"/>
                    <a:lumOff val="35000"/>
                  </a:sysClr>
                </a:solidFill>
                <a:effectLst/>
                <a:uLnTx/>
                <a:uFillTx/>
                <a:latin typeface="+mn-lt"/>
                <a:ea typeface="+mj-ea"/>
                <a:cs typeface="Arial" panose="020B0604020202020204" pitchFamily="34" charset="0"/>
              </a:rPr>
              <a:t>Inclusion, </a:t>
            </a:r>
            <a:r>
              <a:rPr lang="en-GB" b="1" dirty="0">
                <a:solidFill>
                  <a:sysClr val="windowText" lastClr="000000">
                    <a:lumMod val="65000"/>
                    <a:lumOff val="35000"/>
                  </a:sysClr>
                </a:solidFill>
                <a:latin typeface="+mn-lt"/>
              </a:rPr>
              <a:t>Diversity and Equality agenda (The </a:t>
            </a:r>
            <a:r>
              <a:rPr lang="en-GB" b="1" dirty="0" err="1">
                <a:solidFill>
                  <a:sysClr val="windowText" lastClr="000000">
                    <a:lumMod val="65000"/>
                    <a:lumOff val="35000"/>
                  </a:sysClr>
                </a:solidFill>
                <a:latin typeface="+mn-lt"/>
              </a:rPr>
              <a:t>IDEa</a:t>
            </a:r>
            <a:r>
              <a:rPr lang="en-GB" b="1" dirty="0">
                <a:solidFill>
                  <a:sysClr val="windowText" lastClr="000000">
                    <a:lumMod val="65000"/>
                    <a:lumOff val="35000"/>
                  </a:sysClr>
                </a:solidFill>
                <a:latin typeface="+mn-lt"/>
              </a:rPr>
              <a:t>) </a:t>
            </a:r>
            <a:r>
              <a:rPr kumimoji="0" lang="en-GB" b="1" i="0" u="none" strike="noStrike" kern="1200" cap="none" spc="0" normalizeH="0" baseline="0" noProof="0" dirty="0">
                <a:ln>
                  <a:noFill/>
                </a:ln>
                <a:solidFill>
                  <a:sysClr val="windowText" lastClr="000000">
                    <a:lumMod val="65000"/>
                    <a:lumOff val="35000"/>
                  </a:sysClr>
                </a:solidFill>
                <a:effectLst/>
                <a:uLnTx/>
                <a:uFillTx/>
                <a:latin typeface="+mn-lt"/>
                <a:ea typeface="+mj-ea"/>
                <a:cs typeface="Arial" panose="020B0604020202020204" pitchFamily="34" charset="0"/>
              </a:rPr>
              <a:t>is about …</a:t>
            </a:r>
          </a:p>
        </p:txBody>
      </p:sp>
      <p:pic>
        <p:nvPicPr>
          <p:cNvPr id="7" name="Picture 6">
            <a:extLst>
              <a:ext uri="{FF2B5EF4-FFF2-40B4-BE49-F238E27FC236}">
                <a16:creationId xmlns:a16="http://schemas.microsoft.com/office/drawing/2014/main" id="{0F4DE32F-19FB-4C1A-9EF6-3728E048D941}"/>
              </a:ext>
            </a:extLst>
          </p:cNvPr>
          <p:cNvPicPr>
            <a:picLocks noChangeAspect="1"/>
          </p:cNvPicPr>
          <p:nvPr/>
        </p:nvPicPr>
        <p:blipFill>
          <a:blip r:embed="rId8"/>
          <a:stretch>
            <a:fillRect/>
          </a:stretch>
        </p:blipFill>
        <p:spPr>
          <a:xfrm>
            <a:off x="8985380" y="5238310"/>
            <a:ext cx="2886494" cy="1309448"/>
          </a:xfrm>
          <a:prstGeom prst="rect">
            <a:avLst/>
          </a:prstGeom>
        </p:spPr>
      </p:pic>
    </p:spTree>
    <p:extLst>
      <p:ext uri="{BB962C8B-B14F-4D97-AF65-F5344CB8AC3E}">
        <p14:creationId xmlns:p14="http://schemas.microsoft.com/office/powerpoint/2010/main" val="1408205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31508202-F5B3-4583-BE74-01EB8CE00351}"/>
              </a:ext>
            </a:extLst>
          </p:cNvPr>
          <p:cNvSpPr txBox="1"/>
          <p:nvPr/>
        </p:nvSpPr>
        <p:spPr>
          <a:xfrm>
            <a:off x="80669" y="131832"/>
            <a:ext cx="12030662"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What it is : Distinguishing The Terms</a:t>
            </a:r>
          </a:p>
        </p:txBody>
      </p:sp>
      <p:sp>
        <p:nvSpPr>
          <p:cNvPr id="60" name="Freeform 9"/>
          <p:cNvSpPr>
            <a:spLocks noEditPoints="1"/>
          </p:cNvSpPr>
          <p:nvPr/>
        </p:nvSpPr>
        <p:spPr bwMode="auto">
          <a:xfrm>
            <a:off x="750944" y="1232865"/>
            <a:ext cx="9873648" cy="5653415"/>
          </a:xfrm>
          <a:custGeom>
            <a:avLst/>
            <a:gdLst>
              <a:gd name="T0" fmla="*/ 1414 w 5364"/>
              <a:gd name="T1" fmla="*/ 1497 h 2583"/>
              <a:gd name="T2" fmla="*/ 1486 w 5364"/>
              <a:gd name="T3" fmla="*/ 1115 h 2583"/>
              <a:gd name="T4" fmla="*/ 1546 w 5364"/>
              <a:gd name="T5" fmla="*/ 923 h 2583"/>
              <a:gd name="T6" fmla="*/ 1469 w 5364"/>
              <a:gd name="T7" fmla="*/ 805 h 2583"/>
              <a:gd name="T8" fmla="*/ 1215 w 5364"/>
              <a:gd name="T9" fmla="*/ 415 h 2583"/>
              <a:gd name="T10" fmla="*/ 289 w 5364"/>
              <a:gd name="T11" fmla="*/ 401 h 2583"/>
              <a:gd name="T12" fmla="*/ 425 w 5364"/>
              <a:gd name="T13" fmla="*/ 656 h 2583"/>
              <a:gd name="T14" fmla="*/ 826 w 5364"/>
              <a:gd name="T15" fmla="*/ 895 h 2583"/>
              <a:gd name="T16" fmla="*/ 1469 w 5364"/>
              <a:gd name="T17" fmla="*/ 1505 h 2583"/>
              <a:gd name="T18" fmla="*/ 1559 w 5364"/>
              <a:gd name="T19" fmla="*/ 2480 h 2583"/>
              <a:gd name="T20" fmla="*/ 1509 w 5364"/>
              <a:gd name="T21" fmla="*/ 952 h 2583"/>
              <a:gd name="T22" fmla="*/ 1354 w 5364"/>
              <a:gd name="T23" fmla="*/ 910 h 2583"/>
              <a:gd name="T24" fmla="*/ 1768 w 5364"/>
              <a:gd name="T25" fmla="*/ 889 h 2583"/>
              <a:gd name="T26" fmla="*/ 754 w 5364"/>
              <a:gd name="T27" fmla="*/ 837 h 2583"/>
              <a:gd name="T28" fmla="*/ 1590 w 5364"/>
              <a:gd name="T29" fmla="*/ 2470 h 2583"/>
              <a:gd name="T30" fmla="*/ 1519 w 5364"/>
              <a:gd name="T31" fmla="*/ 2375 h 2583"/>
              <a:gd name="T32" fmla="*/ 2330 w 5364"/>
              <a:gd name="T33" fmla="*/ 510 h 2583"/>
              <a:gd name="T34" fmla="*/ 2330 w 5364"/>
              <a:gd name="T35" fmla="*/ 145 h 2583"/>
              <a:gd name="T36" fmla="*/ 1831 w 5364"/>
              <a:gd name="T37" fmla="*/ 472 h 2583"/>
              <a:gd name="T38" fmla="*/ 1662 w 5364"/>
              <a:gd name="T39" fmla="*/ 1474 h 2583"/>
              <a:gd name="T40" fmla="*/ 1530 w 5364"/>
              <a:gd name="T41" fmla="*/ 1340 h 2583"/>
              <a:gd name="T42" fmla="*/ 2565 w 5364"/>
              <a:gd name="T43" fmla="*/ 726 h 2583"/>
              <a:gd name="T44" fmla="*/ 1435 w 5364"/>
              <a:gd name="T45" fmla="*/ 788 h 2583"/>
              <a:gd name="T46" fmla="*/ 2458 w 5364"/>
              <a:gd name="T47" fmla="*/ 805 h 2583"/>
              <a:gd name="T48" fmla="*/ 1930 w 5364"/>
              <a:gd name="T49" fmla="*/ 44 h 2583"/>
              <a:gd name="T50" fmla="*/ 1668 w 5364"/>
              <a:gd name="T51" fmla="*/ 568 h 2583"/>
              <a:gd name="T52" fmla="*/ 2762 w 5364"/>
              <a:gd name="T53" fmla="*/ 132 h 2583"/>
              <a:gd name="T54" fmla="*/ 4572 w 5364"/>
              <a:gd name="T55" fmla="*/ 262 h 2583"/>
              <a:gd name="T56" fmla="*/ 3587 w 5364"/>
              <a:gd name="T57" fmla="*/ 218 h 2583"/>
              <a:gd name="T58" fmla="*/ 109 w 5364"/>
              <a:gd name="T59" fmla="*/ 803 h 2583"/>
              <a:gd name="T60" fmla="*/ 1020 w 5364"/>
              <a:gd name="T61" fmla="*/ 461 h 2583"/>
              <a:gd name="T62" fmla="*/ 1488 w 5364"/>
              <a:gd name="T63" fmla="*/ 470 h 2583"/>
              <a:gd name="T64" fmla="*/ 928 w 5364"/>
              <a:gd name="T65" fmla="*/ 325 h 2583"/>
              <a:gd name="T66" fmla="*/ 1385 w 5364"/>
              <a:gd name="T67" fmla="*/ 292 h 2583"/>
              <a:gd name="T68" fmla="*/ 970 w 5364"/>
              <a:gd name="T69" fmla="*/ 178 h 2583"/>
              <a:gd name="T70" fmla="*/ 5110 w 5364"/>
              <a:gd name="T71" fmla="*/ 1587 h 2583"/>
              <a:gd name="T72" fmla="*/ 5045 w 5364"/>
              <a:gd name="T73" fmla="*/ 2350 h 2583"/>
              <a:gd name="T74" fmla="*/ 4362 w 5364"/>
              <a:gd name="T75" fmla="*/ 1675 h 2583"/>
              <a:gd name="T76" fmla="*/ 4710 w 5364"/>
              <a:gd name="T77" fmla="*/ 1845 h 2583"/>
              <a:gd name="T78" fmla="*/ 4706 w 5364"/>
              <a:gd name="T79" fmla="*/ 2210 h 2583"/>
              <a:gd name="T80" fmla="*/ 2975 w 5364"/>
              <a:gd name="T81" fmla="*/ 1025 h 2583"/>
              <a:gd name="T82" fmla="*/ 3964 w 5364"/>
              <a:gd name="T83" fmla="*/ 1348 h 2583"/>
              <a:gd name="T84" fmla="*/ 2747 w 5364"/>
              <a:gd name="T85" fmla="*/ 1006 h 2583"/>
              <a:gd name="T86" fmla="*/ 4264 w 5364"/>
              <a:gd name="T87" fmla="*/ 1757 h 2583"/>
              <a:gd name="T88" fmla="*/ 4486 w 5364"/>
              <a:gd name="T89" fmla="*/ 1128 h 2583"/>
              <a:gd name="T90" fmla="*/ 4375 w 5364"/>
              <a:gd name="T91" fmla="*/ 1365 h 2583"/>
              <a:gd name="T92" fmla="*/ 2734 w 5364"/>
              <a:gd name="T93" fmla="*/ 1577 h 2583"/>
              <a:gd name="T94" fmla="*/ 4455 w 5364"/>
              <a:gd name="T95" fmla="*/ 1740 h 2583"/>
              <a:gd name="T96" fmla="*/ 4721 w 5364"/>
              <a:gd name="T97" fmla="*/ 1367 h 2583"/>
              <a:gd name="T98" fmla="*/ 4668 w 5364"/>
              <a:gd name="T99" fmla="*/ 1776 h 2583"/>
              <a:gd name="T100" fmla="*/ 4318 w 5364"/>
              <a:gd name="T101" fmla="*/ 1749 h 2583"/>
              <a:gd name="T102" fmla="*/ 4928 w 5364"/>
              <a:gd name="T103" fmla="*/ 419 h 2583"/>
              <a:gd name="T104" fmla="*/ 3696 w 5364"/>
              <a:gd name="T105" fmla="*/ 348 h 2583"/>
              <a:gd name="T106" fmla="*/ 2848 w 5364"/>
              <a:gd name="T107" fmla="*/ 451 h 2583"/>
              <a:gd name="T108" fmla="*/ 2921 w 5364"/>
              <a:gd name="T109" fmla="*/ 577 h 2583"/>
              <a:gd name="T110" fmla="*/ 2516 w 5364"/>
              <a:gd name="T111" fmla="*/ 1076 h 2583"/>
              <a:gd name="T112" fmla="*/ 3120 w 5364"/>
              <a:gd name="T113" fmla="*/ 914 h 2583"/>
              <a:gd name="T114" fmla="*/ 2372 w 5364"/>
              <a:gd name="T115" fmla="*/ 1457 h 2583"/>
              <a:gd name="T116" fmla="*/ 3195 w 5364"/>
              <a:gd name="T117" fmla="*/ 1793 h 2583"/>
              <a:gd name="T118" fmla="*/ 3484 w 5364"/>
              <a:gd name="T119" fmla="*/ 1258 h 2583"/>
              <a:gd name="T120" fmla="*/ 4090 w 5364"/>
              <a:gd name="T121" fmla="*/ 1543 h 2583"/>
              <a:gd name="T122" fmla="*/ 4333 w 5364"/>
              <a:gd name="T123" fmla="*/ 1061 h 2583"/>
              <a:gd name="T124" fmla="*/ 4926 w 5364"/>
              <a:gd name="T125" fmla="*/ 784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4" h="2583">
                <a:moveTo>
                  <a:pt x="2043" y="1824"/>
                </a:moveTo>
                <a:lnTo>
                  <a:pt x="2043" y="1826"/>
                </a:lnTo>
                <a:lnTo>
                  <a:pt x="2043" y="1826"/>
                </a:lnTo>
                <a:lnTo>
                  <a:pt x="2043" y="1826"/>
                </a:lnTo>
                <a:lnTo>
                  <a:pt x="2043" y="1826"/>
                </a:lnTo>
                <a:lnTo>
                  <a:pt x="2045" y="1826"/>
                </a:lnTo>
                <a:lnTo>
                  <a:pt x="2045" y="1824"/>
                </a:lnTo>
                <a:lnTo>
                  <a:pt x="2043" y="1824"/>
                </a:lnTo>
                <a:lnTo>
                  <a:pt x="2043" y="1824"/>
                </a:lnTo>
                <a:close/>
                <a:moveTo>
                  <a:pt x="1400" y="914"/>
                </a:moveTo>
                <a:lnTo>
                  <a:pt x="1400" y="914"/>
                </a:lnTo>
                <a:lnTo>
                  <a:pt x="1400" y="914"/>
                </a:lnTo>
                <a:lnTo>
                  <a:pt x="1402" y="914"/>
                </a:lnTo>
                <a:lnTo>
                  <a:pt x="1402" y="914"/>
                </a:lnTo>
                <a:lnTo>
                  <a:pt x="1400" y="912"/>
                </a:lnTo>
                <a:lnTo>
                  <a:pt x="1400" y="912"/>
                </a:lnTo>
                <a:lnTo>
                  <a:pt x="1400" y="912"/>
                </a:lnTo>
                <a:lnTo>
                  <a:pt x="1400" y="910"/>
                </a:lnTo>
                <a:lnTo>
                  <a:pt x="1400" y="910"/>
                </a:lnTo>
                <a:lnTo>
                  <a:pt x="1400" y="910"/>
                </a:lnTo>
                <a:lnTo>
                  <a:pt x="1400" y="912"/>
                </a:lnTo>
                <a:lnTo>
                  <a:pt x="1400" y="912"/>
                </a:lnTo>
                <a:lnTo>
                  <a:pt x="1400" y="914"/>
                </a:lnTo>
                <a:close/>
                <a:moveTo>
                  <a:pt x="1419" y="923"/>
                </a:moveTo>
                <a:lnTo>
                  <a:pt x="1419" y="923"/>
                </a:lnTo>
                <a:lnTo>
                  <a:pt x="1421" y="925"/>
                </a:lnTo>
                <a:lnTo>
                  <a:pt x="1423" y="925"/>
                </a:lnTo>
                <a:lnTo>
                  <a:pt x="1425" y="925"/>
                </a:lnTo>
                <a:lnTo>
                  <a:pt x="1425" y="925"/>
                </a:lnTo>
                <a:lnTo>
                  <a:pt x="1427" y="927"/>
                </a:lnTo>
                <a:lnTo>
                  <a:pt x="1427" y="927"/>
                </a:lnTo>
                <a:lnTo>
                  <a:pt x="1429" y="927"/>
                </a:lnTo>
                <a:lnTo>
                  <a:pt x="1429" y="927"/>
                </a:lnTo>
                <a:lnTo>
                  <a:pt x="1431" y="927"/>
                </a:lnTo>
                <a:lnTo>
                  <a:pt x="1431" y="929"/>
                </a:lnTo>
                <a:lnTo>
                  <a:pt x="1431" y="929"/>
                </a:lnTo>
                <a:lnTo>
                  <a:pt x="1433" y="925"/>
                </a:lnTo>
                <a:lnTo>
                  <a:pt x="1435" y="925"/>
                </a:lnTo>
                <a:lnTo>
                  <a:pt x="1435" y="927"/>
                </a:lnTo>
                <a:lnTo>
                  <a:pt x="1433" y="927"/>
                </a:lnTo>
                <a:lnTo>
                  <a:pt x="1433" y="927"/>
                </a:lnTo>
                <a:lnTo>
                  <a:pt x="1433" y="927"/>
                </a:lnTo>
                <a:lnTo>
                  <a:pt x="1431" y="927"/>
                </a:lnTo>
                <a:lnTo>
                  <a:pt x="1431" y="929"/>
                </a:lnTo>
                <a:lnTo>
                  <a:pt x="1431" y="929"/>
                </a:lnTo>
                <a:lnTo>
                  <a:pt x="1433" y="929"/>
                </a:lnTo>
                <a:lnTo>
                  <a:pt x="1433" y="929"/>
                </a:lnTo>
                <a:lnTo>
                  <a:pt x="1433" y="929"/>
                </a:lnTo>
                <a:lnTo>
                  <a:pt x="1435" y="927"/>
                </a:lnTo>
                <a:lnTo>
                  <a:pt x="1435" y="927"/>
                </a:lnTo>
                <a:lnTo>
                  <a:pt x="1437" y="925"/>
                </a:lnTo>
                <a:lnTo>
                  <a:pt x="1437" y="925"/>
                </a:lnTo>
                <a:lnTo>
                  <a:pt x="1435" y="925"/>
                </a:lnTo>
                <a:lnTo>
                  <a:pt x="1435" y="923"/>
                </a:lnTo>
                <a:lnTo>
                  <a:pt x="1435" y="923"/>
                </a:lnTo>
                <a:lnTo>
                  <a:pt x="1435" y="923"/>
                </a:lnTo>
                <a:lnTo>
                  <a:pt x="1435" y="923"/>
                </a:lnTo>
                <a:lnTo>
                  <a:pt x="1435" y="923"/>
                </a:lnTo>
                <a:lnTo>
                  <a:pt x="1435" y="923"/>
                </a:lnTo>
                <a:lnTo>
                  <a:pt x="1435" y="923"/>
                </a:lnTo>
                <a:lnTo>
                  <a:pt x="1435" y="925"/>
                </a:lnTo>
                <a:lnTo>
                  <a:pt x="1433" y="925"/>
                </a:lnTo>
                <a:lnTo>
                  <a:pt x="1433" y="925"/>
                </a:lnTo>
                <a:lnTo>
                  <a:pt x="1433" y="923"/>
                </a:lnTo>
                <a:lnTo>
                  <a:pt x="1433" y="923"/>
                </a:lnTo>
                <a:lnTo>
                  <a:pt x="1433" y="923"/>
                </a:lnTo>
                <a:lnTo>
                  <a:pt x="1433" y="923"/>
                </a:lnTo>
                <a:lnTo>
                  <a:pt x="1433" y="923"/>
                </a:lnTo>
                <a:lnTo>
                  <a:pt x="1433" y="921"/>
                </a:lnTo>
                <a:lnTo>
                  <a:pt x="1433" y="921"/>
                </a:lnTo>
                <a:lnTo>
                  <a:pt x="1433" y="921"/>
                </a:lnTo>
                <a:lnTo>
                  <a:pt x="1431" y="921"/>
                </a:lnTo>
                <a:lnTo>
                  <a:pt x="1431" y="921"/>
                </a:lnTo>
                <a:lnTo>
                  <a:pt x="1429" y="923"/>
                </a:lnTo>
                <a:lnTo>
                  <a:pt x="1429" y="923"/>
                </a:lnTo>
                <a:lnTo>
                  <a:pt x="1429" y="923"/>
                </a:lnTo>
                <a:lnTo>
                  <a:pt x="1429" y="921"/>
                </a:lnTo>
                <a:lnTo>
                  <a:pt x="1427" y="921"/>
                </a:lnTo>
                <a:lnTo>
                  <a:pt x="1427" y="921"/>
                </a:lnTo>
                <a:lnTo>
                  <a:pt x="1427" y="921"/>
                </a:lnTo>
                <a:lnTo>
                  <a:pt x="1427" y="921"/>
                </a:lnTo>
                <a:lnTo>
                  <a:pt x="1427" y="921"/>
                </a:lnTo>
                <a:lnTo>
                  <a:pt x="1425" y="921"/>
                </a:lnTo>
                <a:lnTo>
                  <a:pt x="1425" y="921"/>
                </a:lnTo>
                <a:lnTo>
                  <a:pt x="1425" y="921"/>
                </a:lnTo>
                <a:lnTo>
                  <a:pt x="1425" y="921"/>
                </a:lnTo>
                <a:lnTo>
                  <a:pt x="1425" y="921"/>
                </a:lnTo>
                <a:lnTo>
                  <a:pt x="1423" y="921"/>
                </a:lnTo>
                <a:lnTo>
                  <a:pt x="1423" y="923"/>
                </a:lnTo>
                <a:lnTo>
                  <a:pt x="1423" y="923"/>
                </a:lnTo>
                <a:lnTo>
                  <a:pt x="1423" y="923"/>
                </a:lnTo>
                <a:lnTo>
                  <a:pt x="1423" y="923"/>
                </a:lnTo>
                <a:lnTo>
                  <a:pt x="1425" y="923"/>
                </a:lnTo>
                <a:lnTo>
                  <a:pt x="1425" y="923"/>
                </a:lnTo>
                <a:lnTo>
                  <a:pt x="1423" y="923"/>
                </a:lnTo>
                <a:lnTo>
                  <a:pt x="1423" y="923"/>
                </a:lnTo>
                <a:lnTo>
                  <a:pt x="1423" y="923"/>
                </a:lnTo>
                <a:lnTo>
                  <a:pt x="1423" y="923"/>
                </a:lnTo>
                <a:lnTo>
                  <a:pt x="1423" y="923"/>
                </a:lnTo>
                <a:lnTo>
                  <a:pt x="1423" y="923"/>
                </a:lnTo>
                <a:lnTo>
                  <a:pt x="1423" y="923"/>
                </a:lnTo>
                <a:lnTo>
                  <a:pt x="1421" y="923"/>
                </a:lnTo>
                <a:lnTo>
                  <a:pt x="1421" y="923"/>
                </a:lnTo>
                <a:lnTo>
                  <a:pt x="1421" y="923"/>
                </a:lnTo>
                <a:lnTo>
                  <a:pt x="1421" y="923"/>
                </a:lnTo>
                <a:lnTo>
                  <a:pt x="1421" y="923"/>
                </a:lnTo>
                <a:lnTo>
                  <a:pt x="1419" y="923"/>
                </a:lnTo>
                <a:lnTo>
                  <a:pt x="1419" y="921"/>
                </a:lnTo>
                <a:lnTo>
                  <a:pt x="1419" y="921"/>
                </a:lnTo>
                <a:lnTo>
                  <a:pt x="1419" y="921"/>
                </a:lnTo>
                <a:lnTo>
                  <a:pt x="1419" y="921"/>
                </a:lnTo>
                <a:lnTo>
                  <a:pt x="1419" y="921"/>
                </a:lnTo>
                <a:lnTo>
                  <a:pt x="1419" y="921"/>
                </a:lnTo>
                <a:lnTo>
                  <a:pt x="1416" y="921"/>
                </a:lnTo>
                <a:lnTo>
                  <a:pt x="1416" y="921"/>
                </a:lnTo>
                <a:lnTo>
                  <a:pt x="1416" y="921"/>
                </a:lnTo>
                <a:lnTo>
                  <a:pt x="1416" y="921"/>
                </a:lnTo>
                <a:lnTo>
                  <a:pt x="1414" y="921"/>
                </a:lnTo>
                <a:lnTo>
                  <a:pt x="1414" y="921"/>
                </a:lnTo>
                <a:lnTo>
                  <a:pt x="1414" y="921"/>
                </a:lnTo>
                <a:lnTo>
                  <a:pt x="1414" y="921"/>
                </a:lnTo>
                <a:lnTo>
                  <a:pt x="1414" y="921"/>
                </a:lnTo>
                <a:lnTo>
                  <a:pt x="1414" y="923"/>
                </a:lnTo>
                <a:lnTo>
                  <a:pt x="1414" y="923"/>
                </a:lnTo>
                <a:lnTo>
                  <a:pt x="1419" y="923"/>
                </a:lnTo>
                <a:close/>
                <a:moveTo>
                  <a:pt x="1433" y="929"/>
                </a:moveTo>
                <a:lnTo>
                  <a:pt x="1433" y="929"/>
                </a:lnTo>
                <a:lnTo>
                  <a:pt x="1433" y="929"/>
                </a:lnTo>
                <a:lnTo>
                  <a:pt x="1433" y="929"/>
                </a:lnTo>
                <a:lnTo>
                  <a:pt x="1435" y="929"/>
                </a:lnTo>
                <a:lnTo>
                  <a:pt x="1435" y="929"/>
                </a:lnTo>
                <a:lnTo>
                  <a:pt x="1435" y="929"/>
                </a:lnTo>
                <a:lnTo>
                  <a:pt x="1435" y="929"/>
                </a:lnTo>
                <a:lnTo>
                  <a:pt x="1433" y="929"/>
                </a:lnTo>
                <a:close/>
                <a:moveTo>
                  <a:pt x="1412" y="923"/>
                </a:moveTo>
                <a:lnTo>
                  <a:pt x="1412" y="923"/>
                </a:lnTo>
                <a:lnTo>
                  <a:pt x="1412" y="921"/>
                </a:lnTo>
                <a:lnTo>
                  <a:pt x="1412" y="921"/>
                </a:lnTo>
                <a:lnTo>
                  <a:pt x="1412" y="921"/>
                </a:lnTo>
                <a:lnTo>
                  <a:pt x="1412" y="921"/>
                </a:lnTo>
                <a:lnTo>
                  <a:pt x="1412" y="921"/>
                </a:lnTo>
                <a:lnTo>
                  <a:pt x="1410" y="921"/>
                </a:lnTo>
                <a:lnTo>
                  <a:pt x="1410" y="921"/>
                </a:lnTo>
                <a:lnTo>
                  <a:pt x="1410" y="923"/>
                </a:lnTo>
                <a:lnTo>
                  <a:pt x="1410" y="923"/>
                </a:lnTo>
                <a:lnTo>
                  <a:pt x="1412" y="923"/>
                </a:lnTo>
                <a:close/>
                <a:moveTo>
                  <a:pt x="1404" y="921"/>
                </a:moveTo>
                <a:lnTo>
                  <a:pt x="1404" y="921"/>
                </a:lnTo>
                <a:lnTo>
                  <a:pt x="1404" y="921"/>
                </a:lnTo>
                <a:lnTo>
                  <a:pt x="1404" y="921"/>
                </a:lnTo>
                <a:lnTo>
                  <a:pt x="1406" y="921"/>
                </a:lnTo>
                <a:lnTo>
                  <a:pt x="1406" y="921"/>
                </a:lnTo>
                <a:lnTo>
                  <a:pt x="1408" y="921"/>
                </a:lnTo>
                <a:lnTo>
                  <a:pt x="1410" y="921"/>
                </a:lnTo>
                <a:lnTo>
                  <a:pt x="1410" y="921"/>
                </a:lnTo>
                <a:lnTo>
                  <a:pt x="1410" y="921"/>
                </a:lnTo>
                <a:lnTo>
                  <a:pt x="1410" y="921"/>
                </a:lnTo>
                <a:lnTo>
                  <a:pt x="1408" y="918"/>
                </a:lnTo>
                <a:lnTo>
                  <a:pt x="1408" y="918"/>
                </a:lnTo>
                <a:lnTo>
                  <a:pt x="1408" y="918"/>
                </a:lnTo>
                <a:lnTo>
                  <a:pt x="1406" y="918"/>
                </a:lnTo>
                <a:lnTo>
                  <a:pt x="1408" y="918"/>
                </a:lnTo>
                <a:lnTo>
                  <a:pt x="1408" y="918"/>
                </a:lnTo>
                <a:lnTo>
                  <a:pt x="1406" y="918"/>
                </a:lnTo>
                <a:lnTo>
                  <a:pt x="1406" y="921"/>
                </a:lnTo>
                <a:lnTo>
                  <a:pt x="1406" y="921"/>
                </a:lnTo>
                <a:lnTo>
                  <a:pt x="1404" y="921"/>
                </a:lnTo>
                <a:close/>
                <a:moveTo>
                  <a:pt x="1456" y="941"/>
                </a:moveTo>
                <a:lnTo>
                  <a:pt x="1458" y="941"/>
                </a:lnTo>
                <a:lnTo>
                  <a:pt x="1458" y="941"/>
                </a:lnTo>
                <a:lnTo>
                  <a:pt x="1458" y="941"/>
                </a:lnTo>
                <a:lnTo>
                  <a:pt x="1458" y="939"/>
                </a:lnTo>
                <a:lnTo>
                  <a:pt x="1456" y="939"/>
                </a:lnTo>
                <a:lnTo>
                  <a:pt x="1456" y="939"/>
                </a:lnTo>
                <a:lnTo>
                  <a:pt x="1456" y="941"/>
                </a:lnTo>
                <a:lnTo>
                  <a:pt x="1456" y="941"/>
                </a:lnTo>
                <a:close/>
                <a:moveTo>
                  <a:pt x="1377" y="889"/>
                </a:moveTo>
                <a:lnTo>
                  <a:pt x="1379" y="889"/>
                </a:lnTo>
                <a:lnTo>
                  <a:pt x="1379" y="889"/>
                </a:lnTo>
                <a:lnTo>
                  <a:pt x="1379" y="889"/>
                </a:lnTo>
                <a:lnTo>
                  <a:pt x="1379" y="887"/>
                </a:lnTo>
                <a:lnTo>
                  <a:pt x="1377" y="887"/>
                </a:lnTo>
                <a:lnTo>
                  <a:pt x="1377" y="887"/>
                </a:lnTo>
                <a:lnTo>
                  <a:pt x="1377" y="887"/>
                </a:lnTo>
                <a:lnTo>
                  <a:pt x="1375" y="889"/>
                </a:lnTo>
                <a:lnTo>
                  <a:pt x="1375" y="889"/>
                </a:lnTo>
                <a:lnTo>
                  <a:pt x="1375" y="889"/>
                </a:lnTo>
                <a:lnTo>
                  <a:pt x="1377" y="889"/>
                </a:lnTo>
                <a:close/>
                <a:moveTo>
                  <a:pt x="1402" y="916"/>
                </a:moveTo>
                <a:lnTo>
                  <a:pt x="1404" y="918"/>
                </a:lnTo>
                <a:lnTo>
                  <a:pt x="1404" y="918"/>
                </a:lnTo>
                <a:lnTo>
                  <a:pt x="1404" y="918"/>
                </a:lnTo>
                <a:lnTo>
                  <a:pt x="1404" y="918"/>
                </a:lnTo>
                <a:lnTo>
                  <a:pt x="1404" y="918"/>
                </a:lnTo>
                <a:lnTo>
                  <a:pt x="1404" y="916"/>
                </a:lnTo>
                <a:lnTo>
                  <a:pt x="1406" y="918"/>
                </a:lnTo>
                <a:lnTo>
                  <a:pt x="1406" y="916"/>
                </a:lnTo>
                <a:lnTo>
                  <a:pt x="1406" y="916"/>
                </a:lnTo>
                <a:lnTo>
                  <a:pt x="1406" y="916"/>
                </a:lnTo>
                <a:lnTo>
                  <a:pt x="1404" y="914"/>
                </a:lnTo>
                <a:lnTo>
                  <a:pt x="1404" y="914"/>
                </a:lnTo>
                <a:lnTo>
                  <a:pt x="1402" y="914"/>
                </a:lnTo>
                <a:lnTo>
                  <a:pt x="1402" y="914"/>
                </a:lnTo>
                <a:lnTo>
                  <a:pt x="1402" y="916"/>
                </a:lnTo>
                <a:lnTo>
                  <a:pt x="1402" y="916"/>
                </a:lnTo>
                <a:close/>
                <a:moveTo>
                  <a:pt x="1349" y="870"/>
                </a:moveTo>
                <a:lnTo>
                  <a:pt x="1349" y="870"/>
                </a:lnTo>
                <a:lnTo>
                  <a:pt x="1349" y="870"/>
                </a:lnTo>
                <a:lnTo>
                  <a:pt x="1349" y="870"/>
                </a:lnTo>
                <a:lnTo>
                  <a:pt x="1351" y="870"/>
                </a:lnTo>
                <a:lnTo>
                  <a:pt x="1351" y="870"/>
                </a:lnTo>
                <a:lnTo>
                  <a:pt x="1349" y="868"/>
                </a:lnTo>
                <a:lnTo>
                  <a:pt x="1349" y="868"/>
                </a:lnTo>
                <a:lnTo>
                  <a:pt x="1349" y="868"/>
                </a:lnTo>
                <a:lnTo>
                  <a:pt x="1349" y="868"/>
                </a:lnTo>
                <a:lnTo>
                  <a:pt x="1349" y="868"/>
                </a:lnTo>
                <a:lnTo>
                  <a:pt x="1349" y="870"/>
                </a:lnTo>
                <a:lnTo>
                  <a:pt x="1349" y="870"/>
                </a:lnTo>
                <a:close/>
                <a:moveTo>
                  <a:pt x="1305" y="904"/>
                </a:moveTo>
                <a:lnTo>
                  <a:pt x="1305" y="904"/>
                </a:lnTo>
                <a:lnTo>
                  <a:pt x="1305" y="904"/>
                </a:lnTo>
                <a:lnTo>
                  <a:pt x="1305" y="904"/>
                </a:lnTo>
                <a:lnTo>
                  <a:pt x="1305" y="904"/>
                </a:lnTo>
                <a:lnTo>
                  <a:pt x="1305" y="904"/>
                </a:lnTo>
                <a:lnTo>
                  <a:pt x="1305" y="904"/>
                </a:lnTo>
                <a:lnTo>
                  <a:pt x="1305" y="904"/>
                </a:lnTo>
                <a:close/>
                <a:moveTo>
                  <a:pt x="2102" y="1732"/>
                </a:moveTo>
                <a:lnTo>
                  <a:pt x="2102" y="1730"/>
                </a:lnTo>
                <a:lnTo>
                  <a:pt x="2102" y="1728"/>
                </a:lnTo>
                <a:lnTo>
                  <a:pt x="2102" y="1723"/>
                </a:lnTo>
                <a:lnTo>
                  <a:pt x="2099" y="1719"/>
                </a:lnTo>
                <a:lnTo>
                  <a:pt x="2099" y="1717"/>
                </a:lnTo>
                <a:lnTo>
                  <a:pt x="2097" y="1711"/>
                </a:lnTo>
                <a:lnTo>
                  <a:pt x="2095" y="1707"/>
                </a:lnTo>
                <a:lnTo>
                  <a:pt x="2093" y="1705"/>
                </a:lnTo>
                <a:lnTo>
                  <a:pt x="2093" y="1705"/>
                </a:lnTo>
                <a:lnTo>
                  <a:pt x="2087" y="1705"/>
                </a:lnTo>
                <a:lnTo>
                  <a:pt x="2085" y="1705"/>
                </a:lnTo>
                <a:lnTo>
                  <a:pt x="2081" y="1705"/>
                </a:lnTo>
                <a:lnTo>
                  <a:pt x="2079" y="1705"/>
                </a:lnTo>
                <a:lnTo>
                  <a:pt x="2074" y="1705"/>
                </a:lnTo>
                <a:lnTo>
                  <a:pt x="2074" y="1702"/>
                </a:lnTo>
                <a:lnTo>
                  <a:pt x="2072" y="1702"/>
                </a:lnTo>
                <a:lnTo>
                  <a:pt x="2070" y="1702"/>
                </a:lnTo>
                <a:lnTo>
                  <a:pt x="2068" y="1698"/>
                </a:lnTo>
                <a:lnTo>
                  <a:pt x="2062" y="1696"/>
                </a:lnTo>
                <a:lnTo>
                  <a:pt x="2060" y="1694"/>
                </a:lnTo>
                <a:lnTo>
                  <a:pt x="2055" y="1692"/>
                </a:lnTo>
                <a:lnTo>
                  <a:pt x="2053" y="1688"/>
                </a:lnTo>
                <a:lnTo>
                  <a:pt x="2051" y="1688"/>
                </a:lnTo>
                <a:lnTo>
                  <a:pt x="2051" y="1684"/>
                </a:lnTo>
                <a:lnTo>
                  <a:pt x="2047" y="1684"/>
                </a:lnTo>
                <a:lnTo>
                  <a:pt x="2045" y="1682"/>
                </a:lnTo>
                <a:lnTo>
                  <a:pt x="2043" y="1679"/>
                </a:lnTo>
                <a:lnTo>
                  <a:pt x="2037" y="1677"/>
                </a:lnTo>
                <a:lnTo>
                  <a:pt x="2035" y="1675"/>
                </a:lnTo>
                <a:lnTo>
                  <a:pt x="2035" y="1675"/>
                </a:lnTo>
                <a:lnTo>
                  <a:pt x="2032" y="1673"/>
                </a:lnTo>
                <a:lnTo>
                  <a:pt x="2028" y="1673"/>
                </a:lnTo>
                <a:lnTo>
                  <a:pt x="2024" y="1671"/>
                </a:lnTo>
                <a:lnTo>
                  <a:pt x="2022" y="1671"/>
                </a:lnTo>
                <a:lnTo>
                  <a:pt x="2016" y="1673"/>
                </a:lnTo>
                <a:lnTo>
                  <a:pt x="2011" y="1673"/>
                </a:lnTo>
                <a:lnTo>
                  <a:pt x="2009" y="1673"/>
                </a:lnTo>
                <a:lnTo>
                  <a:pt x="2007" y="1673"/>
                </a:lnTo>
                <a:lnTo>
                  <a:pt x="2005" y="1673"/>
                </a:lnTo>
                <a:lnTo>
                  <a:pt x="2003" y="1671"/>
                </a:lnTo>
                <a:lnTo>
                  <a:pt x="2001" y="1671"/>
                </a:lnTo>
                <a:lnTo>
                  <a:pt x="1999" y="1671"/>
                </a:lnTo>
                <a:lnTo>
                  <a:pt x="1995" y="1671"/>
                </a:lnTo>
                <a:lnTo>
                  <a:pt x="1991" y="1669"/>
                </a:lnTo>
                <a:lnTo>
                  <a:pt x="1988" y="1669"/>
                </a:lnTo>
                <a:lnTo>
                  <a:pt x="1986" y="1667"/>
                </a:lnTo>
                <a:lnTo>
                  <a:pt x="1986" y="1667"/>
                </a:lnTo>
                <a:lnTo>
                  <a:pt x="1982" y="1665"/>
                </a:lnTo>
                <a:lnTo>
                  <a:pt x="1980" y="1665"/>
                </a:lnTo>
                <a:lnTo>
                  <a:pt x="1978" y="1665"/>
                </a:lnTo>
                <a:lnTo>
                  <a:pt x="1978" y="1667"/>
                </a:lnTo>
                <a:lnTo>
                  <a:pt x="1974" y="1667"/>
                </a:lnTo>
                <a:lnTo>
                  <a:pt x="1972" y="1669"/>
                </a:lnTo>
                <a:lnTo>
                  <a:pt x="1972" y="1669"/>
                </a:lnTo>
                <a:lnTo>
                  <a:pt x="1970" y="1669"/>
                </a:lnTo>
                <a:lnTo>
                  <a:pt x="1967" y="1671"/>
                </a:lnTo>
                <a:lnTo>
                  <a:pt x="1967" y="1671"/>
                </a:lnTo>
                <a:lnTo>
                  <a:pt x="1967" y="1669"/>
                </a:lnTo>
                <a:lnTo>
                  <a:pt x="1970" y="1669"/>
                </a:lnTo>
                <a:lnTo>
                  <a:pt x="1970" y="1667"/>
                </a:lnTo>
                <a:lnTo>
                  <a:pt x="1970" y="1667"/>
                </a:lnTo>
                <a:lnTo>
                  <a:pt x="1967" y="1667"/>
                </a:lnTo>
                <a:lnTo>
                  <a:pt x="1967" y="1667"/>
                </a:lnTo>
                <a:lnTo>
                  <a:pt x="1965" y="1667"/>
                </a:lnTo>
                <a:lnTo>
                  <a:pt x="1965" y="1671"/>
                </a:lnTo>
                <a:lnTo>
                  <a:pt x="1963" y="1673"/>
                </a:lnTo>
                <a:lnTo>
                  <a:pt x="1961" y="1675"/>
                </a:lnTo>
                <a:lnTo>
                  <a:pt x="1959" y="1677"/>
                </a:lnTo>
                <a:lnTo>
                  <a:pt x="1959" y="1675"/>
                </a:lnTo>
                <a:lnTo>
                  <a:pt x="1961" y="1671"/>
                </a:lnTo>
                <a:lnTo>
                  <a:pt x="1961" y="1669"/>
                </a:lnTo>
                <a:lnTo>
                  <a:pt x="1961" y="1669"/>
                </a:lnTo>
                <a:lnTo>
                  <a:pt x="1961" y="1667"/>
                </a:lnTo>
                <a:lnTo>
                  <a:pt x="1963" y="1667"/>
                </a:lnTo>
                <a:lnTo>
                  <a:pt x="1963" y="1665"/>
                </a:lnTo>
                <a:lnTo>
                  <a:pt x="1965" y="1665"/>
                </a:lnTo>
                <a:lnTo>
                  <a:pt x="1965" y="1665"/>
                </a:lnTo>
                <a:lnTo>
                  <a:pt x="1963" y="1663"/>
                </a:lnTo>
                <a:lnTo>
                  <a:pt x="1963" y="1663"/>
                </a:lnTo>
                <a:lnTo>
                  <a:pt x="1961" y="1663"/>
                </a:lnTo>
                <a:lnTo>
                  <a:pt x="1961" y="1665"/>
                </a:lnTo>
                <a:lnTo>
                  <a:pt x="1959" y="1665"/>
                </a:lnTo>
                <a:lnTo>
                  <a:pt x="1959" y="1663"/>
                </a:lnTo>
                <a:lnTo>
                  <a:pt x="1959" y="1663"/>
                </a:lnTo>
                <a:lnTo>
                  <a:pt x="1961" y="1663"/>
                </a:lnTo>
                <a:lnTo>
                  <a:pt x="1961" y="1663"/>
                </a:lnTo>
                <a:lnTo>
                  <a:pt x="1961" y="1661"/>
                </a:lnTo>
                <a:lnTo>
                  <a:pt x="1963" y="1661"/>
                </a:lnTo>
                <a:lnTo>
                  <a:pt x="1963" y="1658"/>
                </a:lnTo>
                <a:lnTo>
                  <a:pt x="1961" y="1658"/>
                </a:lnTo>
                <a:lnTo>
                  <a:pt x="1961" y="1656"/>
                </a:lnTo>
                <a:lnTo>
                  <a:pt x="1959" y="1656"/>
                </a:lnTo>
                <a:lnTo>
                  <a:pt x="1959" y="1656"/>
                </a:lnTo>
                <a:lnTo>
                  <a:pt x="1959" y="1656"/>
                </a:lnTo>
                <a:lnTo>
                  <a:pt x="1959" y="1656"/>
                </a:lnTo>
                <a:lnTo>
                  <a:pt x="1959" y="1654"/>
                </a:lnTo>
                <a:lnTo>
                  <a:pt x="1957" y="1654"/>
                </a:lnTo>
                <a:lnTo>
                  <a:pt x="1955" y="1652"/>
                </a:lnTo>
                <a:lnTo>
                  <a:pt x="1955" y="1652"/>
                </a:lnTo>
                <a:lnTo>
                  <a:pt x="1953" y="1652"/>
                </a:lnTo>
                <a:lnTo>
                  <a:pt x="1953" y="1654"/>
                </a:lnTo>
                <a:lnTo>
                  <a:pt x="1951" y="1656"/>
                </a:lnTo>
                <a:lnTo>
                  <a:pt x="1951" y="1656"/>
                </a:lnTo>
                <a:lnTo>
                  <a:pt x="1951" y="1654"/>
                </a:lnTo>
                <a:lnTo>
                  <a:pt x="1949" y="1650"/>
                </a:lnTo>
                <a:lnTo>
                  <a:pt x="1949" y="1650"/>
                </a:lnTo>
                <a:lnTo>
                  <a:pt x="1947" y="1650"/>
                </a:lnTo>
                <a:lnTo>
                  <a:pt x="1944" y="1650"/>
                </a:lnTo>
                <a:lnTo>
                  <a:pt x="1942" y="1648"/>
                </a:lnTo>
                <a:lnTo>
                  <a:pt x="1940" y="1648"/>
                </a:lnTo>
                <a:lnTo>
                  <a:pt x="1940" y="1648"/>
                </a:lnTo>
                <a:lnTo>
                  <a:pt x="1938" y="1646"/>
                </a:lnTo>
                <a:lnTo>
                  <a:pt x="1938" y="1646"/>
                </a:lnTo>
                <a:lnTo>
                  <a:pt x="1936" y="1646"/>
                </a:lnTo>
                <a:lnTo>
                  <a:pt x="1936" y="1646"/>
                </a:lnTo>
                <a:lnTo>
                  <a:pt x="1934" y="1646"/>
                </a:lnTo>
                <a:lnTo>
                  <a:pt x="1932" y="1646"/>
                </a:lnTo>
                <a:lnTo>
                  <a:pt x="1932" y="1644"/>
                </a:lnTo>
                <a:lnTo>
                  <a:pt x="1930" y="1644"/>
                </a:lnTo>
                <a:lnTo>
                  <a:pt x="1930" y="1642"/>
                </a:lnTo>
                <a:lnTo>
                  <a:pt x="1928" y="1642"/>
                </a:lnTo>
                <a:lnTo>
                  <a:pt x="1928" y="1642"/>
                </a:lnTo>
                <a:lnTo>
                  <a:pt x="1926" y="1642"/>
                </a:lnTo>
                <a:lnTo>
                  <a:pt x="1926" y="1642"/>
                </a:lnTo>
                <a:lnTo>
                  <a:pt x="1923" y="1642"/>
                </a:lnTo>
                <a:lnTo>
                  <a:pt x="1923" y="1640"/>
                </a:lnTo>
                <a:lnTo>
                  <a:pt x="1921" y="1640"/>
                </a:lnTo>
                <a:lnTo>
                  <a:pt x="1921" y="1640"/>
                </a:lnTo>
                <a:lnTo>
                  <a:pt x="1919" y="1642"/>
                </a:lnTo>
                <a:lnTo>
                  <a:pt x="1921" y="1642"/>
                </a:lnTo>
                <a:lnTo>
                  <a:pt x="1921" y="1642"/>
                </a:lnTo>
                <a:lnTo>
                  <a:pt x="1919" y="1642"/>
                </a:lnTo>
                <a:lnTo>
                  <a:pt x="1919" y="1642"/>
                </a:lnTo>
                <a:lnTo>
                  <a:pt x="1917" y="1642"/>
                </a:lnTo>
                <a:lnTo>
                  <a:pt x="1917" y="1642"/>
                </a:lnTo>
                <a:lnTo>
                  <a:pt x="1917" y="1642"/>
                </a:lnTo>
                <a:lnTo>
                  <a:pt x="1915" y="1642"/>
                </a:lnTo>
                <a:lnTo>
                  <a:pt x="1915" y="1642"/>
                </a:lnTo>
                <a:lnTo>
                  <a:pt x="1913" y="1642"/>
                </a:lnTo>
                <a:lnTo>
                  <a:pt x="1913" y="1642"/>
                </a:lnTo>
                <a:lnTo>
                  <a:pt x="1911" y="1642"/>
                </a:lnTo>
                <a:lnTo>
                  <a:pt x="1911" y="1642"/>
                </a:lnTo>
                <a:lnTo>
                  <a:pt x="1911" y="1642"/>
                </a:lnTo>
                <a:lnTo>
                  <a:pt x="1911" y="1642"/>
                </a:lnTo>
                <a:lnTo>
                  <a:pt x="1909" y="1644"/>
                </a:lnTo>
                <a:lnTo>
                  <a:pt x="1909" y="1644"/>
                </a:lnTo>
                <a:lnTo>
                  <a:pt x="1907" y="1646"/>
                </a:lnTo>
                <a:lnTo>
                  <a:pt x="1909" y="1646"/>
                </a:lnTo>
                <a:lnTo>
                  <a:pt x="1907" y="1648"/>
                </a:lnTo>
                <a:lnTo>
                  <a:pt x="1907" y="1648"/>
                </a:lnTo>
                <a:lnTo>
                  <a:pt x="1905" y="1650"/>
                </a:lnTo>
                <a:lnTo>
                  <a:pt x="1905" y="1652"/>
                </a:lnTo>
                <a:lnTo>
                  <a:pt x="1907" y="1652"/>
                </a:lnTo>
                <a:lnTo>
                  <a:pt x="1907" y="1652"/>
                </a:lnTo>
                <a:lnTo>
                  <a:pt x="1907" y="1652"/>
                </a:lnTo>
                <a:lnTo>
                  <a:pt x="1905" y="1654"/>
                </a:lnTo>
                <a:lnTo>
                  <a:pt x="1905" y="1654"/>
                </a:lnTo>
                <a:lnTo>
                  <a:pt x="1905" y="1652"/>
                </a:lnTo>
                <a:lnTo>
                  <a:pt x="1903" y="1652"/>
                </a:lnTo>
                <a:lnTo>
                  <a:pt x="1898" y="1656"/>
                </a:lnTo>
                <a:lnTo>
                  <a:pt x="1896" y="1658"/>
                </a:lnTo>
                <a:lnTo>
                  <a:pt x="1894" y="1658"/>
                </a:lnTo>
                <a:lnTo>
                  <a:pt x="1892" y="1665"/>
                </a:lnTo>
                <a:lnTo>
                  <a:pt x="1892" y="1667"/>
                </a:lnTo>
                <a:lnTo>
                  <a:pt x="1890" y="1669"/>
                </a:lnTo>
                <a:lnTo>
                  <a:pt x="1890" y="1669"/>
                </a:lnTo>
                <a:lnTo>
                  <a:pt x="1888" y="1669"/>
                </a:lnTo>
                <a:lnTo>
                  <a:pt x="1890" y="1669"/>
                </a:lnTo>
                <a:lnTo>
                  <a:pt x="1890" y="1667"/>
                </a:lnTo>
                <a:lnTo>
                  <a:pt x="1890" y="1665"/>
                </a:lnTo>
                <a:lnTo>
                  <a:pt x="1892" y="1663"/>
                </a:lnTo>
                <a:lnTo>
                  <a:pt x="1892" y="1658"/>
                </a:lnTo>
                <a:lnTo>
                  <a:pt x="1894" y="1656"/>
                </a:lnTo>
                <a:lnTo>
                  <a:pt x="1890" y="1658"/>
                </a:lnTo>
                <a:lnTo>
                  <a:pt x="1888" y="1658"/>
                </a:lnTo>
                <a:lnTo>
                  <a:pt x="1886" y="1658"/>
                </a:lnTo>
                <a:lnTo>
                  <a:pt x="1884" y="1658"/>
                </a:lnTo>
                <a:lnTo>
                  <a:pt x="1882" y="1658"/>
                </a:lnTo>
                <a:lnTo>
                  <a:pt x="1882" y="1658"/>
                </a:lnTo>
                <a:lnTo>
                  <a:pt x="1879" y="1658"/>
                </a:lnTo>
                <a:lnTo>
                  <a:pt x="1877" y="1661"/>
                </a:lnTo>
                <a:lnTo>
                  <a:pt x="1875" y="1658"/>
                </a:lnTo>
                <a:lnTo>
                  <a:pt x="1873" y="1656"/>
                </a:lnTo>
                <a:lnTo>
                  <a:pt x="1873" y="1656"/>
                </a:lnTo>
                <a:lnTo>
                  <a:pt x="1873" y="1656"/>
                </a:lnTo>
                <a:lnTo>
                  <a:pt x="1873" y="1654"/>
                </a:lnTo>
                <a:lnTo>
                  <a:pt x="1871" y="1652"/>
                </a:lnTo>
                <a:lnTo>
                  <a:pt x="1871" y="1650"/>
                </a:lnTo>
                <a:lnTo>
                  <a:pt x="1871" y="1650"/>
                </a:lnTo>
                <a:lnTo>
                  <a:pt x="1871" y="1648"/>
                </a:lnTo>
                <a:lnTo>
                  <a:pt x="1871" y="1648"/>
                </a:lnTo>
                <a:lnTo>
                  <a:pt x="1869" y="1648"/>
                </a:lnTo>
                <a:lnTo>
                  <a:pt x="1871" y="1646"/>
                </a:lnTo>
                <a:lnTo>
                  <a:pt x="1871" y="1646"/>
                </a:lnTo>
                <a:lnTo>
                  <a:pt x="1871" y="1644"/>
                </a:lnTo>
                <a:lnTo>
                  <a:pt x="1869" y="1646"/>
                </a:lnTo>
                <a:lnTo>
                  <a:pt x="1869" y="1646"/>
                </a:lnTo>
                <a:lnTo>
                  <a:pt x="1867" y="1648"/>
                </a:lnTo>
                <a:lnTo>
                  <a:pt x="1865" y="1648"/>
                </a:lnTo>
                <a:lnTo>
                  <a:pt x="1861" y="1650"/>
                </a:lnTo>
                <a:lnTo>
                  <a:pt x="1859" y="1652"/>
                </a:lnTo>
                <a:lnTo>
                  <a:pt x="1854" y="1654"/>
                </a:lnTo>
                <a:lnTo>
                  <a:pt x="1852" y="1654"/>
                </a:lnTo>
                <a:lnTo>
                  <a:pt x="1850" y="1654"/>
                </a:lnTo>
                <a:lnTo>
                  <a:pt x="1844" y="1654"/>
                </a:lnTo>
                <a:lnTo>
                  <a:pt x="1846" y="1652"/>
                </a:lnTo>
                <a:lnTo>
                  <a:pt x="1850" y="1650"/>
                </a:lnTo>
                <a:lnTo>
                  <a:pt x="1854" y="1652"/>
                </a:lnTo>
                <a:lnTo>
                  <a:pt x="1854" y="1650"/>
                </a:lnTo>
                <a:lnTo>
                  <a:pt x="1854" y="1650"/>
                </a:lnTo>
                <a:lnTo>
                  <a:pt x="1856" y="1648"/>
                </a:lnTo>
                <a:lnTo>
                  <a:pt x="1856" y="1648"/>
                </a:lnTo>
                <a:lnTo>
                  <a:pt x="1859" y="1646"/>
                </a:lnTo>
                <a:lnTo>
                  <a:pt x="1859" y="1644"/>
                </a:lnTo>
                <a:lnTo>
                  <a:pt x="1859" y="1642"/>
                </a:lnTo>
                <a:lnTo>
                  <a:pt x="1861" y="1640"/>
                </a:lnTo>
                <a:lnTo>
                  <a:pt x="1861" y="1638"/>
                </a:lnTo>
                <a:lnTo>
                  <a:pt x="1863" y="1638"/>
                </a:lnTo>
                <a:lnTo>
                  <a:pt x="1865" y="1633"/>
                </a:lnTo>
                <a:lnTo>
                  <a:pt x="1865" y="1633"/>
                </a:lnTo>
                <a:lnTo>
                  <a:pt x="1867" y="1631"/>
                </a:lnTo>
                <a:lnTo>
                  <a:pt x="1869" y="1629"/>
                </a:lnTo>
                <a:lnTo>
                  <a:pt x="1871" y="1629"/>
                </a:lnTo>
                <a:lnTo>
                  <a:pt x="1871" y="1629"/>
                </a:lnTo>
                <a:lnTo>
                  <a:pt x="1873" y="1627"/>
                </a:lnTo>
                <a:lnTo>
                  <a:pt x="1875" y="1625"/>
                </a:lnTo>
                <a:lnTo>
                  <a:pt x="1877" y="1623"/>
                </a:lnTo>
                <a:lnTo>
                  <a:pt x="1877" y="1621"/>
                </a:lnTo>
                <a:lnTo>
                  <a:pt x="1879" y="1619"/>
                </a:lnTo>
                <a:lnTo>
                  <a:pt x="1882" y="1617"/>
                </a:lnTo>
                <a:lnTo>
                  <a:pt x="1884" y="1617"/>
                </a:lnTo>
                <a:lnTo>
                  <a:pt x="1884" y="1614"/>
                </a:lnTo>
                <a:lnTo>
                  <a:pt x="1886" y="1614"/>
                </a:lnTo>
                <a:lnTo>
                  <a:pt x="1884" y="1612"/>
                </a:lnTo>
                <a:lnTo>
                  <a:pt x="1886" y="1610"/>
                </a:lnTo>
                <a:lnTo>
                  <a:pt x="1884" y="1608"/>
                </a:lnTo>
                <a:lnTo>
                  <a:pt x="1882" y="1606"/>
                </a:lnTo>
                <a:lnTo>
                  <a:pt x="1882" y="1606"/>
                </a:lnTo>
                <a:lnTo>
                  <a:pt x="1879" y="1606"/>
                </a:lnTo>
                <a:lnTo>
                  <a:pt x="1877" y="1604"/>
                </a:lnTo>
                <a:lnTo>
                  <a:pt x="1875" y="1604"/>
                </a:lnTo>
                <a:lnTo>
                  <a:pt x="1875" y="1602"/>
                </a:lnTo>
                <a:lnTo>
                  <a:pt x="1875" y="1602"/>
                </a:lnTo>
                <a:lnTo>
                  <a:pt x="1873" y="1600"/>
                </a:lnTo>
                <a:lnTo>
                  <a:pt x="1873" y="1600"/>
                </a:lnTo>
                <a:lnTo>
                  <a:pt x="1873" y="1600"/>
                </a:lnTo>
                <a:lnTo>
                  <a:pt x="1873" y="1600"/>
                </a:lnTo>
                <a:lnTo>
                  <a:pt x="1873" y="1598"/>
                </a:lnTo>
                <a:lnTo>
                  <a:pt x="1871" y="1596"/>
                </a:lnTo>
                <a:lnTo>
                  <a:pt x="1871" y="1593"/>
                </a:lnTo>
                <a:lnTo>
                  <a:pt x="1871" y="1593"/>
                </a:lnTo>
                <a:lnTo>
                  <a:pt x="1869" y="1587"/>
                </a:lnTo>
                <a:lnTo>
                  <a:pt x="1869" y="1583"/>
                </a:lnTo>
                <a:lnTo>
                  <a:pt x="1867" y="1579"/>
                </a:lnTo>
                <a:lnTo>
                  <a:pt x="1865" y="1573"/>
                </a:lnTo>
                <a:lnTo>
                  <a:pt x="1865" y="1570"/>
                </a:lnTo>
                <a:lnTo>
                  <a:pt x="1863" y="1568"/>
                </a:lnTo>
                <a:lnTo>
                  <a:pt x="1861" y="1568"/>
                </a:lnTo>
                <a:lnTo>
                  <a:pt x="1861" y="1570"/>
                </a:lnTo>
                <a:lnTo>
                  <a:pt x="1859" y="1573"/>
                </a:lnTo>
                <a:lnTo>
                  <a:pt x="1859" y="1573"/>
                </a:lnTo>
                <a:lnTo>
                  <a:pt x="1859" y="1573"/>
                </a:lnTo>
                <a:lnTo>
                  <a:pt x="1859" y="1570"/>
                </a:lnTo>
                <a:lnTo>
                  <a:pt x="1859" y="1570"/>
                </a:lnTo>
                <a:lnTo>
                  <a:pt x="1856" y="1566"/>
                </a:lnTo>
                <a:lnTo>
                  <a:pt x="1856" y="1564"/>
                </a:lnTo>
                <a:lnTo>
                  <a:pt x="1856" y="1564"/>
                </a:lnTo>
                <a:lnTo>
                  <a:pt x="1856" y="1566"/>
                </a:lnTo>
                <a:lnTo>
                  <a:pt x="1856" y="1568"/>
                </a:lnTo>
                <a:lnTo>
                  <a:pt x="1854" y="1568"/>
                </a:lnTo>
                <a:lnTo>
                  <a:pt x="1854" y="1568"/>
                </a:lnTo>
                <a:lnTo>
                  <a:pt x="1854" y="1568"/>
                </a:lnTo>
                <a:lnTo>
                  <a:pt x="1854" y="1568"/>
                </a:lnTo>
                <a:lnTo>
                  <a:pt x="1854" y="1566"/>
                </a:lnTo>
                <a:lnTo>
                  <a:pt x="1854" y="1564"/>
                </a:lnTo>
                <a:lnTo>
                  <a:pt x="1854" y="1564"/>
                </a:lnTo>
                <a:lnTo>
                  <a:pt x="1850" y="1562"/>
                </a:lnTo>
                <a:lnTo>
                  <a:pt x="1850" y="1562"/>
                </a:lnTo>
                <a:lnTo>
                  <a:pt x="1850" y="1562"/>
                </a:lnTo>
                <a:lnTo>
                  <a:pt x="1850" y="1560"/>
                </a:lnTo>
                <a:lnTo>
                  <a:pt x="1848" y="1560"/>
                </a:lnTo>
                <a:lnTo>
                  <a:pt x="1844" y="1556"/>
                </a:lnTo>
                <a:lnTo>
                  <a:pt x="1842" y="1554"/>
                </a:lnTo>
                <a:lnTo>
                  <a:pt x="1835" y="1552"/>
                </a:lnTo>
                <a:lnTo>
                  <a:pt x="1833" y="1552"/>
                </a:lnTo>
                <a:lnTo>
                  <a:pt x="1827" y="1547"/>
                </a:lnTo>
                <a:lnTo>
                  <a:pt x="1827" y="1547"/>
                </a:lnTo>
                <a:lnTo>
                  <a:pt x="1825" y="1549"/>
                </a:lnTo>
                <a:lnTo>
                  <a:pt x="1825" y="1554"/>
                </a:lnTo>
                <a:lnTo>
                  <a:pt x="1823" y="1554"/>
                </a:lnTo>
                <a:lnTo>
                  <a:pt x="1825" y="1552"/>
                </a:lnTo>
                <a:lnTo>
                  <a:pt x="1825" y="1552"/>
                </a:lnTo>
                <a:lnTo>
                  <a:pt x="1825" y="1549"/>
                </a:lnTo>
                <a:lnTo>
                  <a:pt x="1825" y="1547"/>
                </a:lnTo>
                <a:lnTo>
                  <a:pt x="1823" y="1547"/>
                </a:lnTo>
                <a:lnTo>
                  <a:pt x="1821" y="1545"/>
                </a:lnTo>
                <a:lnTo>
                  <a:pt x="1812" y="1545"/>
                </a:lnTo>
                <a:lnTo>
                  <a:pt x="1808" y="1545"/>
                </a:lnTo>
                <a:lnTo>
                  <a:pt x="1806" y="1545"/>
                </a:lnTo>
                <a:lnTo>
                  <a:pt x="1802" y="1545"/>
                </a:lnTo>
                <a:lnTo>
                  <a:pt x="1800" y="1545"/>
                </a:lnTo>
                <a:lnTo>
                  <a:pt x="1798" y="1547"/>
                </a:lnTo>
                <a:lnTo>
                  <a:pt x="1798" y="1547"/>
                </a:lnTo>
                <a:lnTo>
                  <a:pt x="1798" y="1549"/>
                </a:lnTo>
                <a:lnTo>
                  <a:pt x="1798" y="1547"/>
                </a:lnTo>
                <a:lnTo>
                  <a:pt x="1794" y="1547"/>
                </a:lnTo>
                <a:lnTo>
                  <a:pt x="1789" y="1545"/>
                </a:lnTo>
                <a:lnTo>
                  <a:pt x="1783" y="1545"/>
                </a:lnTo>
                <a:lnTo>
                  <a:pt x="1781" y="1545"/>
                </a:lnTo>
                <a:lnTo>
                  <a:pt x="1781" y="1547"/>
                </a:lnTo>
                <a:lnTo>
                  <a:pt x="1781" y="1549"/>
                </a:lnTo>
                <a:lnTo>
                  <a:pt x="1779" y="1549"/>
                </a:lnTo>
                <a:lnTo>
                  <a:pt x="1779" y="1552"/>
                </a:lnTo>
                <a:lnTo>
                  <a:pt x="1779" y="1552"/>
                </a:lnTo>
                <a:lnTo>
                  <a:pt x="1779" y="1552"/>
                </a:lnTo>
                <a:lnTo>
                  <a:pt x="1779" y="1547"/>
                </a:lnTo>
                <a:lnTo>
                  <a:pt x="1779" y="1543"/>
                </a:lnTo>
                <a:lnTo>
                  <a:pt x="1779" y="1543"/>
                </a:lnTo>
                <a:lnTo>
                  <a:pt x="1777" y="1541"/>
                </a:lnTo>
                <a:lnTo>
                  <a:pt x="1775" y="1541"/>
                </a:lnTo>
                <a:lnTo>
                  <a:pt x="1773" y="1539"/>
                </a:lnTo>
                <a:lnTo>
                  <a:pt x="1771" y="1537"/>
                </a:lnTo>
                <a:lnTo>
                  <a:pt x="1768" y="1533"/>
                </a:lnTo>
                <a:lnTo>
                  <a:pt x="1766" y="1533"/>
                </a:lnTo>
                <a:lnTo>
                  <a:pt x="1764" y="1533"/>
                </a:lnTo>
                <a:lnTo>
                  <a:pt x="1762" y="1533"/>
                </a:lnTo>
                <a:lnTo>
                  <a:pt x="1762" y="1533"/>
                </a:lnTo>
                <a:lnTo>
                  <a:pt x="1760" y="1535"/>
                </a:lnTo>
                <a:lnTo>
                  <a:pt x="1760" y="1537"/>
                </a:lnTo>
                <a:lnTo>
                  <a:pt x="1758" y="1539"/>
                </a:lnTo>
                <a:lnTo>
                  <a:pt x="1758" y="1539"/>
                </a:lnTo>
                <a:lnTo>
                  <a:pt x="1758" y="1537"/>
                </a:lnTo>
                <a:lnTo>
                  <a:pt x="1758" y="1535"/>
                </a:lnTo>
                <a:lnTo>
                  <a:pt x="1758" y="1533"/>
                </a:lnTo>
                <a:lnTo>
                  <a:pt x="1760" y="1531"/>
                </a:lnTo>
                <a:lnTo>
                  <a:pt x="1760" y="1526"/>
                </a:lnTo>
                <a:lnTo>
                  <a:pt x="1760" y="1524"/>
                </a:lnTo>
                <a:lnTo>
                  <a:pt x="1758" y="1522"/>
                </a:lnTo>
                <a:lnTo>
                  <a:pt x="1758" y="1522"/>
                </a:lnTo>
                <a:lnTo>
                  <a:pt x="1756" y="1520"/>
                </a:lnTo>
                <a:lnTo>
                  <a:pt x="1750" y="1516"/>
                </a:lnTo>
                <a:lnTo>
                  <a:pt x="1745" y="1512"/>
                </a:lnTo>
                <a:lnTo>
                  <a:pt x="1743" y="1512"/>
                </a:lnTo>
                <a:lnTo>
                  <a:pt x="1743" y="1510"/>
                </a:lnTo>
                <a:lnTo>
                  <a:pt x="1741" y="1512"/>
                </a:lnTo>
                <a:lnTo>
                  <a:pt x="1741" y="1512"/>
                </a:lnTo>
                <a:lnTo>
                  <a:pt x="1741" y="1512"/>
                </a:lnTo>
                <a:lnTo>
                  <a:pt x="1739" y="1508"/>
                </a:lnTo>
                <a:lnTo>
                  <a:pt x="1739" y="1508"/>
                </a:lnTo>
                <a:lnTo>
                  <a:pt x="1737" y="1508"/>
                </a:lnTo>
                <a:lnTo>
                  <a:pt x="1733" y="1508"/>
                </a:lnTo>
                <a:lnTo>
                  <a:pt x="1733" y="1508"/>
                </a:lnTo>
                <a:lnTo>
                  <a:pt x="1731" y="1508"/>
                </a:lnTo>
                <a:lnTo>
                  <a:pt x="1727" y="1508"/>
                </a:lnTo>
                <a:lnTo>
                  <a:pt x="1727" y="1508"/>
                </a:lnTo>
                <a:lnTo>
                  <a:pt x="1724" y="1510"/>
                </a:lnTo>
                <a:lnTo>
                  <a:pt x="1720" y="1510"/>
                </a:lnTo>
                <a:lnTo>
                  <a:pt x="1720" y="1510"/>
                </a:lnTo>
                <a:lnTo>
                  <a:pt x="1718" y="1510"/>
                </a:lnTo>
                <a:lnTo>
                  <a:pt x="1716" y="1508"/>
                </a:lnTo>
                <a:lnTo>
                  <a:pt x="1716" y="1508"/>
                </a:lnTo>
                <a:lnTo>
                  <a:pt x="1720" y="1508"/>
                </a:lnTo>
                <a:lnTo>
                  <a:pt x="1722" y="1505"/>
                </a:lnTo>
                <a:lnTo>
                  <a:pt x="1722" y="1503"/>
                </a:lnTo>
                <a:lnTo>
                  <a:pt x="1722" y="1503"/>
                </a:lnTo>
                <a:lnTo>
                  <a:pt x="1722" y="1501"/>
                </a:lnTo>
                <a:lnTo>
                  <a:pt x="1722" y="1501"/>
                </a:lnTo>
                <a:lnTo>
                  <a:pt x="1722" y="1501"/>
                </a:lnTo>
                <a:lnTo>
                  <a:pt x="1724" y="1499"/>
                </a:lnTo>
                <a:lnTo>
                  <a:pt x="1724" y="1499"/>
                </a:lnTo>
                <a:lnTo>
                  <a:pt x="1727" y="1497"/>
                </a:lnTo>
                <a:lnTo>
                  <a:pt x="1727" y="1497"/>
                </a:lnTo>
                <a:lnTo>
                  <a:pt x="1727" y="1495"/>
                </a:lnTo>
                <a:lnTo>
                  <a:pt x="1724" y="1493"/>
                </a:lnTo>
                <a:lnTo>
                  <a:pt x="1720" y="1493"/>
                </a:lnTo>
                <a:lnTo>
                  <a:pt x="1720" y="1493"/>
                </a:lnTo>
                <a:lnTo>
                  <a:pt x="1716" y="1489"/>
                </a:lnTo>
                <a:lnTo>
                  <a:pt x="1716" y="1489"/>
                </a:lnTo>
                <a:lnTo>
                  <a:pt x="1714" y="1491"/>
                </a:lnTo>
                <a:lnTo>
                  <a:pt x="1712" y="1491"/>
                </a:lnTo>
                <a:lnTo>
                  <a:pt x="1714" y="1491"/>
                </a:lnTo>
                <a:lnTo>
                  <a:pt x="1714" y="1491"/>
                </a:lnTo>
                <a:lnTo>
                  <a:pt x="1714" y="1493"/>
                </a:lnTo>
                <a:lnTo>
                  <a:pt x="1714" y="1493"/>
                </a:lnTo>
                <a:lnTo>
                  <a:pt x="1712" y="1491"/>
                </a:lnTo>
                <a:lnTo>
                  <a:pt x="1712" y="1491"/>
                </a:lnTo>
                <a:lnTo>
                  <a:pt x="1712" y="1491"/>
                </a:lnTo>
                <a:lnTo>
                  <a:pt x="1712" y="1489"/>
                </a:lnTo>
                <a:lnTo>
                  <a:pt x="1710" y="1489"/>
                </a:lnTo>
                <a:lnTo>
                  <a:pt x="1708" y="1487"/>
                </a:lnTo>
                <a:lnTo>
                  <a:pt x="1708" y="1487"/>
                </a:lnTo>
                <a:lnTo>
                  <a:pt x="1708" y="1487"/>
                </a:lnTo>
                <a:lnTo>
                  <a:pt x="1708" y="1489"/>
                </a:lnTo>
                <a:lnTo>
                  <a:pt x="1708" y="1489"/>
                </a:lnTo>
                <a:lnTo>
                  <a:pt x="1708" y="1491"/>
                </a:lnTo>
                <a:lnTo>
                  <a:pt x="1708" y="1489"/>
                </a:lnTo>
                <a:lnTo>
                  <a:pt x="1708" y="1489"/>
                </a:lnTo>
                <a:lnTo>
                  <a:pt x="1706" y="1489"/>
                </a:lnTo>
                <a:lnTo>
                  <a:pt x="1706" y="1491"/>
                </a:lnTo>
                <a:lnTo>
                  <a:pt x="1706" y="1491"/>
                </a:lnTo>
                <a:lnTo>
                  <a:pt x="1706" y="1491"/>
                </a:lnTo>
                <a:lnTo>
                  <a:pt x="1706" y="1491"/>
                </a:lnTo>
                <a:lnTo>
                  <a:pt x="1703" y="1489"/>
                </a:lnTo>
                <a:lnTo>
                  <a:pt x="1701" y="1484"/>
                </a:lnTo>
                <a:lnTo>
                  <a:pt x="1701" y="1484"/>
                </a:lnTo>
                <a:lnTo>
                  <a:pt x="1701" y="1484"/>
                </a:lnTo>
                <a:lnTo>
                  <a:pt x="1701" y="1484"/>
                </a:lnTo>
                <a:lnTo>
                  <a:pt x="1701" y="1484"/>
                </a:lnTo>
                <a:lnTo>
                  <a:pt x="1699" y="1487"/>
                </a:lnTo>
                <a:lnTo>
                  <a:pt x="1699" y="1487"/>
                </a:lnTo>
                <a:lnTo>
                  <a:pt x="1699" y="1487"/>
                </a:lnTo>
                <a:lnTo>
                  <a:pt x="1699" y="1484"/>
                </a:lnTo>
                <a:lnTo>
                  <a:pt x="1699" y="1482"/>
                </a:lnTo>
                <a:lnTo>
                  <a:pt x="1699" y="1482"/>
                </a:lnTo>
                <a:lnTo>
                  <a:pt x="1697" y="1482"/>
                </a:lnTo>
                <a:lnTo>
                  <a:pt x="1697" y="1482"/>
                </a:lnTo>
                <a:lnTo>
                  <a:pt x="1697" y="1480"/>
                </a:lnTo>
                <a:lnTo>
                  <a:pt x="1697" y="1480"/>
                </a:lnTo>
                <a:lnTo>
                  <a:pt x="1697" y="1480"/>
                </a:lnTo>
                <a:lnTo>
                  <a:pt x="1699" y="1478"/>
                </a:lnTo>
                <a:lnTo>
                  <a:pt x="1703" y="1478"/>
                </a:lnTo>
                <a:lnTo>
                  <a:pt x="1706" y="1478"/>
                </a:lnTo>
                <a:lnTo>
                  <a:pt x="1710" y="1478"/>
                </a:lnTo>
                <a:lnTo>
                  <a:pt x="1710" y="1478"/>
                </a:lnTo>
                <a:lnTo>
                  <a:pt x="1712" y="1476"/>
                </a:lnTo>
                <a:lnTo>
                  <a:pt x="1706" y="1476"/>
                </a:lnTo>
                <a:lnTo>
                  <a:pt x="1699" y="1476"/>
                </a:lnTo>
                <a:lnTo>
                  <a:pt x="1695" y="1476"/>
                </a:lnTo>
                <a:lnTo>
                  <a:pt x="1695" y="1476"/>
                </a:lnTo>
                <a:lnTo>
                  <a:pt x="1693" y="1476"/>
                </a:lnTo>
                <a:lnTo>
                  <a:pt x="1689" y="1478"/>
                </a:lnTo>
                <a:lnTo>
                  <a:pt x="1683" y="1478"/>
                </a:lnTo>
                <a:lnTo>
                  <a:pt x="1678" y="1478"/>
                </a:lnTo>
                <a:lnTo>
                  <a:pt x="1676" y="1478"/>
                </a:lnTo>
                <a:lnTo>
                  <a:pt x="1676" y="1480"/>
                </a:lnTo>
                <a:lnTo>
                  <a:pt x="1678" y="1478"/>
                </a:lnTo>
                <a:lnTo>
                  <a:pt x="1683" y="1478"/>
                </a:lnTo>
                <a:lnTo>
                  <a:pt x="1685" y="1480"/>
                </a:lnTo>
                <a:lnTo>
                  <a:pt x="1685" y="1480"/>
                </a:lnTo>
                <a:lnTo>
                  <a:pt x="1683" y="1480"/>
                </a:lnTo>
                <a:lnTo>
                  <a:pt x="1678" y="1480"/>
                </a:lnTo>
                <a:lnTo>
                  <a:pt x="1668" y="1487"/>
                </a:lnTo>
                <a:lnTo>
                  <a:pt x="1668" y="1487"/>
                </a:lnTo>
                <a:lnTo>
                  <a:pt x="1666" y="1487"/>
                </a:lnTo>
                <a:lnTo>
                  <a:pt x="1664" y="1487"/>
                </a:lnTo>
                <a:lnTo>
                  <a:pt x="1662" y="1484"/>
                </a:lnTo>
                <a:lnTo>
                  <a:pt x="1659" y="1484"/>
                </a:lnTo>
                <a:lnTo>
                  <a:pt x="1657" y="1484"/>
                </a:lnTo>
                <a:lnTo>
                  <a:pt x="1653" y="1482"/>
                </a:lnTo>
                <a:lnTo>
                  <a:pt x="1651" y="1480"/>
                </a:lnTo>
                <a:lnTo>
                  <a:pt x="1651" y="1480"/>
                </a:lnTo>
                <a:lnTo>
                  <a:pt x="1649" y="1478"/>
                </a:lnTo>
                <a:lnTo>
                  <a:pt x="1649" y="1478"/>
                </a:lnTo>
                <a:lnTo>
                  <a:pt x="1636" y="1478"/>
                </a:lnTo>
                <a:lnTo>
                  <a:pt x="1634" y="1478"/>
                </a:lnTo>
                <a:lnTo>
                  <a:pt x="1628" y="1480"/>
                </a:lnTo>
                <a:lnTo>
                  <a:pt x="1624" y="1480"/>
                </a:lnTo>
                <a:lnTo>
                  <a:pt x="1620" y="1480"/>
                </a:lnTo>
                <a:lnTo>
                  <a:pt x="1620" y="1478"/>
                </a:lnTo>
                <a:lnTo>
                  <a:pt x="1618" y="1478"/>
                </a:lnTo>
                <a:lnTo>
                  <a:pt x="1618" y="1476"/>
                </a:lnTo>
                <a:lnTo>
                  <a:pt x="1620" y="1474"/>
                </a:lnTo>
                <a:lnTo>
                  <a:pt x="1618" y="1474"/>
                </a:lnTo>
                <a:lnTo>
                  <a:pt x="1618" y="1472"/>
                </a:lnTo>
                <a:lnTo>
                  <a:pt x="1618" y="1470"/>
                </a:lnTo>
                <a:lnTo>
                  <a:pt x="1613" y="1468"/>
                </a:lnTo>
                <a:lnTo>
                  <a:pt x="1611" y="1466"/>
                </a:lnTo>
                <a:lnTo>
                  <a:pt x="1607" y="1466"/>
                </a:lnTo>
                <a:lnTo>
                  <a:pt x="1605" y="1466"/>
                </a:lnTo>
                <a:lnTo>
                  <a:pt x="1601" y="1466"/>
                </a:lnTo>
                <a:lnTo>
                  <a:pt x="1601" y="1466"/>
                </a:lnTo>
                <a:lnTo>
                  <a:pt x="1599" y="1466"/>
                </a:lnTo>
                <a:lnTo>
                  <a:pt x="1599" y="1463"/>
                </a:lnTo>
                <a:lnTo>
                  <a:pt x="1597" y="1463"/>
                </a:lnTo>
                <a:lnTo>
                  <a:pt x="1597" y="1461"/>
                </a:lnTo>
                <a:lnTo>
                  <a:pt x="1597" y="1457"/>
                </a:lnTo>
                <a:lnTo>
                  <a:pt x="1597" y="1457"/>
                </a:lnTo>
                <a:lnTo>
                  <a:pt x="1595" y="1457"/>
                </a:lnTo>
                <a:lnTo>
                  <a:pt x="1595" y="1455"/>
                </a:lnTo>
                <a:lnTo>
                  <a:pt x="1592" y="1455"/>
                </a:lnTo>
                <a:lnTo>
                  <a:pt x="1590" y="1457"/>
                </a:lnTo>
                <a:lnTo>
                  <a:pt x="1590" y="1457"/>
                </a:lnTo>
                <a:lnTo>
                  <a:pt x="1590" y="1459"/>
                </a:lnTo>
                <a:lnTo>
                  <a:pt x="1590" y="1461"/>
                </a:lnTo>
                <a:lnTo>
                  <a:pt x="1590" y="1463"/>
                </a:lnTo>
                <a:lnTo>
                  <a:pt x="1590" y="1463"/>
                </a:lnTo>
                <a:lnTo>
                  <a:pt x="1595" y="1463"/>
                </a:lnTo>
                <a:lnTo>
                  <a:pt x="1597" y="1463"/>
                </a:lnTo>
                <a:lnTo>
                  <a:pt x="1597" y="1466"/>
                </a:lnTo>
                <a:lnTo>
                  <a:pt x="1597" y="1466"/>
                </a:lnTo>
                <a:lnTo>
                  <a:pt x="1595" y="1466"/>
                </a:lnTo>
                <a:lnTo>
                  <a:pt x="1592" y="1466"/>
                </a:lnTo>
                <a:lnTo>
                  <a:pt x="1592" y="1466"/>
                </a:lnTo>
                <a:lnTo>
                  <a:pt x="1590" y="1466"/>
                </a:lnTo>
                <a:lnTo>
                  <a:pt x="1590" y="1468"/>
                </a:lnTo>
                <a:lnTo>
                  <a:pt x="1586" y="1470"/>
                </a:lnTo>
                <a:lnTo>
                  <a:pt x="1582" y="1470"/>
                </a:lnTo>
                <a:lnTo>
                  <a:pt x="1576" y="1472"/>
                </a:lnTo>
                <a:lnTo>
                  <a:pt x="1571" y="1474"/>
                </a:lnTo>
                <a:lnTo>
                  <a:pt x="1571" y="1474"/>
                </a:lnTo>
                <a:lnTo>
                  <a:pt x="1571" y="1476"/>
                </a:lnTo>
                <a:lnTo>
                  <a:pt x="1571" y="1478"/>
                </a:lnTo>
                <a:lnTo>
                  <a:pt x="1571" y="1480"/>
                </a:lnTo>
                <a:lnTo>
                  <a:pt x="1571" y="1480"/>
                </a:lnTo>
                <a:lnTo>
                  <a:pt x="1574" y="1482"/>
                </a:lnTo>
                <a:lnTo>
                  <a:pt x="1576" y="1484"/>
                </a:lnTo>
                <a:lnTo>
                  <a:pt x="1576" y="1487"/>
                </a:lnTo>
                <a:lnTo>
                  <a:pt x="1578" y="1489"/>
                </a:lnTo>
                <a:lnTo>
                  <a:pt x="1578" y="1491"/>
                </a:lnTo>
                <a:lnTo>
                  <a:pt x="1578" y="1495"/>
                </a:lnTo>
                <a:lnTo>
                  <a:pt x="1578" y="1497"/>
                </a:lnTo>
                <a:lnTo>
                  <a:pt x="1576" y="1499"/>
                </a:lnTo>
                <a:lnTo>
                  <a:pt x="1576" y="1499"/>
                </a:lnTo>
                <a:lnTo>
                  <a:pt x="1576" y="1499"/>
                </a:lnTo>
                <a:lnTo>
                  <a:pt x="1571" y="1501"/>
                </a:lnTo>
                <a:lnTo>
                  <a:pt x="1569" y="1501"/>
                </a:lnTo>
                <a:lnTo>
                  <a:pt x="1569" y="1501"/>
                </a:lnTo>
                <a:lnTo>
                  <a:pt x="1569" y="1499"/>
                </a:lnTo>
                <a:lnTo>
                  <a:pt x="1567" y="1497"/>
                </a:lnTo>
                <a:lnTo>
                  <a:pt x="1567" y="1497"/>
                </a:lnTo>
                <a:lnTo>
                  <a:pt x="1567" y="1497"/>
                </a:lnTo>
                <a:lnTo>
                  <a:pt x="1567" y="1495"/>
                </a:lnTo>
                <a:lnTo>
                  <a:pt x="1565" y="1493"/>
                </a:lnTo>
                <a:lnTo>
                  <a:pt x="1565" y="1493"/>
                </a:lnTo>
                <a:lnTo>
                  <a:pt x="1563" y="1491"/>
                </a:lnTo>
                <a:lnTo>
                  <a:pt x="1565" y="1487"/>
                </a:lnTo>
                <a:lnTo>
                  <a:pt x="1567" y="1484"/>
                </a:lnTo>
                <a:lnTo>
                  <a:pt x="1567" y="1482"/>
                </a:lnTo>
                <a:lnTo>
                  <a:pt x="1569" y="1480"/>
                </a:lnTo>
                <a:lnTo>
                  <a:pt x="1571" y="1478"/>
                </a:lnTo>
                <a:lnTo>
                  <a:pt x="1571" y="1476"/>
                </a:lnTo>
                <a:lnTo>
                  <a:pt x="1569" y="1474"/>
                </a:lnTo>
                <a:lnTo>
                  <a:pt x="1569" y="1472"/>
                </a:lnTo>
                <a:lnTo>
                  <a:pt x="1569" y="1472"/>
                </a:lnTo>
                <a:lnTo>
                  <a:pt x="1569" y="1472"/>
                </a:lnTo>
                <a:lnTo>
                  <a:pt x="1567" y="1470"/>
                </a:lnTo>
                <a:lnTo>
                  <a:pt x="1567" y="1470"/>
                </a:lnTo>
                <a:lnTo>
                  <a:pt x="1565" y="1466"/>
                </a:lnTo>
                <a:lnTo>
                  <a:pt x="1565" y="1466"/>
                </a:lnTo>
                <a:lnTo>
                  <a:pt x="1565" y="1463"/>
                </a:lnTo>
                <a:lnTo>
                  <a:pt x="1565" y="1463"/>
                </a:lnTo>
                <a:lnTo>
                  <a:pt x="1567" y="1463"/>
                </a:lnTo>
                <a:lnTo>
                  <a:pt x="1571" y="1461"/>
                </a:lnTo>
                <a:lnTo>
                  <a:pt x="1574" y="1461"/>
                </a:lnTo>
                <a:lnTo>
                  <a:pt x="1574" y="1461"/>
                </a:lnTo>
                <a:lnTo>
                  <a:pt x="1574" y="1459"/>
                </a:lnTo>
                <a:lnTo>
                  <a:pt x="1576" y="1459"/>
                </a:lnTo>
                <a:lnTo>
                  <a:pt x="1578" y="1457"/>
                </a:lnTo>
                <a:lnTo>
                  <a:pt x="1578" y="1455"/>
                </a:lnTo>
                <a:lnTo>
                  <a:pt x="1576" y="1453"/>
                </a:lnTo>
                <a:lnTo>
                  <a:pt x="1571" y="1451"/>
                </a:lnTo>
                <a:lnTo>
                  <a:pt x="1571" y="1451"/>
                </a:lnTo>
                <a:lnTo>
                  <a:pt x="1569" y="1451"/>
                </a:lnTo>
                <a:lnTo>
                  <a:pt x="1565" y="1453"/>
                </a:lnTo>
                <a:lnTo>
                  <a:pt x="1565" y="1455"/>
                </a:lnTo>
                <a:lnTo>
                  <a:pt x="1565" y="1455"/>
                </a:lnTo>
                <a:lnTo>
                  <a:pt x="1563" y="1455"/>
                </a:lnTo>
                <a:lnTo>
                  <a:pt x="1563" y="1455"/>
                </a:lnTo>
                <a:lnTo>
                  <a:pt x="1563" y="1457"/>
                </a:lnTo>
                <a:lnTo>
                  <a:pt x="1561" y="1459"/>
                </a:lnTo>
                <a:lnTo>
                  <a:pt x="1559" y="1461"/>
                </a:lnTo>
                <a:lnTo>
                  <a:pt x="1555" y="1461"/>
                </a:lnTo>
                <a:lnTo>
                  <a:pt x="1546" y="1468"/>
                </a:lnTo>
                <a:lnTo>
                  <a:pt x="1540" y="1468"/>
                </a:lnTo>
                <a:lnTo>
                  <a:pt x="1538" y="1468"/>
                </a:lnTo>
                <a:lnTo>
                  <a:pt x="1538" y="1468"/>
                </a:lnTo>
                <a:lnTo>
                  <a:pt x="1534" y="1468"/>
                </a:lnTo>
                <a:lnTo>
                  <a:pt x="1534" y="1468"/>
                </a:lnTo>
                <a:lnTo>
                  <a:pt x="1534" y="1470"/>
                </a:lnTo>
                <a:lnTo>
                  <a:pt x="1532" y="1472"/>
                </a:lnTo>
                <a:lnTo>
                  <a:pt x="1532" y="1474"/>
                </a:lnTo>
                <a:lnTo>
                  <a:pt x="1530" y="1476"/>
                </a:lnTo>
                <a:lnTo>
                  <a:pt x="1530" y="1476"/>
                </a:lnTo>
                <a:lnTo>
                  <a:pt x="1530" y="1476"/>
                </a:lnTo>
                <a:lnTo>
                  <a:pt x="1527" y="1474"/>
                </a:lnTo>
                <a:lnTo>
                  <a:pt x="1527" y="1474"/>
                </a:lnTo>
                <a:lnTo>
                  <a:pt x="1530" y="1474"/>
                </a:lnTo>
                <a:lnTo>
                  <a:pt x="1530" y="1474"/>
                </a:lnTo>
                <a:lnTo>
                  <a:pt x="1532" y="1472"/>
                </a:lnTo>
                <a:lnTo>
                  <a:pt x="1530" y="1472"/>
                </a:lnTo>
                <a:lnTo>
                  <a:pt x="1523" y="1472"/>
                </a:lnTo>
                <a:lnTo>
                  <a:pt x="1523" y="1472"/>
                </a:lnTo>
                <a:lnTo>
                  <a:pt x="1519" y="1474"/>
                </a:lnTo>
                <a:lnTo>
                  <a:pt x="1517" y="1476"/>
                </a:lnTo>
                <a:lnTo>
                  <a:pt x="1517" y="1476"/>
                </a:lnTo>
                <a:lnTo>
                  <a:pt x="1515" y="1478"/>
                </a:lnTo>
                <a:lnTo>
                  <a:pt x="1515" y="1480"/>
                </a:lnTo>
                <a:lnTo>
                  <a:pt x="1513" y="1482"/>
                </a:lnTo>
                <a:lnTo>
                  <a:pt x="1511" y="1484"/>
                </a:lnTo>
                <a:lnTo>
                  <a:pt x="1511" y="1484"/>
                </a:lnTo>
                <a:lnTo>
                  <a:pt x="1513" y="1484"/>
                </a:lnTo>
                <a:lnTo>
                  <a:pt x="1513" y="1484"/>
                </a:lnTo>
                <a:lnTo>
                  <a:pt x="1513" y="1484"/>
                </a:lnTo>
                <a:lnTo>
                  <a:pt x="1513" y="1484"/>
                </a:lnTo>
                <a:lnTo>
                  <a:pt x="1513" y="1487"/>
                </a:lnTo>
                <a:lnTo>
                  <a:pt x="1513" y="1489"/>
                </a:lnTo>
                <a:lnTo>
                  <a:pt x="1511" y="1491"/>
                </a:lnTo>
                <a:lnTo>
                  <a:pt x="1513" y="1493"/>
                </a:lnTo>
                <a:lnTo>
                  <a:pt x="1513" y="1493"/>
                </a:lnTo>
                <a:lnTo>
                  <a:pt x="1513" y="1495"/>
                </a:lnTo>
                <a:lnTo>
                  <a:pt x="1511" y="1495"/>
                </a:lnTo>
                <a:lnTo>
                  <a:pt x="1509" y="1495"/>
                </a:lnTo>
                <a:lnTo>
                  <a:pt x="1507" y="1497"/>
                </a:lnTo>
                <a:lnTo>
                  <a:pt x="1504" y="1497"/>
                </a:lnTo>
                <a:lnTo>
                  <a:pt x="1502" y="1501"/>
                </a:lnTo>
                <a:lnTo>
                  <a:pt x="1496" y="1505"/>
                </a:lnTo>
                <a:lnTo>
                  <a:pt x="1496" y="1508"/>
                </a:lnTo>
                <a:lnTo>
                  <a:pt x="1494" y="1508"/>
                </a:lnTo>
                <a:lnTo>
                  <a:pt x="1494" y="1508"/>
                </a:lnTo>
                <a:lnTo>
                  <a:pt x="1494" y="1510"/>
                </a:lnTo>
                <a:lnTo>
                  <a:pt x="1494" y="1510"/>
                </a:lnTo>
                <a:lnTo>
                  <a:pt x="1496" y="1512"/>
                </a:lnTo>
                <a:lnTo>
                  <a:pt x="1496" y="1516"/>
                </a:lnTo>
                <a:lnTo>
                  <a:pt x="1496" y="1518"/>
                </a:lnTo>
                <a:lnTo>
                  <a:pt x="1494" y="1518"/>
                </a:lnTo>
                <a:lnTo>
                  <a:pt x="1494" y="1516"/>
                </a:lnTo>
                <a:lnTo>
                  <a:pt x="1494" y="1516"/>
                </a:lnTo>
                <a:lnTo>
                  <a:pt x="1494" y="1516"/>
                </a:lnTo>
                <a:lnTo>
                  <a:pt x="1494" y="1516"/>
                </a:lnTo>
                <a:lnTo>
                  <a:pt x="1494" y="1514"/>
                </a:lnTo>
                <a:lnTo>
                  <a:pt x="1494" y="1514"/>
                </a:lnTo>
                <a:lnTo>
                  <a:pt x="1494" y="1514"/>
                </a:lnTo>
                <a:lnTo>
                  <a:pt x="1492" y="1512"/>
                </a:lnTo>
                <a:lnTo>
                  <a:pt x="1490" y="1510"/>
                </a:lnTo>
                <a:lnTo>
                  <a:pt x="1488" y="1510"/>
                </a:lnTo>
                <a:lnTo>
                  <a:pt x="1488" y="1508"/>
                </a:lnTo>
                <a:lnTo>
                  <a:pt x="1488" y="1508"/>
                </a:lnTo>
                <a:lnTo>
                  <a:pt x="1481" y="1503"/>
                </a:lnTo>
                <a:lnTo>
                  <a:pt x="1479" y="1501"/>
                </a:lnTo>
                <a:lnTo>
                  <a:pt x="1477" y="1499"/>
                </a:lnTo>
                <a:lnTo>
                  <a:pt x="1471" y="1495"/>
                </a:lnTo>
                <a:lnTo>
                  <a:pt x="1467" y="1495"/>
                </a:lnTo>
                <a:lnTo>
                  <a:pt x="1465" y="1495"/>
                </a:lnTo>
                <a:lnTo>
                  <a:pt x="1465" y="1495"/>
                </a:lnTo>
                <a:lnTo>
                  <a:pt x="1463" y="1495"/>
                </a:lnTo>
                <a:lnTo>
                  <a:pt x="1463" y="1493"/>
                </a:lnTo>
                <a:lnTo>
                  <a:pt x="1460" y="1495"/>
                </a:lnTo>
                <a:lnTo>
                  <a:pt x="1458" y="1493"/>
                </a:lnTo>
                <a:lnTo>
                  <a:pt x="1454" y="1493"/>
                </a:lnTo>
                <a:lnTo>
                  <a:pt x="1454" y="1493"/>
                </a:lnTo>
                <a:lnTo>
                  <a:pt x="1452" y="1495"/>
                </a:lnTo>
                <a:lnTo>
                  <a:pt x="1450" y="1497"/>
                </a:lnTo>
                <a:lnTo>
                  <a:pt x="1450" y="1497"/>
                </a:lnTo>
                <a:lnTo>
                  <a:pt x="1450" y="1497"/>
                </a:lnTo>
                <a:lnTo>
                  <a:pt x="1448" y="1499"/>
                </a:lnTo>
                <a:lnTo>
                  <a:pt x="1442" y="1501"/>
                </a:lnTo>
                <a:lnTo>
                  <a:pt x="1439" y="1501"/>
                </a:lnTo>
                <a:lnTo>
                  <a:pt x="1437" y="1503"/>
                </a:lnTo>
                <a:lnTo>
                  <a:pt x="1433" y="1503"/>
                </a:lnTo>
                <a:lnTo>
                  <a:pt x="1431" y="1505"/>
                </a:lnTo>
                <a:lnTo>
                  <a:pt x="1429" y="1505"/>
                </a:lnTo>
                <a:lnTo>
                  <a:pt x="1427" y="1503"/>
                </a:lnTo>
                <a:lnTo>
                  <a:pt x="1425" y="1501"/>
                </a:lnTo>
                <a:lnTo>
                  <a:pt x="1423" y="1501"/>
                </a:lnTo>
                <a:lnTo>
                  <a:pt x="1423" y="1499"/>
                </a:lnTo>
                <a:lnTo>
                  <a:pt x="1421" y="1499"/>
                </a:lnTo>
                <a:lnTo>
                  <a:pt x="1421" y="1499"/>
                </a:lnTo>
                <a:lnTo>
                  <a:pt x="1423" y="1501"/>
                </a:lnTo>
                <a:lnTo>
                  <a:pt x="1423" y="1501"/>
                </a:lnTo>
                <a:lnTo>
                  <a:pt x="1423" y="1503"/>
                </a:lnTo>
                <a:lnTo>
                  <a:pt x="1421" y="1501"/>
                </a:lnTo>
                <a:lnTo>
                  <a:pt x="1419" y="1503"/>
                </a:lnTo>
                <a:lnTo>
                  <a:pt x="1419" y="1501"/>
                </a:lnTo>
                <a:lnTo>
                  <a:pt x="1416" y="1501"/>
                </a:lnTo>
                <a:lnTo>
                  <a:pt x="1416" y="1499"/>
                </a:lnTo>
                <a:lnTo>
                  <a:pt x="1416" y="1499"/>
                </a:lnTo>
                <a:lnTo>
                  <a:pt x="1416" y="1499"/>
                </a:lnTo>
                <a:lnTo>
                  <a:pt x="1416" y="1499"/>
                </a:lnTo>
                <a:lnTo>
                  <a:pt x="1416" y="1499"/>
                </a:lnTo>
                <a:lnTo>
                  <a:pt x="1414" y="1499"/>
                </a:lnTo>
                <a:lnTo>
                  <a:pt x="1414" y="1497"/>
                </a:lnTo>
                <a:lnTo>
                  <a:pt x="1414" y="1497"/>
                </a:lnTo>
                <a:lnTo>
                  <a:pt x="1414" y="1495"/>
                </a:lnTo>
                <a:lnTo>
                  <a:pt x="1412" y="1495"/>
                </a:lnTo>
                <a:lnTo>
                  <a:pt x="1412" y="1493"/>
                </a:lnTo>
                <a:lnTo>
                  <a:pt x="1410" y="1493"/>
                </a:lnTo>
                <a:lnTo>
                  <a:pt x="1408" y="1493"/>
                </a:lnTo>
                <a:lnTo>
                  <a:pt x="1408" y="1491"/>
                </a:lnTo>
                <a:lnTo>
                  <a:pt x="1408" y="1491"/>
                </a:lnTo>
                <a:lnTo>
                  <a:pt x="1404" y="1487"/>
                </a:lnTo>
                <a:lnTo>
                  <a:pt x="1404" y="1487"/>
                </a:lnTo>
                <a:lnTo>
                  <a:pt x="1400" y="1482"/>
                </a:lnTo>
                <a:lnTo>
                  <a:pt x="1400" y="1480"/>
                </a:lnTo>
                <a:lnTo>
                  <a:pt x="1398" y="1476"/>
                </a:lnTo>
                <a:lnTo>
                  <a:pt x="1398" y="1476"/>
                </a:lnTo>
                <a:lnTo>
                  <a:pt x="1395" y="1474"/>
                </a:lnTo>
                <a:lnTo>
                  <a:pt x="1395" y="1474"/>
                </a:lnTo>
                <a:lnTo>
                  <a:pt x="1395" y="1474"/>
                </a:lnTo>
                <a:lnTo>
                  <a:pt x="1393" y="1472"/>
                </a:lnTo>
                <a:lnTo>
                  <a:pt x="1393" y="1470"/>
                </a:lnTo>
                <a:lnTo>
                  <a:pt x="1393" y="1468"/>
                </a:lnTo>
                <a:lnTo>
                  <a:pt x="1393" y="1468"/>
                </a:lnTo>
                <a:lnTo>
                  <a:pt x="1393" y="1466"/>
                </a:lnTo>
                <a:lnTo>
                  <a:pt x="1393" y="1466"/>
                </a:lnTo>
                <a:lnTo>
                  <a:pt x="1395" y="1463"/>
                </a:lnTo>
                <a:lnTo>
                  <a:pt x="1395" y="1463"/>
                </a:lnTo>
                <a:lnTo>
                  <a:pt x="1395" y="1461"/>
                </a:lnTo>
                <a:lnTo>
                  <a:pt x="1395" y="1461"/>
                </a:lnTo>
                <a:lnTo>
                  <a:pt x="1393" y="1461"/>
                </a:lnTo>
                <a:lnTo>
                  <a:pt x="1393" y="1461"/>
                </a:lnTo>
                <a:lnTo>
                  <a:pt x="1393" y="1459"/>
                </a:lnTo>
                <a:lnTo>
                  <a:pt x="1393" y="1459"/>
                </a:lnTo>
                <a:lnTo>
                  <a:pt x="1393" y="1459"/>
                </a:lnTo>
                <a:lnTo>
                  <a:pt x="1393" y="1459"/>
                </a:lnTo>
                <a:lnTo>
                  <a:pt x="1393" y="1457"/>
                </a:lnTo>
                <a:lnTo>
                  <a:pt x="1395" y="1457"/>
                </a:lnTo>
                <a:lnTo>
                  <a:pt x="1395" y="1457"/>
                </a:lnTo>
                <a:lnTo>
                  <a:pt x="1395" y="1457"/>
                </a:lnTo>
                <a:lnTo>
                  <a:pt x="1395" y="1455"/>
                </a:lnTo>
                <a:lnTo>
                  <a:pt x="1395" y="1453"/>
                </a:lnTo>
                <a:lnTo>
                  <a:pt x="1395" y="1453"/>
                </a:lnTo>
                <a:lnTo>
                  <a:pt x="1395" y="1453"/>
                </a:lnTo>
                <a:lnTo>
                  <a:pt x="1393" y="1451"/>
                </a:lnTo>
                <a:lnTo>
                  <a:pt x="1395" y="1451"/>
                </a:lnTo>
                <a:lnTo>
                  <a:pt x="1395" y="1449"/>
                </a:lnTo>
                <a:lnTo>
                  <a:pt x="1395" y="1449"/>
                </a:lnTo>
                <a:lnTo>
                  <a:pt x="1398" y="1447"/>
                </a:lnTo>
                <a:lnTo>
                  <a:pt x="1398" y="1449"/>
                </a:lnTo>
                <a:lnTo>
                  <a:pt x="1398" y="1449"/>
                </a:lnTo>
                <a:lnTo>
                  <a:pt x="1395" y="1451"/>
                </a:lnTo>
                <a:lnTo>
                  <a:pt x="1395" y="1451"/>
                </a:lnTo>
                <a:lnTo>
                  <a:pt x="1398" y="1453"/>
                </a:lnTo>
                <a:lnTo>
                  <a:pt x="1398" y="1453"/>
                </a:lnTo>
                <a:lnTo>
                  <a:pt x="1398" y="1453"/>
                </a:lnTo>
                <a:lnTo>
                  <a:pt x="1398" y="1451"/>
                </a:lnTo>
                <a:lnTo>
                  <a:pt x="1398" y="1449"/>
                </a:lnTo>
                <a:lnTo>
                  <a:pt x="1398" y="1445"/>
                </a:lnTo>
                <a:lnTo>
                  <a:pt x="1398" y="1438"/>
                </a:lnTo>
                <a:lnTo>
                  <a:pt x="1398" y="1432"/>
                </a:lnTo>
                <a:lnTo>
                  <a:pt x="1400" y="1430"/>
                </a:lnTo>
                <a:lnTo>
                  <a:pt x="1400" y="1428"/>
                </a:lnTo>
                <a:lnTo>
                  <a:pt x="1402" y="1426"/>
                </a:lnTo>
                <a:lnTo>
                  <a:pt x="1402" y="1426"/>
                </a:lnTo>
                <a:lnTo>
                  <a:pt x="1402" y="1424"/>
                </a:lnTo>
                <a:lnTo>
                  <a:pt x="1402" y="1417"/>
                </a:lnTo>
                <a:lnTo>
                  <a:pt x="1400" y="1417"/>
                </a:lnTo>
                <a:lnTo>
                  <a:pt x="1400" y="1417"/>
                </a:lnTo>
                <a:lnTo>
                  <a:pt x="1400" y="1417"/>
                </a:lnTo>
                <a:lnTo>
                  <a:pt x="1400" y="1415"/>
                </a:lnTo>
                <a:lnTo>
                  <a:pt x="1400" y="1415"/>
                </a:lnTo>
                <a:lnTo>
                  <a:pt x="1402" y="1415"/>
                </a:lnTo>
                <a:lnTo>
                  <a:pt x="1402" y="1417"/>
                </a:lnTo>
                <a:lnTo>
                  <a:pt x="1402" y="1417"/>
                </a:lnTo>
                <a:lnTo>
                  <a:pt x="1402" y="1415"/>
                </a:lnTo>
                <a:lnTo>
                  <a:pt x="1402" y="1415"/>
                </a:lnTo>
                <a:lnTo>
                  <a:pt x="1404" y="1415"/>
                </a:lnTo>
                <a:lnTo>
                  <a:pt x="1402" y="1413"/>
                </a:lnTo>
                <a:lnTo>
                  <a:pt x="1402" y="1413"/>
                </a:lnTo>
                <a:lnTo>
                  <a:pt x="1400" y="1411"/>
                </a:lnTo>
                <a:lnTo>
                  <a:pt x="1395" y="1409"/>
                </a:lnTo>
                <a:lnTo>
                  <a:pt x="1395" y="1409"/>
                </a:lnTo>
                <a:lnTo>
                  <a:pt x="1398" y="1409"/>
                </a:lnTo>
                <a:lnTo>
                  <a:pt x="1398" y="1411"/>
                </a:lnTo>
                <a:lnTo>
                  <a:pt x="1398" y="1411"/>
                </a:lnTo>
                <a:lnTo>
                  <a:pt x="1398" y="1411"/>
                </a:lnTo>
                <a:lnTo>
                  <a:pt x="1395" y="1411"/>
                </a:lnTo>
                <a:lnTo>
                  <a:pt x="1395" y="1411"/>
                </a:lnTo>
                <a:lnTo>
                  <a:pt x="1393" y="1411"/>
                </a:lnTo>
                <a:lnTo>
                  <a:pt x="1393" y="1409"/>
                </a:lnTo>
                <a:lnTo>
                  <a:pt x="1393" y="1409"/>
                </a:lnTo>
                <a:lnTo>
                  <a:pt x="1391" y="1409"/>
                </a:lnTo>
                <a:lnTo>
                  <a:pt x="1391" y="1409"/>
                </a:lnTo>
                <a:lnTo>
                  <a:pt x="1389" y="1409"/>
                </a:lnTo>
                <a:lnTo>
                  <a:pt x="1389" y="1409"/>
                </a:lnTo>
                <a:lnTo>
                  <a:pt x="1389" y="1407"/>
                </a:lnTo>
                <a:lnTo>
                  <a:pt x="1389" y="1407"/>
                </a:lnTo>
                <a:lnTo>
                  <a:pt x="1389" y="1407"/>
                </a:lnTo>
                <a:lnTo>
                  <a:pt x="1391" y="1407"/>
                </a:lnTo>
                <a:lnTo>
                  <a:pt x="1393" y="1409"/>
                </a:lnTo>
                <a:lnTo>
                  <a:pt x="1393" y="1407"/>
                </a:lnTo>
                <a:lnTo>
                  <a:pt x="1387" y="1403"/>
                </a:lnTo>
                <a:lnTo>
                  <a:pt x="1383" y="1401"/>
                </a:lnTo>
                <a:lnTo>
                  <a:pt x="1383" y="1403"/>
                </a:lnTo>
                <a:lnTo>
                  <a:pt x="1385" y="1403"/>
                </a:lnTo>
                <a:lnTo>
                  <a:pt x="1385" y="1403"/>
                </a:lnTo>
                <a:lnTo>
                  <a:pt x="1383" y="1403"/>
                </a:lnTo>
                <a:lnTo>
                  <a:pt x="1383" y="1403"/>
                </a:lnTo>
                <a:lnTo>
                  <a:pt x="1381" y="1401"/>
                </a:lnTo>
                <a:lnTo>
                  <a:pt x="1377" y="1401"/>
                </a:lnTo>
                <a:lnTo>
                  <a:pt x="1377" y="1401"/>
                </a:lnTo>
                <a:lnTo>
                  <a:pt x="1375" y="1401"/>
                </a:lnTo>
                <a:lnTo>
                  <a:pt x="1368" y="1401"/>
                </a:lnTo>
                <a:lnTo>
                  <a:pt x="1364" y="1399"/>
                </a:lnTo>
                <a:lnTo>
                  <a:pt x="1362" y="1399"/>
                </a:lnTo>
                <a:lnTo>
                  <a:pt x="1362" y="1399"/>
                </a:lnTo>
                <a:lnTo>
                  <a:pt x="1362" y="1401"/>
                </a:lnTo>
                <a:lnTo>
                  <a:pt x="1360" y="1401"/>
                </a:lnTo>
                <a:lnTo>
                  <a:pt x="1360" y="1401"/>
                </a:lnTo>
                <a:lnTo>
                  <a:pt x="1356" y="1403"/>
                </a:lnTo>
                <a:lnTo>
                  <a:pt x="1356" y="1403"/>
                </a:lnTo>
                <a:lnTo>
                  <a:pt x="1351" y="1403"/>
                </a:lnTo>
                <a:lnTo>
                  <a:pt x="1349" y="1403"/>
                </a:lnTo>
                <a:lnTo>
                  <a:pt x="1343" y="1403"/>
                </a:lnTo>
                <a:lnTo>
                  <a:pt x="1341" y="1403"/>
                </a:lnTo>
                <a:lnTo>
                  <a:pt x="1341" y="1403"/>
                </a:lnTo>
                <a:lnTo>
                  <a:pt x="1339" y="1403"/>
                </a:lnTo>
                <a:lnTo>
                  <a:pt x="1339" y="1401"/>
                </a:lnTo>
                <a:lnTo>
                  <a:pt x="1337" y="1401"/>
                </a:lnTo>
                <a:lnTo>
                  <a:pt x="1335" y="1401"/>
                </a:lnTo>
                <a:lnTo>
                  <a:pt x="1335" y="1401"/>
                </a:lnTo>
                <a:lnTo>
                  <a:pt x="1333" y="1403"/>
                </a:lnTo>
                <a:lnTo>
                  <a:pt x="1333" y="1403"/>
                </a:lnTo>
                <a:lnTo>
                  <a:pt x="1331" y="1405"/>
                </a:lnTo>
                <a:lnTo>
                  <a:pt x="1331" y="1403"/>
                </a:lnTo>
                <a:lnTo>
                  <a:pt x="1324" y="1401"/>
                </a:lnTo>
                <a:lnTo>
                  <a:pt x="1324" y="1401"/>
                </a:lnTo>
                <a:lnTo>
                  <a:pt x="1324" y="1401"/>
                </a:lnTo>
                <a:lnTo>
                  <a:pt x="1324" y="1403"/>
                </a:lnTo>
                <a:lnTo>
                  <a:pt x="1324" y="1403"/>
                </a:lnTo>
                <a:lnTo>
                  <a:pt x="1322" y="1403"/>
                </a:lnTo>
                <a:lnTo>
                  <a:pt x="1322" y="1401"/>
                </a:lnTo>
                <a:lnTo>
                  <a:pt x="1320" y="1401"/>
                </a:lnTo>
                <a:lnTo>
                  <a:pt x="1320" y="1401"/>
                </a:lnTo>
                <a:lnTo>
                  <a:pt x="1320" y="1401"/>
                </a:lnTo>
                <a:lnTo>
                  <a:pt x="1320" y="1399"/>
                </a:lnTo>
                <a:lnTo>
                  <a:pt x="1322" y="1396"/>
                </a:lnTo>
                <a:lnTo>
                  <a:pt x="1324" y="1394"/>
                </a:lnTo>
                <a:lnTo>
                  <a:pt x="1326" y="1392"/>
                </a:lnTo>
                <a:lnTo>
                  <a:pt x="1326" y="1392"/>
                </a:lnTo>
                <a:lnTo>
                  <a:pt x="1328" y="1390"/>
                </a:lnTo>
                <a:lnTo>
                  <a:pt x="1328" y="1386"/>
                </a:lnTo>
                <a:lnTo>
                  <a:pt x="1328" y="1382"/>
                </a:lnTo>
                <a:lnTo>
                  <a:pt x="1328" y="1380"/>
                </a:lnTo>
                <a:lnTo>
                  <a:pt x="1328" y="1380"/>
                </a:lnTo>
                <a:lnTo>
                  <a:pt x="1331" y="1378"/>
                </a:lnTo>
                <a:lnTo>
                  <a:pt x="1328" y="1375"/>
                </a:lnTo>
                <a:lnTo>
                  <a:pt x="1331" y="1373"/>
                </a:lnTo>
                <a:lnTo>
                  <a:pt x="1331" y="1371"/>
                </a:lnTo>
                <a:lnTo>
                  <a:pt x="1331" y="1369"/>
                </a:lnTo>
                <a:lnTo>
                  <a:pt x="1333" y="1367"/>
                </a:lnTo>
                <a:lnTo>
                  <a:pt x="1331" y="1365"/>
                </a:lnTo>
                <a:lnTo>
                  <a:pt x="1328" y="1365"/>
                </a:lnTo>
                <a:lnTo>
                  <a:pt x="1328" y="1365"/>
                </a:lnTo>
                <a:lnTo>
                  <a:pt x="1328" y="1365"/>
                </a:lnTo>
                <a:lnTo>
                  <a:pt x="1328" y="1363"/>
                </a:lnTo>
                <a:lnTo>
                  <a:pt x="1328" y="1363"/>
                </a:lnTo>
                <a:lnTo>
                  <a:pt x="1331" y="1361"/>
                </a:lnTo>
                <a:lnTo>
                  <a:pt x="1331" y="1359"/>
                </a:lnTo>
                <a:lnTo>
                  <a:pt x="1331" y="1359"/>
                </a:lnTo>
                <a:lnTo>
                  <a:pt x="1333" y="1357"/>
                </a:lnTo>
                <a:lnTo>
                  <a:pt x="1333" y="1357"/>
                </a:lnTo>
                <a:lnTo>
                  <a:pt x="1333" y="1359"/>
                </a:lnTo>
                <a:lnTo>
                  <a:pt x="1333" y="1363"/>
                </a:lnTo>
                <a:lnTo>
                  <a:pt x="1333" y="1363"/>
                </a:lnTo>
                <a:lnTo>
                  <a:pt x="1333" y="1363"/>
                </a:lnTo>
                <a:lnTo>
                  <a:pt x="1335" y="1365"/>
                </a:lnTo>
                <a:lnTo>
                  <a:pt x="1335" y="1367"/>
                </a:lnTo>
                <a:lnTo>
                  <a:pt x="1335" y="1365"/>
                </a:lnTo>
                <a:lnTo>
                  <a:pt x="1337" y="1363"/>
                </a:lnTo>
                <a:lnTo>
                  <a:pt x="1337" y="1361"/>
                </a:lnTo>
                <a:lnTo>
                  <a:pt x="1339" y="1359"/>
                </a:lnTo>
                <a:lnTo>
                  <a:pt x="1339" y="1354"/>
                </a:lnTo>
                <a:lnTo>
                  <a:pt x="1341" y="1350"/>
                </a:lnTo>
                <a:lnTo>
                  <a:pt x="1339" y="1350"/>
                </a:lnTo>
                <a:lnTo>
                  <a:pt x="1339" y="1350"/>
                </a:lnTo>
                <a:lnTo>
                  <a:pt x="1339" y="1352"/>
                </a:lnTo>
                <a:lnTo>
                  <a:pt x="1337" y="1350"/>
                </a:lnTo>
                <a:lnTo>
                  <a:pt x="1337" y="1350"/>
                </a:lnTo>
                <a:lnTo>
                  <a:pt x="1339" y="1350"/>
                </a:lnTo>
                <a:lnTo>
                  <a:pt x="1339" y="1348"/>
                </a:lnTo>
                <a:lnTo>
                  <a:pt x="1339" y="1348"/>
                </a:lnTo>
                <a:lnTo>
                  <a:pt x="1341" y="1348"/>
                </a:lnTo>
                <a:lnTo>
                  <a:pt x="1341" y="1348"/>
                </a:lnTo>
                <a:lnTo>
                  <a:pt x="1341" y="1346"/>
                </a:lnTo>
                <a:lnTo>
                  <a:pt x="1341" y="1346"/>
                </a:lnTo>
                <a:lnTo>
                  <a:pt x="1339" y="1346"/>
                </a:lnTo>
                <a:lnTo>
                  <a:pt x="1339" y="1346"/>
                </a:lnTo>
                <a:lnTo>
                  <a:pt x="1339" y="1346"/>
                </a:lnTo>
                <a:lnTo>
                  <a:pt x="1337" y="1346"/>
                </a:lnTo>
                <a:lnTo>
                  <a:pt x="1337" y="1346"/>
                </a:lnTo>
                <a:lnTo>
                  <a:pt x="1339" y="1344"/>
                </a:lnTo>
                <a:lnTo>
                  <a:pt x="1341" y="1342"/>
                </a:lnTo>
                <a:lnTo>
                  <a:pt x="1341" y="1342"/>
                </a:lnTo>
                <a:lnTo>
                  <a:pt x="1341" y="1342"/>
                </a:lnTo>
                <a:lnTo>
                  <a:pt x="1341" y="1342"/>
                </a:lnTo>
                <a:lnTo>
                  <a:pt x="1341" y="1340"/>
                </a:lnTo>
                <a:lnTo>
                  <a:pt x="1341" y="1338"/>
                </a:lnTo>
                <a:lnTo>
                  <a:pt x="1341" y="1338"/>
                </a:lnTo>
                <a:lnTo>
                  <a:pt x="1343" y="1334"/>
                </a:lnTo>
                <a:lnTo>
                  <a:pt x="1347" y="1331"/>
                </a:lnTo>
                <a:lnTo>
                  <a:pt x="1349" y="1329"/>
                </a:lnTo>
                <a:lnTo>
                  <a:pt x="1349" y="1327"/>
                </a:lnTo>
                <a:lnTo>
                  <a:pt x="1349" y="1325"/>
                </a:lnTo>
                <a:lnTo>
                  <a:pt x="1351" y="1323"/>
                </a:lnTo>
                <a:lnTo>
                  <a:pt x="1349" y="1323"/>
                </a:lnTo>
                <a:lnTo>
                  <a:pt x="1349" y="1321"/>
                </a:lnTo>
                <a:lnTo>
                  <a:pt x="1349" y="1319"/>
                </a:lnTo>
                <a:lnTo>
                  <a:pt x="1349" y="1319"/>
                </a:lnTo>
                <a:lnTo>
                  <a:pt x="1347" y="1317"/>
                </a:lnTo>
                <a:lnTo>
                  <a:pt x="1345" y="1317"/>
                </a:lnTo>
                <a:lnTo>
                  <a:pt x="1345" y="1317"/>
                </a:lnTo>
                <a:lnTo>
                  <a:pt x="1343" y="1317"/>
                </a:lnTo>
                <a:lnTo>
                  <a:pt x="1341" y="1317"/>
                </a:lnTo>
                <a:lnTo>
                  <a:pt x="1341" y="1317"/>
                </a:lnTo>
                <a:lnTo>
                  <a:pt x="1343" y="1317"/>
                </a:lnTo>
                <a:lnTo>
                  <a:pt x="1343" y="1317"/>
                </a:lnTo>
                <a:lnTo>
                  <a:pt x="1345" y="1317"/>
                </a:lnTo>
                <a:lnTo>
                  <a:pt x="1345" y="1317"/>
                </a:lnTo>
                <a:lnTo>
                  <a:pt x="1345" y="1317"/>
                </a:lnTo>
                <a:lnTo>
                  <a:pt x="1345" y="1319"/>
                </a:lnTo>
                <a:lnTo>
                  <a:pt x="1345" y="1319"/>
                </a:lnTo>
                <a:lnTo>
                  <a:pt x="1343" y="1319"/>
                </a:lnTo>
                <a:lnTo>
                  <a:pt x="1341" y="1319"/>
                </a:lnTo>
                <a:lnTo>
                  <a:pt x="1337" y="1317"/>
                </a:lnTo>
                <a:lnTo>
                  <a:pt x="1337" y="1317"/>
                </a:lnTo>
                <a:lnTo>
                  <a:pt x="1333" y="1317"/>
                </a:lnTo>
                <a:lnTo>
                  <a:pt x="1331" y="1317"/>
                </a:lnTo>
                <a:lnTo>
                  <a:pt x="1331" y="1317"/>
                </a:lnTo>
                <a:lnTo>
                  <a:pt x="1331" y="1317"/>
                </a:lnTo>
                <a:lnTo>
                  <a:pt x="1331" y="1317"/>
                </a:lnTo>
                <a:lnTo>
                  <a:pt x="1328" y="1317"/>
                </a:lnTo>
                <a:lnTo>
                  <a:pt x="1326" y="1317"/>
                </a:lnTo>
                <a:lnTo>
                  <a:pt x="1324" y="1317"/>
                </a:lnTo>
                <a:lnTo>
                  <a:pt x="1322" y="1319"/>
                </a:lnTo>
                <a:lnTo>
                  <a:pt x="1320" y="1319"/>
                </a:lnTo>
                <a:lnTo>
                  <a:pt x="1307" y="1321"/>
                </a:lnTo>
                <a:lnTo>
                  <a:pt x="1305" y="1321"/>
                </a:lnTo>
                <a:lnTo>
                  <a:pt x="1301" y="1323"/>
                </a:lnTo>
                <a:lnTo>
                  <a:pt x="1299" y="1325"/>
                </a:lnTo>
                <a:lnTo>
                  <a:pt x="1297" y="1329"/>
                </a:lnTo>
                <a:lnTo>
                  <a:pt x="1297" y="1329"/>
                </a:lnTo>
                <a:lnTo>
                  <a:pt x="1297" y="1331"/>
                </a:lnTo>
                <a:lnTo>
                  <a:pt x="1297" y="1336"/>
                </a:lnTo>
                <a:lnTo>
                  <a:pt x="1297" y="1338"/>
                </a:lnTo>
                <a:lnTo>
                  <a:pt x="1297" y="1340"/>
                </a:lnTo>
                <a:lnTo>
                  <a:pt x="1297" y="1342"/>
                </a:lnTo>
                <a:lnTo>
                  <a:pt x="1297" y="1342"/>
                </a:lnTo>
                <a:lnTo>
                  <a:pt x="1295" y="1344"/>
                </a:lnTo>
                <a:lnTo>
                  <a:pt x="1293" y="1344"/>
                </a:lnTo>
                <a:lnTo>
                  <a:pt x="1293" y="1350"/>
                </a:lnTo>
                <a:lnTo>
                  <a:pt x="1291" y="1352"/>
                </a:lnTo>
                <a:lnTo>
                  <a:pt x="1289" y="1354"/>
                </a:lnTo>
                <a:lnTo>
                  <a:pt x="1287" y="1354"/>
                </a:lnTo>
                <a:lnTo>
                  <a:pt x="1282" y="1357"/>
                </a:lnTo>
                <a:lnTo>
                  <a:pt x="1282" y="1357"/>
                </a:lnTo>
                <a:lnTo>
                  <a:pt x="1282" y="1359"/>
                </a:lnTo>
                <a:lnTo>
                  <a:pt x="1282" y="1359"/>
                </a:lnTo>
                <a:lnTo>
                  <a:pt x="1284" y="1357"/>
                </a:lnTo>
                <a:lnTo>
                  <a:pt x="1284" y="1357"/>
                </a:lnTo>
                <a:lnTo>
                  <a:pt x="1284" y="1359"/>
                </a:lnTo>
                <a:lnTo>
                  <a:pt x="1284" y="1359"/>
                </a:lnTo>
                <a:lnTo>
                  <a:pt x="1284" y="1359"/>
                </a:lnTo>
                <a:lnTo>
                  <a:pt x="1284" y="1359"/>
                </a:lnTo>
                <a:lnTo>
                  <a:pt x="1284" y="1361"/>
                </a:lnTo>
                <a:lnTo>
                  <a:pt x="1282" y="1363"/>
                </a:lnTo>
                <a:lnTo>
                  <a:pt x="1282" y="1363"/>
                </a:lnTo>
                <a:lnTo>
                  <a:pt x="1280" y="1363"/>
                </a:lnTo>
                <a:lnTo>
                  <a:pt x="1278" y="1363"/>
                </a:lnTo>
                <a:lnTo>
                  <a:pt x="1276" y="1363"/>
                </a:lnTo>
                <a:lnTo>
                  <a:pt x="1276" y="1361"/>
                </a:lnTo>
                <a:lnTo>
                  <a:pt x="1276" y="1361"/>
                </a:lnTo>
                <a:lnTo>
                  <a:pt x="1276" y="1361"/>
                </a:lnTo>
                <a:lnTo>
                  <a:pt x="1276" y="1359"/>
                </a:lnTo>
                <a:lnTo>
                  <a:pt x="1274" y="1359"/>
                </a:lnTo>
                <a:lnTo>
                  <a:pt x="1272" y="1361"/>
                </a:lnTo>
                <a:lnTo>
                  <a:pt x="1268" y="1361"/>
                </a:lnTo>
                <a:lnTo>
                  <a:pt x="1268" y="1361"/>
                </a:lnTo>
                <a:lnTo>
                  <a:pt x="1266" y="1361"/>
                </a:lnTo>
                <a:lnTo>
                  <a:pt x="1263" y="1361"/>
                </a:lnTo>
                <a:lnTo>
                  <a:pt x="1263" y="1363"/>
                </a:lnTo>
                <a:lnTo>
                  <a:pt x="1261" y="1363"/>
                </a:lnTo>
                <a:lnTo>
                  <a:pt x="1259" y="1363"/>
                </a:lnTo>
                <a:lnTo>
                  <a:pt x="1257" y="1363"/>
                </a:lnTo>
                <a:lnTo>
                  <a:pt x="1253" y="1363"/>
                </a:lnTo>
                <a:lnTo>
                  <a:pt x="1249" y="1365"/>
                </a:lnTo>
                <a:lnTo>
                  <a:pt x="1247" y="1365"/>
                </a:lnTo>
                <a:lnTo>
                  <a:pt x="1243" y="1367"/>
                </a:lnTo>
                <a:lnTo>
                  <a:pt x="1240" y="1367"/>
                </a:lnTo>
                <a:lnTo>
                  <a:pt x="1238" y="1367"/>
                </a:lnTo>
                <a:lnTo>
                  <a:pt x="1238" y="1367"/>
                </a:lnTo>
                <a:lnTo>
                  <a:pt x="1236" y="1365"/>
                </a:lnTo>
                <a:lnTo>
                  <a:pt x="1234" y="1363"/>
                </a:lnTo>
                <a:lnTo>
                  <a:pt x="1232" y="1361"/>
                </a:lnTo>
                <a:lnTo>
                  <a:pt x="1228" y="1359"/>
                </a:lnTo>
                <a:lnTo>
                  <a:pt x="1224" y="1359"/>
                </a:lnTo>
                <a:lnTo>
                  <a:pt x="1222" y="1359"/>
                </a:lnTo>
                <a:lnTo>
                  <a:pt x="1222" y="1359"/>
                </a:lnTo>
                <a:lnTo>
                  <a:pt x="1222" y="1359"/>
                </a:lnTo>
                <a:lnTo>
                  <a:pt x="1224" y="1361"/>
                </a:lnTo>
                <a:lnTo>
                  <a:pt x="1222" y="1361"/>
                </a:lnTo>
                <a:lnTo>
                  <a:pt x="1219" y="1359"/>
                </a:lnTo>
                <a:lnTo>
                  <a:pt x="1217" y="1359"/>
                </a:lnTo>
                <a:lnTo>
                  <a:pt x="1217" y="1357"/>
                </a:lnTo>
                <a:lnTo>
                  <a:pt x="1219" y="1359"/>
                </a:lnTo>
                <a:lnTo>
                  <a:pt x="1219" y="1359"/>
                </a:lnTo>
                <a:lnTo>
                  <a:pt x="1217" y="1357"/>
                </a:lnTo>
                <a:lnTo>
                  <a:pt x="1217" y="1354"/>
                </a:lnTo>
                <a:lnTo>
                  <a:pt x="1215" y="1354"/>
                </a:lnTo>
                <a:lnTo>
                  <a:pt x="1215" y="1352"/>
                </a:lnTo>
                <a:lnTo>
                  <a:pt x="1213" y="1350"/>
                </a:lnTo>
                <a:lnTo>
                  <a:pt x="1213" y="1348"/>
                </a:lnTo>
                <a:lnTo>
                  <a:pt x="1211" y="1346"/>
                </a:lnTo>
                <a:lnTo>
                  <a:pt x="1211" y="1342"/>
                </a:lnTo>
                <a:lnTo>
                  <a:pt x="1207" y="1338"/>
                </a:lnTo>
                <a:lnTo>
                  <a:pt x="1201" y="1331"/>
                </a:lnTo>
                <a:lnTo>
                  <a:pt x="1201" y="1329"/>
                </a:lnTo>
                <a:lnTo>
                  <a:pt x="1201" y="1329"/>
                </a:lnTo>
                <a:lnTo>
                  <a:pt x="1196" y="1323"/>
                </a:lnTo>
                <a:lnTo>
                  <a:pt x="1194" y="1319"/>
                </a:lnTo>
                <a:lnTo>
                  <a:pt x="1194" y="1319"/>
                </a:lnTo>
                <a:lnTo>
                  <a:pt x="1194" y="1319"/>
                </a:lnTo>
                <a:lnTo>
                  <a:pt x="1194" y="1317"/>
                </a:lnTo>
                <a:lnTo>
                  <a:pt x="1194" y="1317"/>
                </a:lnTo>
                <a:lnTo>
                  <a:pt x="1192" y="1317"/>
                </a:lnTo>
                <a:lnTo>
                  <a:pt x="1192" y="1310"/>
                </a:lnTo>
                <a:lnTo>
                  <a:pt x="1194" y="1315"/>
                </a:lnTo>
                <a:lnTo>
                  <a:pt x="1196" y="1317"/>
                </a:lnTo>
                <a:lnTo>
                  <a:pt x="1196" y="1317"/>
                </a:lnTo>
                <a:lnTo>
                  <a:pt x="1196" y="1317"/>
                </a:lnTo>
                <a:lnTo>
                  <a:pt x="1196" y="1319"/>
                </a:lnTo>
                <a:lnTo>
                  <a:pt x="1196" y="1321"/>
                </a:lnTo>
                <a:lnTo>
                  <a:pt x="1196" y="1321"/>
                </a:lnTo>
                <a:lnTo>
                  <a:pt x="1196" y="1319"/>
                </a:lnTo>
                <a:lnTo>
                  <a:pt x="1199" y="1319"/>
                </a:lnTo>
                <a:lnTo>
                  <a:pt x="1199" y="1317"/>
                </a:lnTo>
                <a:lnTo>
                  <a:pt x="1196" y="1317"/>
                </a:lnTo>
                <a:lnTo>
                  <a:pt x="1196" y="1315"/>
                </a:lnTo>
                <a:lnTo>
                  <a:pt x="1194" y="1313"/>
                </a:lnTo>
                <a:lnTo>
                  <a:pt x="1192" y="1308"/>
                </a:lnTo>
                <a:lnTo>
                  <a:pt x="1190" y="1306"/>
                </a:lnTo>
                <a:lnTo>
                  <a:pt x="1190" y="1302"/>
                </a:lnTo>
                <a:lnTo>
                  <a:pt x="1190" y="1302"/>
                </a:lnTo>
                <a:lnTo>
                  <a:pt x="1190" y="1300"/>
                </a:lnTo>
                <a:lnTo>
                  <a:pt x="1190" y="1298"/>
                </a:lnTo>
                <a:lnTo>
                  <a:pt x="1192" y="1298"/>
                </a:lnTo>
                <a:lnTo>
                  <a:pt x="1192" y="1296"/>
                </a:lnTo>
                <a:lnTo>
                  <a:pt x="1192" y="1289"/>
                </a:lnTo>
                <a:lnTo>
                  <a:pt x="1192" y="1283"/>
                </a:lnTo>
                <a:lnTo>
                  <a:pt x="1192" y="1283"/>
                </a:lnTo>
                <a:lnTo>
                  <a:pt x="1192" y="1283"/>
                </a:lnTo>
                <a:lnTo>
                  <a:pt x="1192" y="1281"/>
                </a:lnTo>
                <a:lnTo>
                  <a:pt x="1192" y="1275"/>
                </a:lnTo>
                <a:lnTo>
                  <a:pt x="1194" y="1264"/>
                </a:lnTo>
                <a:lnTo>
                  <a:pt x="1196" y="1262"/>
                </a:lnTo>
                <a:lnTo>
                  <a:pt x="1199" y="1256"/>
                </a:lnTo>
                <a:lnTo>
                  <a:pt x="1201" y="1254"/>
                </a:lnTo>
                <a:lnTo>
                  <a:pt x="1201" y="1250"/>
                </a:lnTo>
                <a:lnTo>
                  <a:pt x="1201" y="1248"/>
                </a:lnTo>
                <a:lnTo>
                  <a:pt x="1199" y="1248"/>
                </a:lnTo>
                <a:lnTo>
                  <a:pt x="1196" y="1243"/>
                </a:lnTo>
                <a:lnTo>
                  <a:pt x="1196" y="1241"/>
                </a:lnTo>
                <a:lnTo>
                  <a:pt x="1196" y="1239"/>
                </a:lnTo>
                <a:lnTo>
                  <a:pt x="1194" y="1237"/>
                </a:lnTo>
                <a:lnTo>
                  <a:pt x="1194" y="1235"/>
                </a:lnTo>
                <a:lnTo>
                  <a:pt x="1194" y="1235"/>
                </a:lnTo>
                <a:lnTo>
                  <a:pt x="1194" y="1233"/>
                </a:lnTo>
                <a:lnTo>
                  <a:pt x="1196" y="1233"/>
                </a:lnTo>
                <a:lnTo>
                  <a:pt x="1196" y="1231"/>
                </a:lnTo>
                <a:lnTo>
                  <a:pt x="1196" y="1231"/>
                </a:lnTo>
                <a:lnTo>
                  <a:pt x="1192" y="1229"/>
                </a:lnTo>
                <a:lnTo>
                  <a:pt x="1192" y="1227"/>
                </a:lnTo>
                <a:lnTo>
                  <a:pt x="1192" y="1229"/>
                </a:lnTo>
                <a:lnTo>
                  <a:pt x="1194" y="1229"/>
                </a:lnTo>
                <a:lnTo>
                  <a:pt x="1196" y="1229"/>
                </a:lnTo>
                <a:lnTo>
                  <a:pt x="1196" y="1229"/>
                </a:lnTo>
                <a:lnTo>
                  <a:pt x="1196" y="1227"/>
                </a:lnTo>
                <a:lnTo>
                  <a:pt x="1199" y="1224"/>
                </a:lnTo>
                <a:lnTo>
                  <a:pt x="1196" y="1220"/>
                </a:lnTo>
                <a:lnTo>
                  <a:pt x="1196" y="1220"/>
                </a:lnTo>
                <a:lnTo>
                  <a:pt x="1196" y="1220"/>
                </a:lnTo>
                <a:lnTo>
                  <a:pt x="1199" y="1220"/>
                </a:lnTo>
                <a:lnTo>
                  <a:pt x="1201" y="1220"/>
                </a:lnTo>
                <a:lnTo>
                  <a:pt x="1201" y="1218"/>
                </a:lnTo>
                <a:lnTo>
                  <a:pt x="1203" y="1216"/>
                </a:lnTo>
                <a:lnTo>
                  <a:pt x="1201" y="1218"/>
                </a:lnTo>
                <a:lnTo>
                  <a:pt x="1201" y="1216"/>
                </a:lnTo>
                <a:lnTo>
                  <a:pt x="1201" y="1216"/>
                </a:lnTo>
                <a:lnTo>
                  <a:pt x="1201" y="1216"/>
                </a:lnTo>
                <a:lnTo>
                  <a:pt x="1203" y="1216"/>
                </a:lnTo>
                <a:lnTo>
                  <a:pt x="1203" y="1216"/>
                </a:lnTo>
                <a:lnTo>
                  <a:pt x="1203" y="1216"/>
                </a:lnTo>
                <a:lnTo>
                  <a:pt x="1203" y="1216"/>
                </a:lnTo>
                <a:lnTo>
                  <a:pt x="1205" y="1216"/>
                </a:lnTo>
                <a:lnTo>
                  <a:pt x="1205" y="1216"/>
                </a:lnTo>
                <a:lnTo>
                  <a:pt x="1205" y="1216"/>
                </a:lnTo>
                <a:lnTo>
                  <a:pt x="1205" y="1214"/>
                </a:lnTo>
                <a:lnTo>
                  <a:pt x="1205" y="1212"/>
                </a:lnTo>
                <a:lnTo>
                  <a:pt x="1207" y="1214"/>
                </a:lnTo>
                <a:lnTo>
                  <a:pt x="1209" y="1212"/>
                </a:lnTo>
                <a:lnTo>
                  <a:pt x="1209" y="1212"/>
                </a:lnTo>
                <a:lnTo>
                  <a:pt x="1211" y="1212"/>
                </a:lnTo>
                <a:lnTo>
                  <a:pt x="1211" y="1212"/>
                </a:lnTo>
                <a:lnTo>
                  <a:pt x="1209" y="1212"/>
                </a:lnTo>
                <a:lnTo>
                  <a:pt x="1207" y="1208"/>
                </a:lnTo>
                <a:lnTo>
                  <a:pt x="1209" y="1208"/>
                </a:lnTo>
                <a:lnTo>
                  <a:pt x="1209" y="1208"/>
                </a:lnTo>
                <a:lnTo>
                  <a:pt x="1209" y="1208"/>
                </a:lnTo>
                <a:lnTo>
                  <a:pt x="1209" y="1208"/>
                </a:lnTo>
                <a:lnTo>
                  <a:pt x="1211" y="1210"/>
                </a:lnTo>
                <a:lnTo>
                  <a:pt x="1211" y="1208"/>
                </a:lnTo>
                <a:lnTo>
                  <a:pt x="1211" y="1208"/>
                </a:lnTo>
                <a:lnTo>
                  <a:pt x="1213" y="1208"/>
                </a:lnTo>
                <a:lnTo>
                  <a:pt x="1215" y="1210"/>
                </a:lnTo>
                <a:lnTo>
                  <a:pt x="1217" y="1208"/>
                </a:lnTo>
                <a:lnTo>
                  <a:pt x="1215" y="1210"/>
                </a:lnTo>
                <a:lnTo>
                  <a:pt x="1213" y="1212"/>
                </a:lnTo>
                <a:lnTo>
                  <a:pt x="1215" y="1210"/>
                </a:lnTo>
                <a:lnTo>
                  <a:pt x="1217" y="1210"/>
                </a:lnTo>
                <a:lnTo>
                  <a:pt x="1219" y="1208"/>
                </a:lnTo>
                <a:lnTo>
                  <a:pt x="1222" y="1208"/>
                </a:lnTo>
                <a:lnTo>
                  <a:pt x="1222" y="1208"/>
                </a:lnTo>
                <a:lnTo>
                  <a:pt x="1226" y="1206"/>
                </a:lnTo>
                <a:lnTo>
                  <a:pt x="1228" y="1204"/>
                </a:lnTo>
                <a:lnTo>
                  <a:pt x="1230" y="1201"/>
                </a:lnTo>
                <a:lnTo>
                  <a:pt x="1230" y="1199"/>
                </a:lnTo>
                <a:lnTo>
                  <a:pt x="1232" y="1199"/>
                </a:lnTo>
                <a:lnTo>
                  <a:pt x="1232" y="1197"/>
                </a:lnTo>
                <a:lnTo>
                  <a:pt x="1232" y="1195"/>
                </a:lnTo>
                <a:lnTo>
                  <a:pt x="1232" y="1195"/>
                </a:lnTo>
                <a:lnTo>
                  <a:pt x="1232" y="1193"/>
                </a:lnTo>
                <a:lnTo>
                  <a:pt x="1232" y="1191"/>
                </a:lnTo>
                <a:lnTo>
                  <a:pt x="1232" y="1193"/>
                </a:lnTo>
                <a:lnTo>
                  <a:pt x="1232" y="1193"/>
                </a:lnTo>
                <a:lnTo>
                  <a:pt x="1234" y="1191"/>
                </a:lnTo>
                <a:lnTo>
                  <a:pt x="1234" y="1191"/>
                </a:lnTo>
                <a:lnTo>
                  <a:pt x="1236" y="1193"/>
                </a:lnTo>
                <a:lnTo>
                  <a:pt x="1234" y="1195"/>
                </a:lnTo>
                <a:lnTo>
                  <a:pt x="1236" y="1195"/>
                </a:lnTo>
                <a:lnTo>
                  <a:pt x="1236" y="1195"/>
                </a:lnTo>
                <a:lnTo>
                  <a:pt x="1238" y="1195"/>
                </a:lnTo>
                <a:lnTo>
                  <a:pt x="1234" y="1197"/>
                </a:lnTo>
                <a:lnTo>
                  <a:pt x="1234" y="1197"/>
                </a:lnTo>
                <a:lnTo>
                  <a:pt x="1238" y="1195"/>
                </a:lnTo>
                <a:lnTo>
                  <a:pt x="1245" y="1193"/>
                </a:lnTo>
                <a:lnTo>
                  <a:pt x="1247" y="1193"/>
                </a:lnTo>
                <a:lnTo>
                  <a:pt x="1247" y="1191"/>
                </a:lnTo>
                <a:lnTo>
                  <a:pt x="1247" y="1191"/>
                </a:lnTo>
                <a:lnTo>
                  <a:pt x="1249" y="1187"/>
                </a:lnTo>
                <a:lnTo>
                  <a:pt x="1249" y="1187"/>
                </a:lnTo>
                <a:lnTo>
                  <a:pt x="1249" y="1189"/>
                </a:lnTo>
                <a:lnTo>
                  <a:pt x="1249" y="1189"/>
                </a:lnTo>
                <a:lnTo>
                  <a:pt x="1249" y="1189"/>
                </a:lnTo>
                <a:lnTo>
                  <a:pt x="1249" y="1191"/>
                </a:lnTo>
                <a:lnTo>
                  <a:pt x="1247" y="1191"/>
                </a:lnTo>
                <a:lnTo>
                  <a:pt x="1249" y="1191"/>
                </a:lnTo>
                <a:lnTo>
                  <a:pt x="1249" y="1191"/>
                </a:lnTo>
                <a:lnTo>
                  <a:pt x="1249" y="1191"/>
                </a:lnTo>
                <a:lnTo>
                  <a:pt x="1251" y="1191"/>
                </a:lnTo>
                <a:lnTo>
                  <a:pt x="1255" y="1191"/>
                </a:lnTo>
                <a:lnTo>
                  <a:pt x="1257" y="1191"/>
                </a:lnTo>
                <a:lnTo>
                  <a:pt x="1257" y="1191"/>
                </a:lnTo>
                <a:lnTo>
                  <a:pt x="1261" y="1191"/>
                </a:lnTo>
                <a:lnTo>
                  <a:pt x="1263" y="1193"/>
                </a:lnTo>
                <a:lnTo>
                  <a:pt x="1266" y="1193"/>
                </a:lnTo>
                <a:lnTo>
                  <a:pt x="1272" y="1195"/>
                </a:lnTo>
                <a:lnTo>
                  <a:pt x="1274" y="1193"/>
                </a:lnTo>
                <a:lnTo>
                  <a:pt x="1274" y="1193"/>
                </a:lnTo>
                <a:lnTo>
                  <a:pt x="1274" y="1193"/>
                </a:lnTo>
                <a:lnTo>
                  <a:pt x="1274" y="1193"/>
                </a:lnTo>
                <a:lnTo>
                  <a:pt x="1274" y="1191"/>
                </a:lnTo>
                <a:lnTo>
                  <a:pt x="1274" y="1191"/>
                </a:lnTo>
                <a:lnTo>
                  <a:pt x="1276" y="1191"/>
                </a:lnTo>
                <a:lnTo>
                  <a:pt x="1278" y="1191"/>
                </a:lnTo>
                <a:lnTo>
                  <a:pt x="1280" y="1191"/>
                </a:lnTo>
                <a:lnTo>
                  <a:pt x="1280" y="1193"/>
                </a:lnTo>
                <a:lnTo>
                  <a:pt x="1282" y="1195"/>
                </a:lnTo>
                <a:lnTo>
                  <a:pt x="1284" y="1195"/>
                </a:lnTo>
                <a:lnTo>
                  <a:pt x="1284" y="1195"/>
                </a:lnTo>
                <a:lnTo>
                  <a:pt x="1287" y="1195"/>
                </a:lnTo>
                <a:lnTo>
                  <a:pt x="1287" y="1195"/>
                </a:lnTo>
                <a:lnTo>
                  <a:pt x="1287" y="1195"/>
                </a:lnTo>
                <a:lnTo>
                  <a:pt x="1287" y="1197"/>
                </a:lnTo>
                <a:lnTo>
                  <a:pt x="1287" y="1197"/>
                </a:lnTo>
                <a:lnTo>
                  <a:pt x="1287" y="1197"/>
                </a:lnTo>
                <a:lnTo>
                  <a:pt x="1284" y="1197"/>
                </a:lnTo>
                <a:lnTo>
                  <a:pt x="1284" y="1199"/>
                </a:lnTo>
                <a:lnTo>
                  <a:pt x="1289" y="1199"/>
                </a:lnTo>
                <a:lnTo>
                  <a:pt x="1293" y="1201"/>
                </a:lnTo>
                <a:lnTo>
                  <a:pt x="1295" y="1201"/>
                </a:lnTo>
                <a:lnTo>
                  <a:pt x="1295" y="1199"/>
                </a:lnTo>
                <a:lnTo>
                  <a:pt x="1297" y="1199"/>
                </a:lnTo>
                <a:lnTo>
                  <a:pt x="1299" y="1199"/>
                </a:lnTo>
                <a:lnTo>
                  <a:pt x="1299" y="1199"/>
                </a:lnTo>
                <a:lnTo>
                  <a:pt x="1301" y="1201"/>
                </a:lnTo>
                <a:lnTo>
                  <a:pt x="1301" y="1201"/>
                </a:lnTo>
                <a:lnTo>
                  <a:pt x="1301" y="1201"/>
                </a:lnTo>
                <a:lnTo>
                  <a:pt x="1303" y="1199"/>
                </a:lnTo>
                <a:lnTo>
                  <a:pt x="1303" y="1199"/>
                </a:lnTo>
                <a:lnTo>
                  <a:pt x="1303" y="1199"/>
                </a:lnTo>
                <a:lnTo>
                  <a:pt x="1303" y="1197"/>
                </a:lnTo>
                <a:lnTo>
                  <a:pt x="1303" y="1197"/>
                </a:lnTo>
                <a:lnTo>
                  <a:pt x="1303" y="1195"/>
                </a:lnTo>
                <a:lnTo>
                  <a:pt x="1301" y="1195"/>
                </a:lnTo>
                <a:lnTo>
                  <a:pt x="1301" y="1195"/>
                </a:lnTo>
                <a:lnTo>
                  <a:pt x="1301" y="1195"/>
                </a:lnTo>
                <a:lnTo>
                  <a:pt x="1305" y="1195"/>
                </a:lnTo>
                <a:lnTo>
                  <a:pt x="1307" y="1197"/>
                </a:lnTo>
                <a:lnTo>
                  <a:pt x="1307" y="1197"/>
                </a:lnTo>
                <a:lnTo>
                  <a:pt x="1307" y="1197"/>
                </a:lnTo>
                <a:lnTo>
                  <a:pt x="1307" y="1197"/>
                </a:lnTo>
                <a:lnTo>
                  <a:pt x="1310" y="1197"/>
                </a:lnTo>
                <a:lnTo>
                  <a:pt x="1310" y="1197"/>
                </a:lnTo>
                <a:lnTo>
                  <a:pt x="1310" y="1199"/>
                </a:lnTo>
                <a:lnTo>
                  <a:pt x="1312" y="1199"/>
                </a:lnTo>
                <a:lnTo>
                  <a:pt x="1312" y="1199"/>
                </a:lnTo>
                <a:lnTo>
                  <a:pt x="1312" y="1201"/>
                </a:lnTo>
                <a:lnTo>
                  <a:pt x="1314" y="1201"/>
                </a:lnTo>
                <a:lnTo>
                  <a:pt x="1314" y="1204"/>
                </a:lnTo>
                <a:lnTo>
                  <a:pt x="1314" y="1204"/>
                </a:lnTo>
                <a:lnTo>
                  <a:pt x="1316" y="1201"/>
                </a:lnTo>
                <a:lnTo>
                  <a:pt x="1316" y="1201"/>
                </a:lnTo>
                <a:lnTo>
                  <a:pt x="1316" y="1204"/>
                </a:lnTo>
                <a:lnTo>
                  <a:pt x="1316" y="1201"/>
                </a:lnTo>
                <a:lnTo>
                  <a:pt x="1316" y="1201"/>
                </a:lnTo>
                <a:lnTo>
                  <a:pt x="1318" y="1201"/>
                </a:lnTo>
                <a:lnTo>
                  <a:pt x="1318" y="1199"/>
                </a:lnTo>
                <a:lnTo>
                  <a:pt x="1318" y="1199"/>
                </a:lnTo>
                <a:lnTo>
                  <a:pt x="1316" y="1199"/>
                </a:lnTo>
                <a:lnTo>
                  <a:pt x="1316" y="1197"/>
                </a:lnTo>
                <a:lnTo>
                  <a:pt x="1314" y="1197"/>
                </a:lnTo>
                <a:lnTo>
                  <a:pt x="1312" y="1197"/>
                </a:lnTo>
                <a:lnTo>
                  <a:pt x="1310" y="1195"/>
                </a:lnTo>
                <a:lnTo>
                  <a:pt x="1310" y="1195"/>
                </a:lnTo>
                <a:lnTo>
                  <a:pt x="1307" y="1193"/>
                </a:lnTo>
                <a:lnTo>
                  <a:pt x="1307" y="1193"/>
                </a:lnTo>
                <a:lnTo>
                  <a:pt x="1307" y="1193"/>
                </a:lnTo>
                <a:lnTo>
                  <a:pt x="1310" y="1193"/>
                </a:lnTo>
                <a:lnTo>
                  <a:pt x="1310" y="1193"/>
                </a:lnTo>
                <a:lnTo>
                  <a:pt x="1310" y="1193"/>
                </a:lnTo>
                <a:lnTo>
                  <a:pt x="1310" y="1191"/>
                </a:lnTo>
                <a:lnTo>
                  <a:pt x="1312" y="1191"/>
                </a:lnTo>
                <a:lnTo>
                  <a:pt x="1312" y="1191"/>
                </a:lnTo>
                <a:lnTo>
                  <a:pt x="1314" y="1191"/>
                </a:lnTo>
                <a:lnTo>
                  <a:pt x="1314" y="1189"/>
                </a:lnTo>
                <a:lnTo>
                  <a:pt x="1314" y="1189"/>
                </a:lnTo>
                <a:lnTo>
                  <a:pt x="1312" y="1187"/>
                </a:lnTo>
                <a:lnTo>
                  <a:pt x="1312" y="1187"/>
                </a:lnTo>
                <a:lnTo>
                  <a:pt x="1312" y="1187"/>
                </a:lnTo>
                <a:lnTo>
                  <a:pt x="1312" y="1187"/>
                </a:lnTo>
                <a:lnTo>
                  <a:pt x="1310" y="1187"/>
                </a:lnTo>
                <a:lnTo>
                  <a:pt x="1310" y="1189"/>
                </a:lnTo>
                <a:lnTo>
                  <a:pt x="1310" y="1189"/>
                </a:lnTo>
                <a:lnTo>
                  <a:pt x="1307" y="1189"/>
                </a:lnTo>
                <a:lnTo>
                  <a:pt x="1307" y="1187"/>
                </a:lnTo>
                <a:lnTo>
                  <a:pt x="1307" y="1187"/>
                </a:lnTo>
                <a:lnTo>
                  <a:pt x="1307" y="1187"/>
                </a:lnTo>
                <a:lnTo>
                  <a:pt x="1310" y="1185"/>
                </a:lnTo>
                <a:lnTo>
                  <a:pt x="1310" y="1185"/>
                </a:lnTo>
                <a:lnTo>
                  <a:pt x="1307" y="1185"/>
                </a:lnTo>
                <a:lnTo>
                  <a:pt x="1307" y="1185"/>
                </a:lnTo>
                <a:lnTo>
                  <a:pt x="1307" y="1185"/>
                </a:lnTo>
                <a:lnTo>
                  <a:pt x="1305" y="1185"/>
                </a:lnTo>
                <a:lnTo>
                  <a:pt x="1303" y="1187"/>
                </a:lnTo>
                <a:lnTo>
                  <a:pt x="1301" y="1187"/>
                </a:lnTo>
                <a:lnTo>
                  <a:pt x="1299" y="1187"/>
                </a:lnTo>
                <a:lnTo>
                  <a:pt x="1297" y="1185"/>
                </a:lnTo>
                <a:lnTo>
                  <a:pt x="1299" y="1183"/>
                </a:lnTo>
                <a:lnTo>
                  <a:pt x="1301" y="1180"/>
                </a:lnTo>
                <a:lnTo>
                  <a:pt x="1301" y="1183"/>
                </a:lnTo>
                <a:lnTo>
                  <a:pt x="1303" y="1183"/>
                </a:lnTo>
                <a:lnTo>
                  <a:pt x="1305" y="1183"/>
                </a:lnTo>
                <a:lnTo>
                  <a:pt x="1310" y="1185"/>
                </a:lnTo>
                <a:lnTo>
                  <a:pt x="1312" y="1185"/>
                </a:lnTo>
                <a:lnTo>
                  <a:pt x="1314" y="1183"/>
                </a:lnTo>
                <a:lnTo>
                  <a:pt x="1314" y="1183"/>
                </a:lnTo>
                <a:lnTo>
                  <a:pt x="1316" y="1183"/>
                </a:lnTo>
                <a:lnTo>
                  <a:pt x="1318" y="1183"/>
                </a:lnTo>
                <a:lnTo>
                  <a:pt x="1320" y="1180"/>
                </a:lnTo>
                <a:lnTo>
                  <a:pt x="1320" y="1180"/>
                </a:lnTo>
                <a:lnTo>
                  <a:pt x="1320" y="1180"/>
                </a:lnTo>
                <a:lnTo>
                  <a:pt x="1322" y="1183"/>
                </a:lnTo>
                <a:lnTo>
                  <a:pt x="1328" y="1180"/>
                </a:lnTo>
                <a:lnTo>
                  <a:pt x="1328" y="1183"/>
                </a:lnTo>
                <a:lnTo>
                  <a:pt x="1331" y="1183"/>
                </a:lnTo>
                <a:lnTo>
                  <a:pt x="1331" y="1180"/>
                </a:lnTo>
                <a:lnTo>
                  <a:pt x="1333" y="1178"/>
                </a:lnTo>
                <a:lnTo>
                  <a:pt x="1333" y="1176"/>
                </a:lnTo>
                <a:lnTo>
                  <a:pt x="1333" y="1176"/>
                </a:lnTo>
                <a:lnTo>
                  <a:pt x="1333" y="1178"/>
                </a:lnTo>
                <a:lnTo>
                  <a:pt x="1335" y="1178"/>
                </a:lnTo>
                <a:lnTo>
                  <a:pt x="1335" y="1180"/>
                </a:lnTo>
                <a:lnTo>
                  <a:pt x="1335" y="1180"/>
                </a:lnTo>
                <a:lnTo>
                  <a:pt x="1335" y="1180"/>
                </a:lnTo>
                <a:lnTo>
                  <a:pt x="1335" y="1183"/>
                </a:lnTo>
                <a:lnTo>
                  <a:pt x="1337" y="1183"/>
                </a:lnTo>
                <a:lnTo>
                  <a:pt x="1335" y="1183"/>
                </a:lnTo>
                <a:lnTo>
                  <a:pt x="1333" y="1183"/>
                </a:lnTo>
                <a:lnTo>
                  <a:pt x="1333" y="1185"/>
                </a:lnTo>
                <a:lnTo>
                  <a:pt x="1339" y="1183"/>
                </a:lnTo>
                <a:lnTo>
                  <a:pt x="1339" y="1183"/>
                </a:lnTo>
                <a:lnTo>
                  <a:pt x="1341" y="1180"/>
                </a:lnTo>
                <a:lnTo>
                  <a:pt x="1341" y="1183"/>
                </a:lnTo>
                <a:lnTo>
                  <a:pt x="1341" y="1183"/>
                </a:lnTo>
                <a:lnTo>
                  <a:pt x="1341" y="1183"/>
                </a:lnTo>
                <a:lnTo>
                  <a:pt x="1343" y="1183"/>
                </a:lnTo>
                <a:lnTo>
                  <a:pt x="1343" y="1180"/>
                </a:lnTo>
                <a:lnTo>
                  <a:pt x="1345" y="1180"/>
                </a:lnTo>
                <a:lnTo>
                  <a:pt x="1345" y="1178"/>
                </a:lnTo>
                <a:lnTo>
                  <a:pt x="1345" y="1178"/>
                </a:lnTo>
                <a:lnTo>
                  <a:pt x="1347" y="1180"/>
                </a:lnTo>
                <a:lnTo>
                  <a:pt x="1347" y="1178"/>
                </a:lnTo>
                <a:lnTo>
                  <a:pt x="1347" y="1178"/>
                </a:lnTo>
                <a:lnTo>
                  <a:pt x="1347" y="1180"/>
                </a:lnTo>
                <a:lnTo>
                  <a:pt x="1347" y="1180"/>
                </a:lnTo>
                <a:lnTo>
                  <a:pt x="1345" y="1180"/>
                </a:lnTo>
                <a:lnTo>
                  <a:pt x="1345" y="1180"/>
                </a:lnTo>
                <a:lnTo>
                  <a:pt x="1345" y="1183"/>
                </a:lnTo>
                <a:lnTo>
                  <a:pt x="1347" y="1180"/>
                </a:lnTo>
                <a:lnTo>
                  <a:pt x="1351" y="1180"/>
                </a:lnTo>
                <a:lnTo>
                  <a:pt x="1354" y="1180"/>
                </a:lnTo>
                <a:lnTo>
                  <a:pt x="1354" y="1180"/>
                </a:lnTo>
                <a:lnTo>
                  <a:pt x="1356" y="1180"/>
                </a:lnTo>
                <a:lnTo>
                  <a:pt x="1356" y="1180"/>
                </a:lnTo>
                <a:lnTo>
                  <a:pt x="1358" y="1180"/>
                </a:lnTo>
                <a:lnTo>
                  <a:pt x="1360" y="1180"/>
                </a:lnTo>
                <a:lnTo>
                  <a:pt x="1360" y="1180"/>
                </a:lnTo>
                <a:lnTo>
                  <a:pt x="1360" y="1180"/>
                </a:lnTo>
                <a:lnTo>
                  <a:pt x="1358" y="1180"/>
                </a:lnTo>
                <a:lnTo>
                  <a:pt x="1356" y="1180"/>
                </a:lnTo>
                <a:lnTo>
                  <a:pt x="1360" y="1183"/>
                </a:lnTo>
                <a:lnTo>
                  <a:pt x="1364" y="1185"/>
                </a:lnTo>
                <a:lnTo>
                  <a:pt x="1364" y="1185"/>
                </a:lnTo>
                <a:lnTo>
                  <a:pt x="1366" y="1185"/>
                </a:lnTo>
                <a:lnTo>
                  <a:pt x="1366" y="1185"/>
                </a:lnTo>
                <a:lnTo>
                  <a:pt x="1366" y="1183"/>
                </a:lnTo>
                <a:lnTo>
                  <a:pt x="1366" y="1183"/>
                </a:lnTo>
                <a:lnTo>
                  <a:pt x="1368" y="1183"/>
                </a:lnTo>
                <a:lnTo>
                  <a:pt x="1366" y="1185"/>
                </a:lnTo>
                <a:lnTo>
                  <a:pt x="1366" y="1185"/>
                </a:lnTo>
                <a:lnTo>
                  <a:pt x="1368" y="1185"/>
                </a:lnTo>
                <a:lnTo>
                  <a:pt x="1368" y="1185"/>
                </a:lnTo>
                <a:lnTo>
                  <a:pt x="1366" y="1185"/>
                </a:lnTo>
                <a:lnTo>
                  <a:pt x="1368" y="1187"/>
                </a:lnTo>
                <a:lnTo>
                  <a:pt x="1370" y="1189"/>
                </a:lnTo>
                <a:lnTo>
                  <a:pt x="1372" y="1191"/>
                </a:lnTo>
                <a:lnTo>
                  <a:pt x="1372" y="1191"/>
                </a:lnTo>
                <a:lnTo>
                  <a:pt x="1372" y="1191"/>
                </a:lnTo>
                <a:lnTo>
                  <a:pt x="1370" y="1191"/>
                </a:lnTo>
                <a:lnTo>
                  <a:pt x="1370" y="1189"/>
                </a:lnTo>
                <a:lnTo>
                  <a:pt x="1370" y="1191"/>
                </a:lnTo>
                <a:lnTo>
                  <a:pt x="1370" y="1193"/>
                </a:lnTo>
                <a:lnTo>
                  <a:pt x="1372" y="1193"/>
                </a:lnTo>
                <a:lnTo>
                  <a:pt x="1375" y="1191"/>
                </a:lnTo>
                <a:lnTo>
                  <a:pt x="1377" y="1191"/>
                </a:lnTo>
                <a:lnTo>
                  <a:pt x="1377" y="1191"/>
                </a:lnTo>
                <a:lnTo>
                  <a:pt x="1379" y="1191"/>
                </a:lnTo>
                <a:lnTo>
                  <a:pt x="1379" y="1191"/>
                </a:lnTo>
                <a:lnTo>
                  <a:pt x="1383" y="1189"/>
                </a:lnTo>
                <a:lnTo>
                  <a:pt x="1385" y="1189"/>
                </a:lnTo>
                <a:lnTo>
                  <a:pt x="1385" y="1189"/>
                </a:lnTo>
                <a:lnTo>
                  <a:pt x="1385" y="1189"/>
                </a:lnTo>
                <a:lnTo>
                  <a:pt x="1385" y="1187"/>
                </a:lnTo>
                <a:lnTo>
                  <a:pt x="1385" y="1187"/>
                </a:lnTo>
                <a:lnTo>
                  <a:pt x="1387" y="1187"/>
                </a:lnTo>
                <a:lnTo>
                  <a:pt x="1389" y="1185"/>
                </a:lnTo>
                <a:lnTo>
                  <a:pt x="1395" y="1189"/>
                </a:lnTo>
                <a:lnTo>
                  <a:pt x="1402" y="1195"/>
                </a:lnTo>
                <a:lnTo>
                  <a:pt x="1408" y="1201"/>
                </a:lnTo>
                <a:lnTo>
                  <a:pt x="1410" y="1206"/>
                </a:lnTo>
                <a:lnTo>
                  <a:pt x="1410" y="1206"/>
                </a:lnTo>
                <a:lnTo>
                  <a:pt x="1410" y="1206"/>
                </a:lnTo>
                <a:lnTo>
                  <a:pt x="1410" y="1212"/>
                </a:lnTo>
                <a:lnTo>
                  <a:pt x="1408" y="1214"/>
                </a:lnTo>
                <a:lnTo>
                  <a:pt x="1408" y="1220"/>
                </a:lnTo>
                <a:lnTo>
                  <a:pt x="1408" y="1222"/>
                </a:lnTo>
                <a:lnTo>
                  <a:pt x="1408" y="1222"/>
                </a:lnTo>
                <a:lnTo>
                  <a:pt x="1408" y="1222"/>
                </a:lnTo>
                <a:lnTo>
                  <a:pt x="1410" y="1222"/>
                </a:lnTo>
                <a:lnTo>
                  <a:pt x="1410" y="1222"/>
                </a:lnTo>
                <a:lnTo>
                  <a:pt x="1410" y="1222"/>
                </a:lnTo>
                <a:lnTo>
                  <a:pt x="1410" y="1222"/>
                </a:lnTo>
                <a:lnTo>
                  <a:pt x="1410" y="1220"/>
                </a:lnTo>
                <a:lnTo>
                  <a:pt x="1410" y="1220"/>
                </a:lnTo>
                <a:lnTo>
                  <a:pt x="1410" y="1218"/>
                </a:lnTo>
                <a:lnTo>
                  <a:pt x="1410" y="1218"/>
                </a:lnTo>
                <a:lnTo>
                  <a:pt x="1412" y="1218"/>
                </a:lnTo>
                <a:lnTo>
                  <a:pt x="1412" y="1220"/>
                </a:lnTo>
                <a:lnTo>
                  <a:pt x="1412" y="1220"/>
                </a:lnTo>
                <a:lnTo>
                  <a:pt x="1414" y="1220"/>
                </a:lnTo>
                <a:lnTo>
                  <a:pt x="1414" y="1220"/>
                </a:lnTo>
                <a:lnTo>
                  <a:pt x="1414" y="1220"/>
                </a:lnTo>
                <a:lnTo>
                  <a:pt x="1414" y="1222"/>
                </a:lnTo>
                <a:lnTo>
                  <a:pt x="1412" y="1224"/>
                </a:lnTo>
                <a:lnTo>
                  <a:pt x="1410" y="1227"/>
                </a:lnTo>
                <a:lnTo>
                  <a:pt x="1410" y="1227"/>
                </a:lnTo>
                <a:lnTo>
                  <a:pt x="1410" y="1227"/>
                </a:lnTo>
                <a:lnTo>
                  <a:pt x="1410" y="1227"/>
                </a:lnTo>
                <a:lnTo>
                  <a:pt x="1410" y="1229"/>
                </a:lnTo>
                <a:lnTo>
                  <a:pt x="1414" y="1233"/>
                </a:lnTo>
                <a:lnTo>
                  <a:pt x="1414" y="1235"/>
                </a:lnTo>
                <a:lnTo>
                  <a:pt x="1416" y="1237"/>
                </a:lnTo>
                <a:lnTo>
                  <a:pt x="1416" y="1237"/>
                </a:lnTo>
                <a:lnTo>
                  <a:pt x="1416" y="1237"/>
                </a:lnTo>
                <a:lnTo>
                  <a:pt x="1416" y="1235"/>
                </a:lnTo>
                <a:lnTo>
                  <a:pt x="1416" y="1235"/>
                </a:lnTo>
                <a:lnTo>
                  <a:pt x="1419" y="1235"/>
                </a:lnTo>
                <a:lnTo>
                  <a:pt x="1419" y="1235"/>
                </a:lnTo>
                <a:lnTo>
                  <a:pt x="1419" y="1235"/>
                </a:lnTo>
                <a:lnTo>
                  <a:pt x="1419" y="1239"/>
                </a:lnTo>
                <a:lnTo>
                  <a:pt x="1419" y="1241"/>
                </a:lnTo>
                <a:lnTo>
                  <a:pt x="1421" y="1241"/>
                </a:lnTo>
                <a:lnTo>
                  <a:pt x="1421" y="1241"/>
                </a:lnTo>
                <a:lnTo>
                  <a:pt x="1421" y="1239"/>
                </a:lnTo>
                <a:lnTo>
                  <a:pt x="1421" y="1239"/>
                </a:lnTo>
                <a:lnTo>
                  <a:pt x="1423" y="1239"/>
                </a:lnTo>
                <a:lnTo>
                  <a:pt x="1421" y="1241"/>
                </a:lnTo>
                <a:lnTo>
                  <a:pt x="1421" y="1241"/>
                </a:lnTo>
                <a:lnTo>
                  <a:pt x="1421" y="1241"/>
                </a:lnTo>
                <a:lnTo>
                  <a:pt x="1423" y="1243"/>
                </a:lnTo>
                <a:lnTo>
                  <a:pt x="1423" y="1248"/>
                </a:lnTo>
                <a:lnTo>
                  <a:pt x="1425" y="1250"/>
                </a:lnTo>
                <a:lnTo>
                  <a:pt x="1427" y="1252"/>
                </a:lnTo>
                <a:lnTo>
                  <a:pt x="1429" y="1252"/>
                </a:lnTo>
                <a:lnTo>
                  <a:pt x="1429" y="1254"/>
                </a:lnTo>
                <a:lnTo>
                  <a:pt x="1431" y="1256"/>
                </a:lnTo>
                <a:lnTo>
                  <a:pt x="1433" y="1260"/>
                </a:lnTo>
                <a:lnTo>
                  <a:pt x="1433" y="1260"/>
                </a:lnTo>
                <a:lnTo>
                  <a:pt x="1435" y="1260"/>
                </a:lnTo>
                <a:lnTo>
                  <a:pt x="1435" y="1260"/>
                </a:lnTo>
                <a:lnTo>
                  <a:pt x="1435" y="1262"/>
                </a:lnTo>
                <a:lnTo>
                  <a:pt x="1433" y="1260"/>
                </a:lnTo>
                <a:lnTo>
                  <a:pt x="1433" y="1260"/>
                </a:lnTo>
                <a:lnTo>
                  <a:pt x="1431" y="1260"/>
                </a:lnTo>
                <a:lnTo>
                  <a:pt x="1431" y="1262"/>
                </a:lnTo>
                <a:lnTo>
                  <a:pt x="1433" y="1262"/>
                </a:lnTo>
                <a:lnTo>
                  <a:pt x="1433" y="1262"/>
                </a:lnTo>
                <a:lnTo>
                  <a:pt x="1435" y="1262"/>
                </a:lnTo>
                <a:lnTo>
                  <a:pt x="1437" y="1262"/>
                </a:lnTo>
                <a:lnTo>
                  <a:pt x="1442" y="1262"/>
                </a:lnTo>
                <a:lnTo>
                  <a:pt x="1442" y="1262"/>
                </a:lnTo>
                <a:lnTo>
                  <a:pt x="1444" y="1260"/>
                </a:lnTo>
                <a:lnTo>
                  <a:pt x="1444" y="1258"/>
                </a:lnTo>
                <a:lnTo>
                  <a:pt x="1444" y="1256"/>
                </a:lnTo>
                <a:lnTo>
                  <a:pt x="1446" y="1254"/>
                </a:lnTo>
                <a:lnTo>
                  <a:pt x="1446" y="1252"/>
                </a:lnTo>
                <a:lnTo>
                  <a:pt x="1446" y="1252"/>
                </a:lnTo>
                <a:lnTo>
                  <a:pt x="1446" y="1252"/>
                </a:lnTo>
                <a:lnTo>
                  <a:pt x="1448" y="1252"/>
                </a:lnTo>
                <a:lnTo>
                  <a:pt x="1448" y="1248"/>
                </a:lnTo>
                <a:lnTo>
                  <a:pt x="1448" y="1241"/>
                </a:lnTo>
                <a:lnTo>
                  <a:pt x="1448" y="1237"/>
                </a:lnTo>
                <a:lnTo>
                  <a:pt x="1448" y="1235"/>
                </a:lnTo>
                <a:lnTo>
                  <a:pt x="1448" y="1233"/>
                </a:lnTo>
                <a:lnTo>
                  <a:pt x="1446" y="1231"/>
                </a:lnTo>
                <a:lnTo>
                  <a:pt x="1439" y="1216"/>
                </a:lnTo>
                <a:lnTo>
                  <a:pt x="1439" y="1214"/>
                </a:lnTo>
                <a:lnTo>
                  <a:pt x="1437" y="1212"/>
                </a:lnTo>
                <a:lnTo>
                  <a:pt x="1437" y="1210"/>
                </a:lnTo>
                <a:lnTo>
                  <a:pt x="1437" y="1208"/>
                </a:lnTo>
                <a:lnTo>
                  <a:pt x="1437" y="1208"/>
                </a:lnTo>
                <a:lnTo>
                  <a:pt x="1437" y="1208"/>
                </a:lnTo>
                <a:lnTo>
                  <a:pt x="1437" y="1208"/>
                </a:lnTo>
                <a:lnTo>
                  <a:pt x="1437" y="1208"/>
                </a:lnTo>
                <a:lnTo>
                  <a:pt x="1437" y="1208"/>
                </a:lnTo>
                <a:lnTo>
                  <a:pt x="1439" y="1210"/>
                </a:lnTo>
                <a:lnTo>
                  <a:pt x="1439" y="1210"/>
                </a:lnTo>
                <a:lnTo>
                  <a:pt x="1437" y="1210"/>
                </a:lnTo>
                <a:lnTo>
                  <a:pt x="1437" y="1212"/>
                </a:lnTo>
                <a:lnTo>
                  <a:pt x="1439" y="1214"/>
                </a:lnTo>
                <a:lnTo>
                  <a:pt x="1439" y="1212"/>
                </a:lnTo>
                <a:lnTo>
                  <a:pt x="1439" y="1212"/>
                </a:lnTo>
                <a:lnTo>
                  <a:pt x="1439" y="1210"/>
                </a:lnTo>
                <a:lnTo>
                  <a:pt x="1439" y="1210"/>
                </a:lnTo>
                <a:lnTo>
                  <a:pt x="1439" y="1214"/>
                </a:lnTo>
                <a:lnTo>
                  <a:pt x="1439" y="1216"/>
                </a:lnTo>
                <a:lnTo>
                  <a:pt x="1442" y="1220"/>
                </a:lnTo>
                <a:lnTo>
                  <a:pt x="1442" y="1220"/>
                </a:lnTo>
                <a:lnTo>
                  <a:pt x="1442" y="1218"/>
                </a:lnTo>
                <a:lnTo>
                  <a:pt x="1439" y="1216"/>
                </a:lnTo>
                <a:lnTo>
                  <a:pt x="1439" y="1214"/>
                </a:lnTo>
                <a:lnTo>
                  <a:pt x="1439" y="1212"/>
                </a:lnTo>
                <a:lnTo>
                  <a:pt x="1439" y="1212"/>
                </a:lnTo>
                <a:lnTo>
                  <a:pt x="1442" y="1212"/>
                </a:lnTo>
                <a:lnTo>
                  <a:pt x="1442" y="1210"/>
                </a:lnTo>
                <a:lnTo>
                  <a:pt x="1435" y="1201"/>
                </a:lnTo>
                <a:lnTo>
                  <a:pt x="1433" y="1195"/>
                </a:lnTo>
                <a:lnTo>
                  <a:pt x="1431" y="1191"/>
                </a:lnTo>
                <a:lnTo>
                  <a:pt x="1429" y="1185"/>
                </a:lnTo>
                <a:lnTo>
                  <a:pt x="1429" y="1183"/>
                </a:lnTo>
                <a:lnTo>
                  <a:pt x="1427" y="1176"/>
                </a:lnTo>
                <a:lnTo>
                  <a:pt x="1427" y="1176"/>
                </a:lnTo>
                <a:lnTo>
                  <a:pt x="1427" y="1174"/>
                </a:lnTo>
                <a:lnTo>
                  <a:pt x="1427" y="1174"/>
                </a:lnTo>
                <a:lnTo>
                  <a:pt x="1427" y="1172"/>
                </a:lnTo>
                <a:lnTo>
                  <a:pt x="1427" y="1172"/>
                </a:lnTo>
                <a:lnTo>
                  <a:pt x="1427" y="1170"/>
                </a:lnTo>
                <a:lnTo>
                  <a:pt x="1427" y="1170"/>
                </a:lnTo>
                <a:lnTo>
                  <a:pt x="1427" y="1168"/>
                </a:lnTo>
                <a:lnTo>
                  <a:pt x="1429" y="1168"/>
                </a:lnTo>
                <a:lnTo>
                  <a:pt x="1429" y="1168"/>
                </a:lnTo>
                <a:lnTo>
                  <a:pt x="1431" y="1168"/>
                </a:lnTo>
                <a:lnTo>
                  <a:pt x="1429" y="1166"/>
                </a:lnTo>
                <a:lnTo>
                  <a:pt x="1429" y="1166"/>
                </a:lnTo>
                <a:lnTo>
                  <a:pt x="1429" y="1166"/>
                </a:lnTo>
                <a:lnTo>
                  <a:pt x="1429" y="1166"/>
                </a:lnTo>
                <a:lnTo>
                  <a:pt x="1431" y="1164"/>
                </a:lnTo>
                <a:lnTo>
                  <a:pt x="1431" y="1164"/>
                </a:lnTo>
                <a:lnTo>
                  <a:pt x="1431" y="1164"/>
                </a:lnTo>
                <a:lnTo>
                  <a:pt x="1431" y="1164"/>
                </a:lnTo>
                <a:lnTo>
                  <a:pt x="1431" y="1164"/>
                </a:lnTo>
                <a:lnTo>
                  <a:pt x="1431" y="1164"/>
                </a:lnTo>
                <a:lnTo>
                  <a:pt x="1431" y="1162"/>
                </a:lnTo>
                <a:lnTo>
                  <a:pt x="1431" y="1162"/>
                </a:lnTo>
                <a:lnTo>
                  <a:pt x="1431" y="1162"/>
                </a:lnTo>
                <a:lnTo>
                  <a:pt x="1431" y="1162"/>
                </a:lnTo>
                <a:lnTo>
                  <a:pt x="1431" y="1160"/>
                </a:lnTo>
                <a:lnTo>
                  <a:pt x="1431" y="1160"/>
                </a:lnTo>
                <a:lnTo>
                  <a:pt x="1433" y="1160"/>
                </a:lnTo>
                <a:lnTo>
                  <a:pt x="1433" y="1160"/>
                </a:lnTo>
                <a:lnTo>
                  <a:pt x="1433" y="1160"/>
                </a:lnTo>
                <a:lnTo>
                  <a:pt x="1433" y="1157"/>
                </a:lnTo>
                <a:lnTo>
                  <a:pt x="1433" y="1157"/>
                </a:lnTo>
                <a:lnTo>
                  <a:pt x="1433" y="1157"/>
                </a:lnTo>
                <a:lnTo>
                  <a:pt x="1433" y="1157"/>
                </a:lnTo>
                <a:lnTo>
                  <a:pt x="1435" y="1157"/>
                </a:lnTo>
                <a:lnTo>
                  <a:pt x="1435" y="1155"/>
                </a:lnTo>
                <a:lnTo>
                  <a:pt x="1435" y="1155"/>
                </a:lnTo>
                <a:lnTo>
                  <a:pt x="1437" y="1153"/>
                </a:lnTo>
                <a:lnTo>
                  <a:pt x="1437" y="1153"/>
                </a:lnTo>
                <a:lnTo>
                  <a:pt x="1437" y="1153"/>
                </a:lnTo>
                <a:lnTo>
                  <a:pt x="1439" y="1153"/>
                </a:lnTo>
                <a:lnTo>
                  <a:pt x="1439" y="1151"/>
                </a:lnTo>
                <a:lnTo>
                  <a:pt x="1437" y="1151"/>
                </a:lnTo>
                <a:lnTo>
                  <a:pt x="1437" y="1151"/>
                </a:lnTo>
                <a:lnTo>
                  <a:pt x="1437" y="1149"/>
                </a:lnTo>
                <a:lnTo>
                  <a:pt x="1437" y="1149"/>
                </a:lnTo>
                <a:lnTo>
                  <a:pt x="1439" y="1151"/>
                </a:lnTo>
                <a:lnTo>
                  <a:pt x="1439" y="1151"/>
                </a:lnTo>
                <a:lnTo>
                  <a:pt x="1439" y="1149"/>
                </a:lnTo>
                <a:lnTo>
                  <a:pt x="1439" y="1149"/>
                </a:lnTo>
                <a:lnTo>
                  <a:pt x="1439" y="1151"/>
                </a:lnTo>
                <a:lnTo>
                  <a:pt x="1439" y="1151"/>
                </a:lnTo>
                <a:lnTo>
                  <a:pt x="1439" y="1151"/>
                </a:lnTo>
                <a:lnTo>
                  <a:pt x="1442" y="1151"/>
                </a:lnTo>
                <a:lnTo>
                  <a:pt x="1442" y="1151"/>
                </a:lnTo>
                <a:lnTo>
                  <a:pt x="1442" y="1149"/>
                </a:lnTo>
                <a:lnTo>
                  <a:pt x="1442" y="1149"/>
                </a:lnTo>
                <a:lnTo>
                  <a:pt x="1439" y="1147"/>
                </a:lnTo>
                <a:lnTo>
                  <a:pt x="1439" y="1147"/>
                </a:lnTo>
                <a:lnTo>
                  <a:pt x="1442" y="1147"/>
                </a:lnTo>
                <a:lnTo>
                  <a:pt x="1444" y="1147"/>
                </a:lnTo>
                <a:lnTo>
                  <a:pt x="1446" y="1147"/>
                </a:lnTo>
                <a:lnTo>
                  <a:pt x="1446" y="1147"/>
                </a:lnTo>
                <a:lnTo>
                  <a:pt x="1446" y="1147"/>
                </a:lnTo>
                <a:lnTo>
                  <a:pt x="1448" y="1147"/>
                </a:lnTo>
                <a:lnTo>
                  <a:pt x="1448" y="1145"/>
                </a:lnTo>
                <a:lnTo>
                  <a:pt x="1450" y="1145"/>
                </a:lnTo>
                <a:lnTo>
                  <a:pt x="1450" y="1145"/>
                </a:lnTo>
                <a:lnTo>
                  <a:pt x="1450" y="1143"/>
                </a:lnTo>
                <a:lnTo>
                  <a:pt x="1452" y="1143"/>
                </a:lnTo>
                <a:lnTo>
                  <a:pt x="1452" y="1143"/>
                </a:lnTo>
                <a:lnTo>
                  <a:pt x="1454" y="1141"/>
                </a:lnTo>
                <a:lnTo>
                  <a:pt x="1454" y="1141"/>
                </a:lnTo>
                <a:lnTo>
                  <a:pt x="1456" y="1139"/>
                </a:lnTo>
                <a:lnTo>
                  <a:pt x="1456" y="1139"/>
                </a:lnTo>
                <a:lnTo>
                  <a:pt x="1458" y="1139"/>
                </a:lnTo>
                <a:lnTo>
                  <a:pt x="1460" y="1136"/>
                </a:lnTo>
                <a:lnTo>
                  <a:pt x="1458" y="1134"/>
                </a:lnTo>
                <a:lnTo>
                  <a:pt x="1460" y="1132"/>
                </a:lnTo>
                <a:lnTo>
                  <a:pt x="1460" y="1134"/>
                </a:lnTo>
                <a:lnTo>
                  <a:pt x="1460" y="1134"/>
                </a:lnTo>
                <a:lnTo>
                  <a:pt x="1460" y="1136"/>
                </a:lnTo>
                <a:lnTo>
                  <a:pt x="1460" y="1132"/>
                </a:lnTo>
                <a:lnTo>
                  <a:pt x="1465" y="1130"/>
                </a:lnTo>
                <a:lnTo>
                  <a:pt x="1465" y="1128"/>
                </a:lnTo>
                <a:lnTo>
                  <a:pt x="1469" y="1126"/>
                </a:lnTo>
                <a:lnTo>
                  <a:pt x="1471" y="1126"/>
                </a:lnTo>
                <a:lnTo>
                  <a:pt x="1477" y="1126"/>
                </a:lnTo>
                <a:lnTo>
                  <a:pt x="1477" y="1124"/>
                </a:lnTo>
                <a:lnTo>
                  <a:pt x="1479" y="1122"/>
                </a:lnTo>
                <a:lnTo>
                  <a:pt x="1479" y="1122"/>
                </a:lnTo>
                <a:lnTo>
                  <a:pt x="1479" y="1124"/>
                </a:lnTo>
                <a:lnTo>
                  <a:pt x="1479" y="1124"/>
                </a:lnTo>
                <a:lnTo>
                  <a:pt x="1479" y="1124"/>
                </a:lnTo>
                <a:lnTo>
                  <a:pt x="1479" y="1122"/>
                </a:lnTo>
                <a:lnTo>
                  <a:pt x="1481" y="1120"/>
                </a:lnTo>
                <a:lnTo>
                  <a:pt x="1481" y="1118"/>
                </a:lnTo>
                <a:lnTo>
                  <a:pt x="1483" y="1118"/>
                </a:lnTo>
                <a:lnTo>
                  <a:pt x="1486" y="1115"/>
                </a:lnTo>
                <a:lnTo>
                  <a:pt x="1488" y="1115"/>
                </a:lnTo>
                <a:lnTo>
                  <a:pt x="1486" y="1115"/>
                </a:lnTo>
                <a:lnTo>
                  <a:pt x="1486" y="1113"/>
                </a:lnTo>
                <a:lnTo>
                  <a:pt x="1486" y="1111"/>
                </a:lnTo>
                <a:lnTo>
                  <a:pt x="1486" y="1113"/>
                </a:lnTo>
                <a:lnTo>
                  <a:pt x="1488" y="1113"/>
                </a:lnTo>
                <a:lnTo>
                  <a:pt x="1488" y="1113"/>
                </a:lnTo>
                <a:lnTo>
                  <a:pt x="1488" y="1113"/>
                </a:lnTo>
                <a:lnTo>
                  <a:pt x="1490" y="1111"/>
                </a:lnTo>
                <a:lnTo>
                  <a:pt x="1492" y="1113"/>
                </a:lnTo>
                <a:lnTo>
                  <a:pt x="1494" y="1111"/>
                </a:lnTo>
                <a:lnTo>
                  <a:pt x="1496" y="1111"/>
                </a:lnTo>
                <a:lnTo>
                  <a:pt x="1496" y="1111"/>
                </a:lnTo>
                <a:lnTo>
                  <a:pt x="1496" y="1111"/>
                </a:lnTo>
                <a:lnTo>
                  <a:pt x="1498" y="1111"/>
                </a:lnTo>
                <a:lnTo>
                  <a:pt x="1498" y="1111"/>
                </a:lnTo>
                <a:lnTo>
                  <a:pt x="1500" y="1109"/>
                </a:lnTo>
                <a:lnTo>
                  <a:pt x="1502" y="1109"/>
                </a:lnTo>
                <a:lnTo>
                  <a:pt x="1500" y="1107"/>
                </a:lnTo>
                <a:lnTo>
                  <a:pt x="1496" y="1109"/>
                </a:lnTo>
                <a:lnTo>
                  <a:pt x="1494" y="1107"/>
                </a:lnTo>
                <a:lnTo>
                  <a:pt x="1492" y="1107"/>
                </a:lnTo>
                <a:lnTo>
                  <a:pt x="1492" y="1105"/>
                </a:lnTo>
                <a:lnTo>
                  <a:pt x="1494" y="1107"/>
                </a:lnTo>
                <a:lnTo>
                  <a:pt x="1496" y="1107"/>
                </a:lnTo>
                <a:lnTo>
                  <a:pt x="1498" y="1107"/>
                </a:lnTo>
                <a:lnTo>
                  <a:pt x="1498" y="1105"/>
                </a:lnTo>
                <a:lnTo>
                  <a:pt x="1498" y="1105"/>
                </a:lnTo>
                <a:lnTo>
                  <a:pt x="1498" y="1105"/>
                </a:lnTo>
                <a:lnTo>
                  <a:pt x="1500" y="1103"/>
                </a:lnTo>
                <a:lnTo>
                  <a:pt x="1498" y="1103"/>
                </a:lnTo>
                <a:lnTo>
                  <a:pt x="1498" y="1103"/>
                </a:lnTo>
                <a:lnTo>
                  <a:pt x="1492" y="1101"/>
                </a:lnTo>
                <a:lnTo>
                  <a:pt x="1492" y="1099"/>
                </a:lnTo>
                <a:lnTo>
                  <a:pt x="1494" y="1101"/>
                </a:lnTo>
                <a:lnTo>
                  <a:pt x="1496" y="1101"/>
                </a:lnTo>
                <a:lnTo>
                  <a:pt x="1498" y="1101"/>
                </a:lnTo>
                <a:lnTo>
                  <a:pt x="1498" y="1099"/>
                </a:lnTo>
                <a:lnTo>
                  <a:pt x="1498" y="1099"/>
                </a:lnTo>
                <a:lnTo>
                  <a:pt x="1498" y="1099"/>
                </a:lnTo>
                <a:lnTo>
                  <a:pt x="1500" y="1101"/>
                </a:lnTo>
                <a:lnTo>
                  <a:pt x="1500" y="1101"/>
                </a:lnTo>
                <a:lnTo>
                  <a:pt x="1500" y="1101"/>
                </a:lnTo>
                <a:lnTo>
                  <a:pt x="1500" y="1101"/>
                </a:lnTo>
                <a:lnTo>
                  <a:pt x="1502" y="1101"/>
                </a:lnTo>
                <a:lnTo>
                  <a:pt x="1504" y="1101"/>
                </a:lnTo>
                <a:lnTo>
                  <a:pt x="1504" y="1101"/>
                </a:lnTo>
                <a:lnTo>
                  <a:pt x="1507" y="1099"/>
                </a:lnTo>
                <a:lnTo>
                  <a:pt x="1511" y="1097"/>
                </a:lnTo>
                <a:lnTo>
                  <a:pt x="1511" y="1095"/>
                </a:lnTo>
                <a:lnTo>
                  <a:pt x="1511" y="1095"/>
                </a:lnTo>
                <a:lnTo>
                  <a:pt x="1511" y="1092"/>
                </a:lnTo>
                <a:lnTo>
                  <a:pt x="1509" y="1092"/>
                </a:lnTo>
                <a:lnTo>
                  <a:pt x="1509" y="1092"/>
                </a:lnTo>
                <a:lnTo>
                  <a:pt x="1507" y="1092"/>
                </a:lnTo>
                <a:lnTo>
                  <a:pt x="1507" y="1097"/>
                </a:lnTo>
                <a:lnTo>
                  <a:pt x="1507" y="1097"/>
                </a:lnTo>
                <a:lnTo>
                  <a:pt x="1504" y="1097"/>
                </a:lnTo>
                <a:lnTo>
                  <a:pt x="1507" y="1095"/>
                </a:lnTo>
                <a:lnTo>
                  <a:pt x="1507" y="1092"/>
                </a:lnTo>
                <a:lnTo>
                  <a:pt x="1507" y="1092"/>
                </a:lnTo>
                <a:lnTo>
                  <a:pt x="1504" y="1090"/>
                </a:lnTo>
                <a:lnTo>
                  <a:pt x="1502" y="1092"/>
                </a:lnTo>
                <a:lnTo>
                  <a:pt x="1502" y="1092"/>
                </a:lnTo>
                <a:lnTo>
                  <a:pt x="1500" y="1092"/>
                </a:lnTo>
                <a:lnTo>
                  <a:pt x="1498" y="1092"/>
                </a:lnTo>
                <a:lnTo>
                  <a:pt x="1496" y="1092"/>
                </a:lnTo>
                <a:lnTo>
                  <a:pt x="1496" y="1090"/>
                </a:lnTo>
                <a:lnTo>
                  <a:pt x="1496" y="1088"/>
                </a:lnTo>
                <a:lnTo>
                  <a:pt x="1496" y="1088"/>
                </a:lnTo>
                <a:lnTo>
                  <a:pt x="1496" y="1088"/>
                </a:lnTo>
                <a:lnTo>
                  <a:pt x="1496" y="1090"/>
                </a:lnTo>
                <a:lnTo>
                  <a:pt x="1498" y="1090"/>
                </a:lnTo>
                <a:lnTo>
                  <a:pt x="1500" y="1090"/>
                </a:lnTo>
                <a:lnTo>
                  <a:pt x="1500" y="1090"/>
                </a:lnTo>
                <a:lnTo>
                  <a:pt x="1500" y="1088"/>
                </a:lnTo>
                <a:lnTo>
                  <a:pt x="1502" y="1088"/>
                </a:lnTo>
                <a:lnTo>
                  <a:pt x="1502" y="1088"/>
                </a:lnTo>
                <a:lnTo>
                  <a:pt x="1502" y="1088"/>
                </a:lnTo>
                <a:lnTo>
                  <a:pt x="1504" y="1088"/>
                </a:lnTo>
                <a:lnTo>
                  <a:pt x="1504" y="1088"/>
                </a:lnTo>
                <a:lnTo>
                  <a:pt x="1504" y="1088"/>
                </a:lnTo>
                <a:lnTo>
                  <a:pt x="1504" y="1086"/>
                </a:lnTo>
                <a:lnTo>
                  <a:pt x="1507" y="1088"/>
                </a:lnTo>
                <a:lnTo>
                  <a:pt x="1507" y="1088"/>
                </a:lnTo>
                <a:lnTo>
                  <a:pt x="1509" y="1088"/>
                </a:lnTo>
                <a:lnTo>
                  <a:pt x="1509" y="1090"/>
                </a:lnTo>
                <a:lnTo>
                  <a:pt x="1509" y="1086"/>
                </a:lnTo>
                <a:lnTo>
                  <a:pt x="1509" y="1084"/>
                </a:lnTo>
                <a:lnTo>
                  <a:pt x="1507" y="1084"/>
                </a:lnTo>
                <a:lnTo>
                  <a:pt x="1507" y="1084"/>
                </a:lnTo>
                <a:lnTo>
                  <a:pt x="1507" y="1082"/>
                </a:lnTo>
                <a:lnTo>
                  <a:pt x="1507" y="1082"/>
                </a:lnTo>
                <a:lnTo>
                  <a:pt x="1507" y="1080"/>
                </a:lnTo>
                <a:lnTo>
                  <a:pt x="1507" y="1080"/>
                </a:lnTo>
                <a:lnTo>
                  <a:pt x="1509" y="1080"/>
                </a:lnTo>
                <a:lnTo>
                  <a:pt x="1509" y="1082"/>
                </a:lnTo>
                <a:lnTo>
                  <a:pt x="1509" y="1086"/>
                </a:lnTo>
                <a:lnTo>
                  <a:pt x="1511" y="1090"/>
                </a:lnTo>
                <a:lnTo>
                  <a:pt x="1513" y="1092"/>
                </a:lnTo>
                <a:lnTo>
                  <a:pt x="1513" y="1095"/>
                </a:lnTo>
                <a:lnTo>
                  <a:pt x="1513" y="1092"/>
                </a:lnTo>
                <a:lnTo>
                  <a:pt x="1511" y="1088"/>
                </a:lnTo>
                <a:lnTo>
                  <a:pt x="1509" y="1080"/>
                </a:lnTo>
                <a:lnTo>
                  <a:pt x="1507" y="1078"/>
                </a:lnTo>
                <a:lnTo>
                  <a:pt x="1507" y="1078"/>
                </a:lnTo>
                <a:lnTo>
                  <a:pt x="1507" y="1076"/>
                </a:lnTo>
                <a:lnTo>
                  <a:pt x="1504" y="1076"/>
                </a:lnTo>
                <a:lnTo>
                  <a:pt x="1502" y="1076"/>
                </a:lnTo>
                <a:lnTo>
                  <a:pt x="1500" y="1076"/>
                </a:lnTo>
                <a:lnTo>
                  <a:pt x="1500" y="1076"/>
                </a:lnTo>
                <a:lnTo>
                  <a:pt x="1500" y="1076"/>
                </a:lnTo>
                <a:lnTo>
                  <a:pt x="1498" y="1074"/>
                </a:lnTo>
                <a:lnTo>
                  <a:pt x="1496" y="1071"/>
                </a:lnTo>
                <a:lnTo>
                  <a:pt x="1496" y="1071"/>
                </a:lnTo>
                <a:lnTo>
                  <a:pt x="1494" y="1071"/>
                </a:lnTo>
                <a:lnTo>
                  <a:pt x="1492" y="1069"/>
                </a:lnTo>
                <a:lnTo>
                  <a:pt x="1490" y="1069"/>
                </a:lnTo>
                <a:lnTo>
                  <a:pt x="1490" y="1069"/>
                </a:lnTo>
                <a:lnTo>
                  <a:pt x="1488" y="1069"/>
                </a:lnTo>
                <a:lnTo>
                  <a:pt x="1492" y="1069"/>
                </a:lnTo>
                <a:lnTo>
                  <a:pt x="1496" y="1071"/>
                </a:lnTo>
                <a:lnTo>
                  <a:pt x="1498" y="1071"/>
                </a:lnTo>
                <a:lnTo>
                  <a:pt x="1498" y="1071"/>
                </a:lnTo>
                <a:lnTo>
                  <a:pt x="1500" y="1074"/>
                </a:lnTo>
                <a:lnTo>
                  <a:pt x="1500" y="1074"/>
                </a:lnTo>
                <a:lnTo>
                  <a:pt x="1500" y="1076"/>
                </a:lnTo>
                <a:lnTo>
                  <a:pt x="1502" y="1074"/>
                </a:lnTo>
                <a:lnTo>
                  <a:pt x="1502" y="1074"/>
                </a:lnTo>
                <a:lnTo>
                  <a:pt x="1502" y="1074"/>
                </a:lnTo>
                <a:lnTo>
                  <a:pt x="1502" y="1071"/>
                </a:lnTo>
                <a:lnTo>
                  <a:pt x="1500" y="1071"/>
                </a:lnTo>
                <a:lnTo>
                  <a:pt x="1500" y="1071"/>
                </a:lnTo>
                <a:lnTo>
                  <a:pt x="1498" y="1069"/>
                </a:lnTo>
                <a:lnTo>
                  <a:pt x="1496" y="1067"/>
                </a:lnTo>
                <a:lnTo>
                  <a:pt x="1496" y="1067"/>
                </a:lnTo>
                <a:lnTo>
                  <a:pt x="1496" y="1067"/>
                </a:lnTo>
                <a:lnTo>
                  <a:pt x="1498" y="1069"/>
                </a:lnTo>
                <a:lnTo>
                  <a:pt x="1500" y="1069"/>
                </a:lnTo>
                <a:lnTo>
                  <a:pt x="1500" y="1069"/>
                </a:lnTo>
                <a:lnTo>
                  <a:pt x="1500" y="1069"/>
                </a:lnTo>
                <a:lnTo>
                  <a:pt x="1500" y="1069"/>
                </a:lnTo>
                <a:lnTo>
                  <a:pt x="1502" y="1069"/>
                </a:lnTo>
                <a:lnTo>
                  <a:pt x="1502" y="1067"/>
                </a:lnTo>
                <a:lnTo>
                  <a:pt x="1502" y="1067"/>
                </a:lnTo>
                <a:lnTo>
                  <a:pt x="1502" y="1065"/>
                </a:lnTo>
                <a:lnTo>
                  <a:pt x="1502" y="1065"/>
                </a:lnTo>
                <a:lnTo>
                  <a:pt x="1500" y="1065"/>
                </a:lnTo>
                <a:lnTo>
                  <a:pt x="1498" y="1063"/>
                </a:lnTo>
                <a:lnTo>
                  <a:pt x="1498" y="1063"/>
                </a:lnTo>
                <a:lnTo>
                  <a:pt x="1496" y="1061"/>
                </a:lnTo>
                <a:lnTo>
                  <a:pt x="1494" y="1059"/>
                </a:lnTo>
                <a:lnTo>
                  <a:pt x="1494" y="1057"/>
                </a:lnTo>
                <a:lnTo>
                  <a:pt x="1490" y="1055"/>
                </a:lnTo>
                <a:lnTo>
                  <a:pt x="1492" y="1055"/>
                </a:lnTo>
                <a:lnTo>
                  <a:pt x="1494" y="1057"/>
                </a:lnTo>
                <a:lnTo>
                  <a:pt x="1494" y="1059"/>
                </a:lnTo>
                <a:lnTo>
                  <a:pt x="1496" y="1059"/>
                </a:lnTo>
                <a:lnTo>
                  <a:pt x="1500" y="1063"/>
                </a:lnTo>
                <a:lnTo>
                  <a:pt x="1500" y="1063"/>
                </a:lnTo>
                <a:lnTo>
                  <a:pt x="1502" y="1063"/>
                </a:lnTo>
                <a:lnTo>
                  <a:pt x="1502" y="1063"/>
                </a:lnTo>
                <a:lnTo>
                  <a:pt x="1502" y="1061"/>
                </a:lnTo>
                <a:lnTo>
                  <a:pt x="1502" y="1061"/>
                </a:lnTo>
                <a:lnTo>
                  <a:pt x="1502" y="1059"/>
                </a:lnTo>
                <a:lnTo>
                  <a:pt x="1502" y="1059"/>
                </a:lnTo>
                <a:lnTo>
                  <a:pt x="1500" y="1059"/>
                </a:lnTo>
                <a:lnTo>
                  <a:pt x="1498" y="1057"/>
                </a:lnTo>
                <a:lnTo>
                  <a:pt x="1498" y="1057"/>
                </a:lnTo>
                <a:lnTo>
                  <a:pt x="1494" y="1055"/>
                </a:lnTo>
                <a:lnTo>
                  <a:pt x="1492" y="1053"/>
                </a:lnTo>
                <a:lnTo>
                  <a:pt x="1490" y="1053"/>
                </a:lnTo>
                <a:lnTo>
                  <a:pt x="1490" y="1053"/>
                </a:lnTo>
                <a:lnTo>
                  <a:pt x="1488" y="1053"/>
                </a:lnTo>
                <a:lnTo>
                  <a:pt x="1488" y="1050"/>
                </a:lnTo>
                <a:lnTo>
                  <a:pt x="1488" y="1048"/>
                </a:lnTo>
                <a:lnTo>
                  <a:pt x="1488" y="1048"/>
                </a:lnTo>
                <a:lnTo>
                  <a:pt x="1490" y="1046"/>
                </a:lnTo>
                <a:lnTo>
                  <a:pt x="1492" y="1046"/>
                </a:lnTo>
                <a:lnTo>
                  <a:pt x="1492" y="1044"/>
                </a:lnTo>
                <a:lnTo>
                  <a:pt x="1492" y="1044"/>
                </a:lnTo>
                <a:lnTo>
                  <a:pt x="1492" y="1044"/>
                </a:lnTo>
                <a:lnTo>
                  <a:pt x="1492" y="1046"/>
                </a:lnTo>
                <a:lnTo>
                  <a:pt x="1490" y="1046"/>
                </a:lnTo>
                <a:lnTo>
                  <a:pt x="1490" y="1048"/>
                </a:lnTo>
                <a:lnTo>
                  <a:pt x="1488" y="1050"/>
                </a:lnTo>
                <a:lnTo>
                  <a:pt x="1490" y="1050"/>
                </a:lnTo>
                <a:lnTo>
                  <a:pt x="1490" y="1050"/>
                </a:lnTo>
                <a:lnTo>
                  <a:pt x="1492" y="1050"/>
                </a:lnTo>
                <a:lnTo>
                  <a:pt x="1492" y="1050"/>
                </a:lnTo>
                <a:lnTo>
                  <a:pt x="1492" y="1053"/>
                </a:lnTo>
                <a:lnTo>
                  <a:pt x="1494" y="1053"/>
                </a:lnTo>
                <a:lnTo>
                  <a:pt x="1494" y="1053"/>
                </a:lnTo>
                <a:lnTo>
                  <a:pt x="1494" y="1053"/>
                </a:lnTo>
                <a:lnTo>
                  <a:pt x="1494" y="1053"/>
                </a:lnTo>
                <a:lnTo>
                  <a:pt x="1496" y="1055"/>
                </a:lnTo>
                <a:lnTo>
                  <a:pt x="1498" y="1055"/>
                </a:lnTo>
                <a:lnTo>
                  <a:pt x="1500" y="1055"/>
                </a:lnTo>
                <a:lnTo>
                  <a:pt x="1500" y="1057"/>
                </a:lnTo>
                <a:lnTo>
                  <a:pt x="1502" y="1057"/>
                </a:lnTo>
                <a:lnTo>
                  <a:pt x="1502" y="1057"/>
                </a:lnTo>
                <a:lnTo>
                  <a:pt x="1502" y="1055"/>
                </a:lnTo>
                <a:lnTo>
                  <a:pt x="1500" y="1055"/>
                </a:lnTo>
                <a:lnTo>
                  <a:pt x="1498" y="1050"/>
                </a:lnTo>
                <a:lnTo>
                  <a:pt x="1496" y="1048"/>
                </a:lnTo>
                <a:lnTo>
                  <a:pt x="1496" y="1048"/>
                </a:lnTo>
                <a:lnTo>
                  <a:pt x="1498" y="1048"/>
                </a:lnTo>
                <a:lnTo>
                  <a:pt x="1498" y="1048"/>
                </a:lnTo>
                <a:lnTo>
                  <a:pt x="1498" y="1050"/>
                </a:lnTo>
                <a:lnTo>
                  <a:pt x="1500" y="1050"/>
                </a:lnTo>
                <a:lnTo>
                  <a:pt x="1500" y="1053"/>
                </a:lnTo>
                <a:lnTo>
                  <a:pt x="1500" y="1053"/>
                </a:lnTo>
                <a:lnTo>
                  <a:pt x="1500" y="1050"/>
                </a:lnTo>
                <a:lnTo>
                  <a:pt x="1500" y="1050"/>
                </a:lnTo>
                <a:lnTo>
                  <a:pt x="1500" y="1048"/>
                </a:lnTo>
                <a:lnTo>
                  <a:pt x="1498" y="1046"/>
                </a:lnTo>
                <a:lnTo>
                  <a:pt x="1498" y="1044"/>
                </a:lnTo>
                <a:lnTo>
                  <a:pt x="1500" y="1044"/>
                </a:lnTo>
                <a:lnTo>
                  <a:pt x="1498" y="1042"/>
                </a:lnTo>
                <a:lnTo>
                  <a:pt x="1500" y="1042"/>
                </a:lnTo>
                <a:lnTo>
                  <a:pt x="1498" y="1042"/>
                </a:lnTo>
                <a:lnTo>
                  <a:pt x="1498" y="1040"/>
                </a:lnTo>
                <a:lnTo>
                  <a:pt x="1498" y="1040"/>
                </a:lnTo>
                <a:lnTo>
                  <a:pt x="1500" y="1040"/>
                </a:lnTo>
                <a:lnTo>
                  <a:pt x="1500" y="1040"/>
                </a:lnTo>
                <a:lnTo>
                  <a:pt x="1500" y="1040"/>
                </a:lnTo>
                <a:lnTo>
                  <a:pt x="1500" y="1038"/>
                </a:lnTo>
                <a:lnTo>
                  <a:pt x="1498" y="1038"/>
                </a:lnTo>
                <a:lnTo>
                  <a:pt x="1498" y="1038"/>
                </a:lnTo>
                <a:lnTo>
                  <a:pt x="1500" y="1038"/>
                </a:lnTo>
                <a:lnTo>
                  <a:pt x="1500" y="1038"/>
                </a:lnTo>
                <a:lnTo>
                  <a:pt x="1500" y="1036"/>
                </a:lnTo>
                <a:lnTo>
                  <a:pt x="1502" y="1036"/>
                </a:lnTo>
                <a:lnTo>
                  <a:pt x="1502" y="1036"/>
                </a:lnTo>
                <a:lnTo>
                  <a:pt x="1502" y="1036"/>
                </a:lnTo>
                <a:lnTo>
                  <a:pt x="1502" y="1034"/>
                </a:lnTo>
                <a:lnTo>
                  <a:pt x="1502" y="1036"/>
                </a:lnTo>
                <a:lnTo>
                  <a:pt x="1502" y="1036"/>
                </a:lnTo>
                <a:lnTo>
                  <a:pt x="1502" y="1034"/>
                </a:lnTo>
                <a:lnTo>
                  <a:pt x="1504" y="1034"/>
                </a:lnTo>
                <a:lnTo>
                  <a:pt x="1504" y="1036"/>
                </a:lnTo>
                <a:lnTo>
                  <a:pt x="1504" y="1034"/>
                </a:lnTo>
                <a:lnTo>
                  <a:pt x="1504" y="1034"/>
                </a:lnTo>
                <a:lnTo>
                  <a:pt x="1507" y="1034"/>
                </a:lnTo>
                <a:lnTo>
                  <a:pt x="1504" y="1032"/>
                </a:lnTo>
                <a:lnTo>
                  <a:pt x="1507" y="1032"/>
                </a:lnTo>
                <a:lnTo>
                  <a:pt x="1507" y="1032"/>
                </a:lnTo>
                <a:lnTo>
                  <a:pt x="1507" y="1032"/>
                </a:lnTo>
                <a:lnTo>
                  <a:pt x="1507" y="1034"/>
                </a:lnTo>
                <a:lnTo>
                  <a:pt x="1509" y="1034"/>
                </a:lnTo>
                <a:lnTo>
                  <a:pt x="1509" y="1034"/>
                </a:lnTo>
                <a:lnTo>
                  <a:pt x="1507" y="1034"/>
                </a:lnTo>
                <a:lnTo>
                  <a:pt x="1507" y="1034"/>
                </a:lnTo>
                <a:lnTo>
                  <a:pt x="1507" y="1034"/>
                </a:lnTo>
                <a:lnTo>
                  <a:pt x="1509" y="1036"/>
                </a:lnTo>
                <a:lnTo>
                  <a:pt x="1507" y="1036"/>
                </a:lnTo>
                <a:lnTo>
                  <a:pt x="1507" y="1036"/>
                </a:lnTo>
                <a:lnTo>
                  <a:pt x="1504" y="1036"/>
                </a:lnTo>
                <a:lnTo>
                  <a:pt x="1502" y="1038"/>
                </a:lnTo>
                <a:lnTo>
                  <a:pt x="1504" y="1040"/>
                </a:lnTo>
                <a:lnTo>
                  <a:pt x="1504" y="1040"/>
                </a:lnTo>
                <a:lnTo>
                  <a:pt x="1504" y="1040"/>
                </a:lnTo>
                <a:lnTo>
                  <a:pt x="1504" y="1042"/>
                </a:lnTo>
                <a:lnTo>
                  <a:pt x="1502" y="1042"/>
                </a:lnTo>
                <a:lnTo>
                  <a:pt x="1502" y="1042"/>
                </a:lnTo>
                <a:lnTo>
                  <a:pt x="1502" y="1042"/>
                </a:lnTo>
                <a:lnTo>
                  <a:pt x="1502" y="1042"/>
                </a:lnTo>
                <a:lnTo>
                  <a:pt x="1502" y="1042"/>
                </a:lnTo>
                <a:lnTo>
                  <a:pt x="1504" y="1042"/>
                </a:lnTo>
                <a:lnTo>
                  <a:pt x="1504" y="1044"/>
                </a:lnTo>
                <a:lnTo>
                  <a:pt x="1502" y="1044"/>
                </a:lnTo>
                <a:lnTo>
                  <a:pt x="1502" y="1044"/>
                </a:lnTo>
                <a:lnTo>
                  <a:pt x="1502" y="1046"/>
                </a:lnTo>
                <a:lnTo>
                  <a:pt x="1502" y="1046"/>
                </a:lnTo>
                <a:lnTo>
                  <a:pt x="1502" y="1044"/>
                </a:lnTo>
                <a:lnTo>
                  <a:pt x="1504" y="1046"/>
                </a:lnTo>
                <a:lnTo>
                  <a:pt x="1504" y="1046"/>
                </a:lnTo>
                <a:lnTo>
                  <a:pt x="1507" y="1048"/>
                </a:lnTo>
                <a:lnTo>
                  <a:pt x="1507" y="1048"/>
                </a:lnTo>
                <a:lnTo>
                  <a:pt x="1507" y="1048"/>
                </a:lnTo>
                <a:lnTo>
                  <a:pt x="1504" y="1048"/>
                </a:lnTo>
                <a:lnTo>
                  <a:pt x="1504" y="1048"/>
                </a:lnTo>
                <a:lnTo>
                  <a:pt x="1502" y="1048"/>
                </a:lnTo>
                <a:lnTo>
                  <a:pt x="1502" y="1050"/>
                </a:lnTo>
                <a:lnTo>
                  <a:pt x="1502" y="1050"/>
                </a:lnTo>
                <a:lnTo>
                  <a:pt x="1504" y="1053"/>
                </a:lnTo>
                <a:lnTo>
                  <a:pt x="1504" y="1053"/>
                </a:lnTo>
                <a:lnTo>
                  <a:pt x="1507" y="1053"/>
                </a:lnTo>
                <a:lnTo>
                  <a:pt x="1507" y="1053"/>
                </a:lnTo>
                <a:lnTo>
                  <a:pt x="1507" y="1053"/>
                </a:lnTo>
                <a:lnTo>
                  <a:pt x="1507" y="1053"/>
                </a:lnTo>
                <a:lnTo>
                  <a:pt x="1507" y="1053"/>
                </a:lnTo>
                <a:lnTo>
                  <a:pt x="1509" y="1053"/>
                </a:lnTo>
                <a:lnTo>
                  <a:pt x="1509" y="1053"/>
                </a:lnTo>
                <a:lnTo>
                  <a:pt x="1509" y="1053"/>
                </a:lnTo>
                <a:lnTo>
                  <a:pt x="1509" y="1053"/>
                </a:lnTo>
                <a:lnTo>
                  <a:pt x="1509" y="1055"/>
                </a:lnTo>
                <a:lnTo>
                  <a:pt x="1509" y="1055"/>
                </a:lnTo>
                <a:lnTo>
                  <a:pt x="1509" y="1055"/>
                </a:lnTo>
                <a:lnTo>
                  <a:pt x="1509" y="1055"/>
                </a:lnTo>
                <a:lnTo>
                  <a:pt x="1509" y="1057"/>
                </a:lnTo>
                <a:lnTo>
                  <a:pt x="1509" y="1057"/>
                </a:lnTo>
                <a:lnTo>
                  <a:pt x="1509" y="1057"/>
                </a:lnTo>
                <a:lnTo>
                  <a:pt x="1509" y="1059"/>
                </a:lnTo>
                <a:lnTo>
                  <a:pt x="1511" y="1059"/>
                </a:lnTo>
                <a:lnTo>
                  <a:pt x="1511" y="1059"/>
                </a:lnTo>
                <a:lnTo>
                  <a:pt x="1511" y="1061"/>
                </a:lnTo>
                <a:lnTo>
                  <a:pt x="1511" y="1063"/>
                </a:lnTo>
                <a:lnTo>
                  <a:pt x="1509" y="1065"/>
                </a:lnTo>
                <a:lnTo>
                  <a:pt x="1507" y="1067"/>
                </a:lnTo>
                <a:lnTo>
                  <a:pt x="1507" y="1069"/>
                </a:lnTo>
                <a:lnTo>
                  <a:pt x="1507" y="1071"/>
                </a:lnTo>
                <a:lnTo>
                  <a:pt x="1509" y="1071"/>
                </a:lnTo>
                <a:lnTo>
                  <a:pt x="1509" y="1069"/>
                </a:lnTo>
                <a:lnTo>
                  <a:pt x="1509" y="1067"/>
                </a:lnTo>
                <a:lnTo>
                  <a:pt x="1511" y="1067"/>
                </a:lnTo>
                <a:lnTo>
                  <a:pt x="1511" y="1065"/>
                </a:lnTo>
                <a:lnTo>
                  <a:pt x="1513" y="1065"/>
                </a:lnTo>
                <a:lnTo>
                  <a:pt x="1513" y="1065"/>
                </a:lnTo>
                <a:lnTo>
                  <a:pt x="1513" y="1065"/>
                </a:lnTo>
                <a:lnTo>
                  <a:pt x="1517" y="1057"/>
                </a:lnTo>
                <a:lnTo>
                  <a:pt x="1517" y="1057"/>
                </a:lnTo>
                <a:lnTo>
                  <a:pt x="1517" y="1055"/>
                </a:lnTo>
                <a:lnTo>
                  <a:pt x="1519" y="1055"/>
                </a:lnTo>
                <a:lnTo>
                  <a:pt x="1519" y="1053"/>
                </a:lnTo>
                <a:lnTo>
                  <a:pt x="1519" y="1053"/>
                </a:lnTo>
                <a:lnTo>
                  <a:pt x="1519" y="1050"/>
                </a:lnTo>
                <a:lnTo>
                  <a:pt x="1519" y="1050"/>
                </a:lnTo>
                <a:lnTo>
                  <a:pt x="1519" y="1050"/>
                </a:lnTo>
                <a:lnTo>
                  <a:pt x="1519" y="1053"/>
                </a:lnTo>
                <a:lnTo>
                  <a:pt x="1521" y="1053"/>
                </a:lnTo>
                <a:lnTo>
                  <a:pt x="1521" y="1050"/>
                </a:lnTo>
                <a:lnTo>
                  <a:pt x="1521" y="1050"/>
                </a:lnTo>
                <a:lnTo>
                  <a:pt x="1519" y="1048"/>
                </a:lnTo>
                <a:lnTo>
                  <a:pt x="1519" y="1048"/>
                </a:lnTo>
                <a:lnTo>
                  <a:pt x="1519" y="1048"/>
                </a:lnTo>
                <a:lnTo>
                  <a:pt x="1519" y="1048"/>
                </a:lnTo>
                <a:lnTo>
                  <a:pt x="1519" y="1046"/>
                </a:lnTo>
                <a:lnTo>
                  <a:pt x="1519" y="1044"/>
                </a:lnTo>
                <a:lnTo>
                  <a:pt x="1519" y="1044"/>
                </a:lnTo>
                <a:lnTo>
                  <a:pt x="1517" y="1042"/>
                </a:lnTo>
                <a:lnTo>
                  <a:pt x="1515" y="1040"/>
                </a:lnTo>
                <a:lnTo>
                  <a:pt x="1515" y="1036"/>
                </a:lnTo>
                <a:lnTo>
                  <a:pt x="1513" y="1034"/>
                </a:lnTo>
                <a:lnTo>
                  <a:pt x="1513" y="1034"/>
                </a:lnTo>
                <a:lnTo>
                  <a:pt x="1513" y="1032"/>
                </a:lnTo>
                <a:lnTo>
                  <a:pt x="1513" y="1032"/>
                </a:lnTo>
                <a:lnTo>
                  <a:pt x="1513" y="1032"/>
                </a:lnTo>
                <a:lnTo>
                  <a:pt x="1515" y="1030"/>
                </a:lnTo>
                <a:lnTo>
                  <a:pt x="1515" y="1027"/>
                </a:lnTo>
                <a:lnTo>
                  <a:pt x="1515" y="1027"/>
                </a:lnTo>
                <a:lnTo>
                  <a:pt x="1517" y="1027"/>
                </a:lnTo>
                <a:lnTo>
                  <a:pt x="1519" y="1025"/>
                </a:lnTo>
                <a:lnTo>
                  <a:pt x="1519" y="1025"/>
                </a:lnTo>
                <a:lnTo>
                  <a:pt x="1519" y="1025"/>
                </a:lnTo>
                <a:lnTo>
                  <a:pt x="1519" y="1027"/>
                </a:lnTo>
                <a:lnTo>
                  <a:pt x="1517" y="1027"/>
                </a:lnTo>
                <a:lnTo>
                  <a:pt x="1515" y="1027"/>
                </a:lnTo>
                <a:lnTo>
                  <a:pt x="1515" y="1030"/>
                </a:lnTo>
                <a:lnTo>
                  <a:pt x="1513" y="1032"/>
                </a:lnTo>
                <a:lnTo>
                  <a:pt x="1513" y="1032"/>
                </a:lnTo>
                <a:lnTo>
                  <a:pt x="1513" y="1034"/>
                </a:lnTo>
                <a:lnTo>
                  <a:pt x="1517" y="1036"/>
                </a:lnTo>
                <a:lnTo>
                  <a:pt x="1517" y="1036"/>
                </a:lnTo>
                <a:lnTo>
                  <a:pt x="1519" y="1038"/>
                </a:lnTo>
                <a:lnTo>
                  <a:pt x="1521" y="1038"/>
                </a:lnTo>
                <a:lnTo>
                  <a:pt x="1521" y="1038"/>
                </a:lnTo>
                <a:lnTo>
                  <a:pt x="1523" y="1040"/>
                </a:lnTo>
                <a:lnTo>
                  <a:pt x="1523" y="1040"/>
                </a:lnTo>
                <a:lnTo>
                  <a:pt x="1521" y="1042"/>
                </a:lnTo>
                <a:lnTo>
                  <a:pt x="1523" y="1042"/>
                </a:lnTo>
                <a:lnTo>
                  <a:pt x="1523" y="1042"/>
                </a:lnTo>
                <a:lnTo>
                  <a:pt x="1525" y="1038"/>
                </a:lnTo>
                <a:lnTo>
                  <a:pt x="1527" y="1038"/>
                </a:lnTo>
                <a:lnTo>
                  <a:pt x="1527" y="1036"/>
                </a:lnTo>
                <a:lnTo>
                  <a:pt x="1527" y="1036"/>
                </a:lnTo>
                <a:lnTo>
                  <a:pt x="1527" y="1036"/>
                </a:lnTo>
                <a:lnTo>
                  <a:pt x="1530" y="1036"/>
                </a:lnTo>
                <a:lnTo>
                  <a:pt x="1530" y="1036"/>
                </a:lnTo>
                <a:lnTo>
                  <a:pt x="1530" y="1034"/>
                </a:lnTo>
                <a:lnTo>
                  <a:pt x="1530" y="1034"/>
                </a:lnTo>
                <a:lnTo>
                  <a:pt x="1530" y="1032"/>
                </a:lnTo>
                <a:lnTo>
                  <a:pt x="1532" y="1032"/>
                </a:lnTo>
                <a:lnTo>
                  <a:pt x="1532" y="1032"/>
                </a:lnTo>
                <a:lnTo>
                  <a:pt x="1534" y="1030"/>
                </a:lnTo>
                <a:lnTo>
                  <a:pt x="1534" y="1025"/>
                </a:lnTo>
                <a:lnTo>
                  <a:pt x="1534" y="1025"/>
                </a:lnTo>
                <a:lnTo>
                  <a:pt x="1534" y="1025"/>
                </a:lnTo>
                <a:lnTo>
                  <a:pt x="1534" y="1027"/>
                </a:lnTo>
                <a:lnTo>
                  <a:pt x="1534" y="1027"/>
                </a:lnTo>
                <a:lnTo>
                  <a:pt x="1536" y="1025"/>
                </a:lnTo>
                <a:lnTo>
                  <a:pt x="1536" y="1023"/>
                </a:lnTo>
                <a:lnTo>
                  <a:pt x="1536" y="1021"/>
                </a:lnTo>
                <a:lnTo>
                  <a:pt x="1536" y="1021"/>
                </a:lnTo>
                <a:lnTo>
                  <a:pt x="1536" y="1019"/>
                </a:lnTo>
                <a:lnTo>
                  <a:pt x="1536" y="1017"/>
                </a:lnTo>
                <a:lnTo>
                  <a:pt x="1536" y="1017"/>
                </a:lnTo>
                <a:lnTo>
                  <a:pt x="1536" y="1017"/>
                </a:lnTo>
                <a:lnTo>
                  <a:pt x="1532" y="1017"/>
                </a:lnTo>
                <a:lnTo>
                  <a:pt x="1532" y="1015"/>
                </a:lnTo>
                <a:lnTo>
                  <a:pt x="1532" y="1015"/>
                </a:lnTo>
                <a:lnTo>
                  <a:pt x="1534" y="1013"/>
                </a:lnTo>
                <a:lnTo>
                  <a:pt x="1534" y="1013"/>
                </a:lnTo>
                <a:lnTo>
                  <a:pt x="1534" y="1013"/>
                </a:lnTo>
                <a:lnTo>
                  <a:pt x="1534" y="1013"/>
                </a:lnTo>
                <a:lnTo>
                  <a:pt x="1536" y="1013"/>
                </a:lnTo>
                <a:lnTo>
                  <a:pt x="1536" y="1009"/>
                </a:lnTo>
                <a:lnTo>
                  <a:pt x="1538" y="1009"/>
                </a:lnTo>
                <a:lnTo>
                  <a:pt x="1536" y="1004"/>
                </a:lnTo>
                <a:lnTo>
                  <a:pt x="1536" y="1002"/>
                </a:lnTo>
                <a:lnTo>
                  <a:pt x="1536" y="1004"/>
                </a:lnTo>
                <a:lnTo>
                  <a:pt x="1538" y="1004"/>
                </a:lnTo>
                <a:lnTo>
                  <a:pt x="1538" y="1006"/>
                </a:lnTo>
                <a:lnTo>
                  <a:pt x="1538" y="1009"/>
                </a:lnTo>
                <a:lnTo>
                  <a:pt x="1536" y="1011"/>
                </a:lnTo>
                <a:lnTo>
                  <a:pt x="1536" y="1013"/>
                </a:lnTo>
                <a:lnTo>
                  <a:pt x="1536" y="1011"/>
                </a:lnTo>
                <a:lnTo>
                  <a:pt x="1538" y="1011"/>
                </a:lnTo>
                <a:lnTo>
                  <a:pt x="1538" y="1011"/>
                </a:lnTo>
                <a:lnTo>
                  <a:pt x="1538" y="1011"/>
                </a:lnTo>
                <a:lnTo>
                  <a:pt x="1540" y="1009"/>
                </a:lnTo>
                <a:lnTo>
                  <a:pt x="1542" y="1006"/>
                </a:lnTo>
                <a:lnTo>
                  <a:pt x="1548" y="1004"/>
                </a:lnTo>
                <a:lnTo>
                  <a:pt x="1551" y="1004"/>
                </a:lnTo>
                <a:lnTo>
                  <a:pt x="1551" y="1002"/>
                </a:lnTo>
                <a:lnTo>
                  <a:pt x="1553" y="1002"/>
                </a:lnTo>
                <a:lnTo>
                  <a:pt x="1557" y="1002"/>
                </a:lnTo>
                <a:lnTo>
                  <a:pt x="1559" y="1002"/>
                </a:lnTo>
                <a:lnTo>
                  <a:pt x="1561" y="1002"/>
                </a:lnTo>
                <a:lnTo>
                  <a:pt x="1563" y="1002"/>
                </a:lnTo>
                <a:lnTo>
                  <a:pt x="1565" y="1002"/>
                </a:lnTo>
                <a:lnTo>
                  <a:pt x="1567" y="1002"/>
                </a:lnTo>
                <a:lnTo>
                  <a:pt x="1571" y="1000"/>
                </a:lnTo>
                <a:lnTo>
                  <a:pt x="1574" y="1000"/>
                </a:lnTo>
                <a:lnTo>
                  <a:pt x="1574" y="996"/>
                </a:lnTo>
                <a:lnTo>
                  <a:pt x="1574" y="996"/>
                </a:lnTo>
                <a:lnTo>
                  <a:pt x="1574" y="994"/>
                </a:lnTo>
                <a:lnTo>
                  <a:pt x="1574" y="994"/>
                </a:lnTo>
                <a:lnTo>
                  <a:pt x="1574" y="994"/>
                </a:lnTo>
                <a:lnTo>
                  <a:pt x="1574" y="996"/>
                </a:lnTo>
                <a:lnTo>
                  <a:pt x="1576" y="996"/>
                </a:lnTo>
                <a:lnTo>
                  <a:pt x="1576" y="994"/>
                </a:lnTo>
                <a:lnTo>
                  <a:pt x="1578" y="994"/>
                </a:lnTo>
                <a:lnTo>
                  <a:pt x="1576" y="996"/>
                </a:lnTo>
                <a:lnTo>
                  <a:pt x="1576" y="998"/>
                </a:lnTo>
                <a:lnTo>
                  <a:pt x="1576" y="1000"/>
                </a:lnTo>
                <a:lnTo>
                  <a:pt x="1578" y="998"/>
                </a:lnTo>
                <a:lnTo>
                  <a:pt x="1580" y="998"/>
                </a:lnTo>
                <a:lnTo>
                  <a:pt x="1584" y="996"/>
                </a:lnTo>
                <a:lnTo>
                  <a:pt x="1584" y="996"/>
                </a:lnTo>
                <a:lnTo>
                  <a:pt x="1584" y="998"/>
                </a:lnTo>
                <a:lnTo>
                  <a:pt x="1584" y="998"/>
                </a:lnTo>
                <a:lnTo>
                  <a:pt x="1584" y="998"/>
                </a:lnTo>
                <a:lnTo>
                  <a:pt x="1586" y="998"/>
                </a:lnTo>
                <a:lnTo>
                  <a:pt x="1588" y="996"/>
                </a:lnTo>
                <a:lnTo>
                  <a:pt x="1592" y="996"/>
                </a:lnTo>
                <a:lnTo>
                  <a:pt x="1595" y="996"/>
                </a:lnTo>
                <a:lnTo>
                  <a:pt x="1595" y="996"/>
                </a:lnTo>
                <a:lnTo>
                  <a:pt x="1595" y="996"/>
                </a:lnTo>
                <a:lnTo>
                  <a:pt x="1595" y="994"/>
                </a:lnTo>
                <a:lnTo>
                  <a:pt x="1595" y="992"/>
                </a:lnTo>
                <a:lnTo>
                  <a:pt x="1592" y="990"/>
                </a:lnTo>
                <a:lnTo>
                  <a:pt x="1590" y="990"/>
                </a:lnTo>
                <a:lnTo>
                  <a:pt x="1590" y="990"/>
                </a:lnTo>
                <a:lnTo>
                  <a:pt x="1590" y="990"/>
                </a:lnTo>
                <a:lnTo>
                  <a:pt x="1590" y="990"/>
                </a:lnTo>
                <a:lnTo>
                  <a:pt x="1590" y="990"/>
                </a:lnTo>
                <a:lnTo>
                  <a:pt x="1590" y="990"/>
                </a:lnTo>
                <a:lnTo>
                  <a:pt x="1592" y="990"/>
                </a:lnTo>
                <a:lnTo>
                  <a:pt x="1592" y="992"/>
                </a:lnTo>
                <a:lnTo>
                  <a:pt x="1595" y="992"/>
                </a:lnTo>
                <a:lnTo>
                  <a:pt x="1595" y="994"/>
                </a:lnTo>
                <a:lnTo>
                  <a:pt x="1592" y="994"/>
                </a:lnTo>
                <a:lnTo>
                  <a:pt x="1590" y="996"/>
                </a:lnTo>
                <a:lnTo>
                  <a:pt x="1588" y="994"/>
                </a:lnTo>
                <a:lnTo>
                  <a:pt x="1586" y="994"/>
                </a:lnTo>
                <a:lnTo>
                  <a:pt x="1586" y="992"/>
                </a:lnTo>
                <a:lnTo>
                  <a:pt x="1584" y="990"/>
                </a:lnTo>
                <a:lnTo>
                  <a:pt x="1584" y="990"/>
                </a:lnTo>
                <a:lnTo>
                  <a:pt x="1584" y="990"/>
                </a:lnTo>
                <a:lnTo>
                  <a:pt x="1582" y="986"/>
                </a:lnTo>
                <a:lnTo>
                  <a:pt x="1582" y="986"/>
                </a:lnTo>
                <a:lnTo>
                  <a:pt x="1580" y="986"/>
                </a:lnTo>
                <a:lnTo>
                  <a:pt x="1578" y="986"/>
                </a:lnTo>
                <a:lnTo>
                  <a:pt x="1580" y="983"/>
                </a:lnTo>
                <a:lnTo>
                  <a:pt x="1582" y="981"/>
                </a:lnTo>
                <a:lnTo>
                  <a:pt x="1582" y="981"/>
                </a:lnTo>
                <a:lnTo>
                  <a:pt x="1582" y="981"/>
                </a:lnTo>
                <a:lnTo>
                  <a:pt x="1584" y="979"/>
                </a:lnTo>
                <a:lnTo>
                  <a:pt x="1584" y="979"/>
                </a:lnTo>
                <a:lnTo>
                  <a:pt x="1584" y="979"/>
                </a:lnTo>
                <a:lnTo>
                  <a:pt x="1584" y="979"/>
                </a:lnTo>
                <a:lnTo>
                  <a:pt x="1584" y="979"/>
                </a:lnTo>
                <a:lnTo>
                  <a:pt x="1584" y="979"/>
                </a:lnTo>
                <a:lnTo>
                  <a:pt x="1582" y="979"/>
                </a:lnTo>
                <a:lnTo>
                  <a:pt x="1582" y="977"/>
                </a:lnTo>
                <a:lnTo>
                  <a:pt x="1582" y="977"/>
                </a:lnTo>
                <a:lnTo>
                  <a:pt x="1582" y="977"/>
                </a:lnTo>
                <a:lnTo>
                  <a:pt x="1582" y="975"/>
                </a:lnTo>
                <a:lnTo>
                  <a:pt x="1582" y="971"/>
                </a:lnTo>
                <a:lnTo>
                  <a:pt x="1584" y="971"/>
                </a:lnTo>
                <a:lnTo>
                  <a:pt x="1584" y="971"/>
                </a:lnTo>
                <a:lnTo>
                  <a:pt x="1586" y="967"/>
                </a:lnTo>
                <a:lnTo>
                  <a:pt x="1588" y="965"/>
                </a:lnTo>
                <a:lnTo>
                  <a:pt x="1590" y="962"/>
                </a:lnTo>
                <a:lnTo>
                  <a:pt x="1590" y="962"/>
                </a:lnTo>
                <a:lnTo>
                  <a:pt x="1590" y="960"/>
                </a:lnTo>
                <a:lnTo>
                  <a:pt x="1590" y="960"/>
                </a:lnTo>
                <a:lnTo>
                  <a:pt x="1592" y="958"/>
                </a:lnTo>
                <a:lnTo>
                  <a:pt x="1595" y="958"/>
                </a:lnTo>
                <a:lnTo>
                  <a:pt x="1595" y="958"/>
                </a:lnTo>
                <a:lnTo>
                  <a:pt x="1595" y="960"/>
                </a:lnTo>
                <a:lnTo>
                  <a:pt x="1595" y="958"/>
                </a:lnTo>
                <a:lnTo>
                  <a:pt x="1595" y="958"/>
                </a:lnTo>
                <a:lnTo>
                  <a:pt x="1597" y="960"/>
                </a:lnTo>
                <a:lnTo>
                  <a:pt x="1597" y="960"/>
                </a:lnTo>
                <a:lnTo>
                  <a:pt x="1597" y="958"/>
                </a:lnTo>
                <a:lnTo>
                  <a:pt x="1597" y="958"/>
                </a:lnTo>
                <a:lnTo>
                  <a:pt x="1597" y="956"/>
                </a:lnTo>
                <a:lnTo>
                  <a:pt x="1597" y="958"/>
                </a:lnTo>
                <a:lnTo>
                  <a:pt x="1597" y="958"/>
                </a:lnTo>
                <a:lnTo>
                  <a:pt x="1597" y="958"/>
                </a:lnTo>
                <a:lnTo>
                  <a:pt x="1599" y="956"/>
                </a:lnTo>
                <a:lnTo>
                  <a:pt x="1599" y="956"/>
                </a:lnTo>
                <a:lnTo>
                  <a:pt x="1599" y="956"/>
                </a:lnTo>
                <a:lnTo>
                  <a:pt x="1599" y="958"/>
                </a:lnTo>
                <a:lnTo>
                  <a:pt x="1599" y="958"/>
                </a:lnTo>
                <a:lnTo>
                  <a:pt x="1601" y="956"/>
                </a:lnTo>
                <a:lnTo>
                  <a:pt x="1601" y="956"/>
                </a:lnTo>
                <a:lnTo>
                  <a:pt x="1601" y="958"/>
                </a:lnTo>
                <a:lnTo>
                  <a:pt x="1601" y="958"/>
                </a:lnTo>
                <a:lnTo>
                  <a:pt x="1601" y="956"/>
                </a:lnTo>
                <a:lnTo>
                  <a:pt x="1603" y="956"/>
                </a:lnTo>
                <a:lnTo>
                  <a:pt x="1605" y="956"/>
                </a:lnTo>
                <a:lnTo>
                  <a:pt x="1607" y="954"/>
                </a:lnTo>
                <a:lnTo>
                  <a:pt x="1607" y="954"/>
                </a:lnTo>
                <a:lnTo>
                  <a:pt x="1607" y="952"/>
                </a:lnTo>
                <a:lnTo>
                  <a:pt x="1609" y="950"/>
                </a:lnTo>
                <a:lnTo>
                  <a:pt x="1609" y="948"/>
                </a:lnTo>
                <a:lnTo>
                  <a:pt x="1611" y="948"/>
                </a:lnTo>
                <a:lnTo>
                  <a:pt x="1611" y="946"/>
                </a:lnTo>
                <a:lnTo>
                  <a:pt x="1611" y="946"/>
                </a:lnTo>
                <a:lnTo>
                  <a:pt x="1611" y="946"/>
                </a:lnTo>
                <a:lnTo>
                  <a:pt x="1611" y="948"/>
                </a:lnTo>
                <a:lnTo>
                  <a:pt x="1611" y="948"/>
                </a:lnTo>
                <a:lnTo>
                  <a:pt x="1611" y="948"/>
                </a:lnTo>
                <a:lnTo>
                  <a:pt x="1611" y="948"/>
                </a:lnTo>
                <a:lnTo>
                  <a:pt x="1611" y="950"/>
                </a:lnTo>
                <a:lnTo>
                  <a:pt x="1611" y="950"/>
                </a:lnTo>
                <a:lnTo>
                  <a:pt x="1611" y="950"/>
                </a:lnTo>
                <a:lnTo>
                  <a:pt x="1613" y="950"/>
                </a:lnTo>
                <a:lnTo>
                  <a:pt x="1613" y="950"/>
                </a:lnTo>
                <a:lnTo>
                  <a:pt x="1615" y="952"/>
                </a:lnTo>
                <a:lnTo>
                  <a:pt x="1615" y="950"/>
                </a:lnTo>
                <a:lnTo>
                  <a:pt x="1615" y="950"/>
                </a:lnTo>
                <a:lnTo>
                  <a:pt x="1615" y="948"/>
                </a:lnTo>
                <a:lnTo>
                  <a:pt x="1615" y="946"/>
                </a:lnTo>
                <a:lnTo>
                  <a:pt x="1618" y="948"/>
                </a:lnTo>
                <a:lnTo>
                  <a:pt x="1618" y="948"/>
                </a:lnTo>
                <a:lnTo>
                  <a:pt x="1618" y="948"/>
                </a:lnTo>
                <a:lnTo>
                  <a:pt x="1618" y="946"/>
                </a:lnTo>
                <a:lnTo>
                  <a:pt x="1620" y="946"/>
                </a:lnTo>
                <a:lnTo>
                  <a:pt x="1620" y="946"/>
                </a:lnTo>
                <a:lnTo>
                  <a:pt x="1620" y="948"/>
                </a:lnTo>
                <a:lnTo>
                  <a:pt x="1622" y="948"/>
                </a:lnTo>
                <a:lnTo>
                  <a:pt x="1622" y="948"/>
                </a:lnTo>
                <a:lnTo>
                  <a:pt x="1622" y="950"/>
                </a:lnTo>
                <a:lnTo>
                  <a:pt x="1622" y="948"/>
                </a:lnTo>
                <a:lnTo>
                  <a:pt x="1622" y="948"/>
                </a:lnTo>
                <a:lnTo>
                  <a:pt x="1624" y="948"/>
                </a:lnTo>
                <a:lnTo>
                  <a:pt x="1624" y="948"/>
                </a:lnTo>
                <a:lnTo>
                  <a:pt x="1624" y="946"/>
                </a:lnTo>
                <a:lnTo>
                  <a:pt x="1626" y="946"/>
                </a:lnTo>
                <a:lnTo>
                  <a:pt x="1626" y="946"/>
                </a:lnTo>
                <a:lnTo>
                  <a:pt x="1628" y="946"/>
                </a:lnTo>
                <a:lnTo>
                  <a:pt x="1628" y="946"/>
                </a:lnTo>
                <a:lnTo>
                  <a:pt x="1628" y="944"/>
                </a:lnTo>
                <a:lnTo>
                  <a:pt x="1630" y="944"/>
                </a:lnTo>
                <a:lnTo>
                  <a:pt x="1632" y="944"/>
                </a:lnTo>
                <a:lnTo>
                  <a:pt x="1634" y="944"/>
                </a:lnTo>
                <a:lnTo>
                  <a:pt x="1636" y="941"/>
                </a:lnTo>
                <a:lnTo>
                  <a:pt x="1636" y="941"/>
                </a:lnTo>
                <a:lnTo>
                  <a:pt x="1636" y="939"/>
                </a:lnTo>
                <a:lnTo>
                  <a:pt x="1636" y="939"/>
                </a:lnTo>
                <a:lnTo>
                  <a:pt x="1636" y="939"/>
                </a:lnTo>
                <a:lnTo>
                  <a:pt x="1636" y="937"/>
                </a:lnTo>
                <a:lnTo>
                  <a:pt x="1636" y="937"/>
                </a:lnTo>
                <a:lnTo>
                  <a:pt x="1634" y="935"/>
                </a:lnTo>
                <a:lnTo>
                  <a:pt x="1634" y="935"/>
                </a:lnTo>
                <a:lnTo>
                  <a:pt x="1636" y="935"/>
                </a:lnTo>
                <a:lnTo>
                  <a:pt x="1636" y="935"/>
                </a:lnTo>
                <a:lnTo>
                  <a:pt x="1639" y="935"/>
                </a:lnTo>
                <a:lnTo>
                  <a:pt x="1639" y="935"/>
                </a:lnTo>
                <a:lnTo>
                  <a:pt x="1639" y="937"/>
                </a:lnTo>
                <a:lnTo>
                  <a:pt x="1641" y="937"/>
                </a:lnTo>
                <a:lnTo>
                  <a:pt x="1645" y="935"/>
                </a:lnTo>
                <a:lnTo>
                  <a:pt x="1645" y="937"/>
                </a:lnTo>
                <a:lnTo>
                  <a:pt x="1647" y="935"/>
                </a:lnTo>
                <a:lnTo>
                  <a:pt x="1647" y="935"/>
                </a:lnTo>
                <a:lnTo>
                  <a:pt x="1649" y="933"/>
                </a:lnTo>
                <a:lnTo>
                  <a:pt x="1649" y="933"/>
                </a:lnTo>
                <a:lnTo>
                  <a:pt x="1649" y="931"/>
                </a:lnTo>
                <a:lnTo>
                  <a:pt x="1651" y="931"/>
                </a:lnTo>
                <a:lnTo>
                  <a:pt x="1651" y="931"/>
                </a:lnTo>
                <a:lnTo>
                  <a:pt x="1651" y="931"/>
                </a:lnTo>
                <a:lnTo>
                  <a:pt x="1651" y="931"/>
                </a:lnTo>
                <a:lnTo>
                  <a:pt x="1649" y="933"/>
                </a:lnTo>
                <a:lnTo>
                  <a:pt x="1653" y="933"/>
                </a:lnTo>
                <a:lnTo>
                  <a:pt x="1653" y="933"/>
                </a:lnTo>
                <a:lnTo>
                  <a:pt x="1657" y="931"/>
                </a:lnTo>
                <a:lnTo>
                  <a:pt x="1662" y="929"/>
                </a:lnTo>
                <a:lnTo>
                  <a:pt x="1666" y="929"/>
                </a:lnTo>
                <a:lnTo>
                  <a:pt x="1668" y="927"/>
                </a:lnTo>
                <a:lnTo>
                  <a:pt x="1670" y="927"/>
                </a:lnTo>
                <a:lnTo>
                  <a:pt x="1672" y="923"/>
                </a:lnTo>
                <a:lnTo>
                  <a:pt x="1672" y="923"/>
                </a:lnTo>
                <a:lnTo>
                  <a:pt x="1672" y="921"/>
                </a:lnTo>
                <a:lnTo>
                  <a:pt x="1672" y="923"/>
                </a:lnTo>
                <a:lnTo>
                  <a:pt x="1674" y="923"/>
                </a:lnTo>
                <a:lnTo>
                  <a:pt x="1674" y="923"/>
                </a:lnTo>
                <a:lnTo>
                  <a:pt x="1676" y="923"/>
                </a:lnTo>
                <a:lnTo>
                  <a:pt x="1676" y="925"/>
                </a:lnTo>
                <a:lnTo>
                  <a:pt x="1674" y="925"/>
                </a:lnTo>
                <a:lnTo>
                  <a:pt x="1672" y="927"/>
                </a:lnTo>
                <a:lnTo>
                  <a:pt x="1668" y="929"/>
                </a:lnTo>
                <a:lnTo>
                  <a:pt x="1668" y="931"/>
                </a:lnTo>
                <a:lnTo>
                  <a:pt x="1668" y="931"/>
                </a:lnTo>
                <a:lnTo>
                  <a:pt x="1668" y="931"/>
                </a:lnTo>
                <a:lnTo>
                  <a:pt x="1670" y="933"/>
                </a:lnTo>
                <a:lnTo>
                  <a:pt x="1670" y="931"/>
                </a:lnTo>
                <a:lnTo>
                  <a:pt x="1672" y="931"/>
                </a:lnTo>
                <a:lnTo>
                  <a:pt x="1676" y="931"/>
                </a:lnTo>
                <a:lnTo>
                  <a:pt x="1678" y="931"/>
                </a:lnTo>
                <a:lnTo>
                  <a:pt x="1683" y="931"/>
                </a:lnTo>
                <a:lnTo>
                  <a:pt x="1687" y="931"/>
                </a:lnTo>
                <a:lnTo>
                  <a:pt x="1689" y="931"/>
                </a:lnTo>
                <a:lnTo>
                  <a:pt x="1689" y="933"/>
                </a:lnTo>
                <a:lnTo>
                  <a:pt x="1685" y="933"/>
                </a:lnTo>
                <a:lnTo>
                  <a:pt x="1678" y="933"/>
                </a:lnTo>
                <a:lnTo>
                  <a:pt x="1678" y="935"/>
                </a:lnTo>
                <a:lnTo>
                  <a:pt x="1678" y="937"/>
                </a:lnTo>
                <a:lnTo>
                  <a:pt x="1676" y="935"/>
                </a:lnTo>
                <a:lnTo>
                  <a:pt x="1676" y="935"/>
                </a:lnTo>
                <a:lnTo>
                  <a:pt x="1676" y="935"/>
                </a:lnTo>
                <a:lnTo>
                  <a:pt x="1676" y="933"/>
                </a:lnTo>
                <a:lnTo>
                  <a:pt x="1676" y="933"/>
                </a:lnTo>
                <a:lnTo>
                  <a:pt x="1676" y="933"/>
                </a:lnTo>
                <a:lnTo>
                  <a:pt x="1674" y="931"/>
                </a:lnTo>
                <a:lnTo>
                  <a:pt x="1674" y="933"/>
                </a:lnTo>
                <a:lnTo>
                  <a:pt x="1674" y="933"/>
                </a:lnTo>
                <a:lnTo>
                  <a:pt x="1670" y="935"/>
                </a:lnTo>
                <a:lnTo>
                  <a:pt x="1668" y="935"/>
                </a:lnTo>
                <a:lnTo>
                  <a:pt x="1657" y="941"/>
                </a:lnTo>
                <a:lnTo>
                  <a:pt x="1655" y="944"/>
                </a:lnTo>
                <a:lnTo>
                  <a:pt x="1655" y="944"/>
                </a:lnTo>
                <a:lnTo>
                  <a:pt x="1657" y="944"/>
                </a:lnTo>
                <a:lnTo>
                  <a:pt x="1659" y="941"/>
                </a:lnTo>
                <a:lnTo>
                  <a:pt x="1659" y="944"/>
                </a:lnTo>
                <a:lnTo>
                  <a:pt x="1657" y="944"/>
                </a:lnTo>
                <a:lnTo>
                  <a:pt x="1655" y="944"/>
                </a:lnTo>
                <a:lnTo>
                  <a:pt x="1655" y="944"/>
                </a:lnTo>
                <a:lnTo>
                  <a:pt x="1653" y="946"/>
                </a:lnTo>
                <a:lnTo>
                  <a:pt x="1651" y="946"/>
                </a:lnTo>
                <a:lnTo>
                  <a:pt x="1651" y="948"/>
                </a:lnTo>
                <a:lnTo>
                  <a:pt x="1649" y="948"/>
                </a:lnTo>
                <a:lnTo>
                  <a:pt x="1649" y="948"/>
                </a:lnTo>
                <a:lnTo>
                  <a:pt x="1653" y="946"/>
                </a:lnTo>
                <a:lnTo>
                  <a:pt x="1653" y="946"/>
                </a:lnTo>
                <a:lnTo>
                  <a:pt x="1651" y="950"/>
                </a:lnTo>
                <a:lnTo>
                  <a:pt x="1649" y="954"/>
                </a:lnTo>
                <a:lnTo>
                  <a:pt x="1649" y="954"/>
                </a:lnTo>
                <a:lnTo>
                  <a:pt x="1649" y="958"/>
                </a:lnTo>
                <a:lnTo>
                  <a:pt x="1651" y="960"/>
                </a:lnTo>
                <a:lnTo>
                  <a:pt x="1651" y="960"/>
                </a:lnTo>
                <a:lnTo>
                  <a:pt x="1651" y="958"/>
                </a:lnTo>
                <a:lnTo>
                  <a:pt x="1653" y="958"/>
                </a:lnTo>
                <a:lnTo>
                  <a:pt x="1653" y="960"/>
                </a:lnTo>
                <a:lnTo>
                  <a:pt x="1655" y="962"/>
                </a:lnTo>
                <a:lnTo>
                  <a:pt x="1657" y="965"/>
                </a:lnTo>
                <a:lnTo>
                  <a:pt x="1657" y="962"/>
                </a:lnTo>
                <a:lnTo>
                  <a:pt x="1659" y="965"/>
                </a:lnTo>
                <a:lnTo>
                  <a:pt x="1659" y="965"/>
                </a:lnTo>
                <a:lnTo>
                  <a:pt x="1659" y="962"/>
                </a:lnTo>
                <a:lnTo>
                  <a:pt x="1659" y="962"/>
                </a:lnTo>
                <a:lnTo>
                  <a:pt x="1662" y="965"/>
                </a:lnTo>
                <a:lnTo>
                  <a:pt x="1662" y="962"/>
                </a:lnTo>
                <a:lnTo>
                  <a:pt x="1664" y="960"/>
                </a:lnTo>
                <a:lnTo>
                  <a:pt x="1664" y="960"/>
                </a:lnTo>
                <a:lnTo>
                  <a:pt x="1666" y="960"/>
                </a:lnTo>
                <a:lnTo>
                  <a:pt x="1668" y="958"/>
                </a:lnTo>
                <a:lnTo>
                  <a:pt x="1668" y="956"/>
                </a:lnTo>
                <a:lnTo>
                  <a:pt x="1670" y="956"/>
                </a:lnTo>
                <a:lnTo>
                  <a:pt x="1672" y="954"/>
                </a:lnTo>
                <a:lnTo>
                  <a:pt x="1674" y="952"/>
                </a:lnTo>
                <a:lnTo>
                  <a:pt x="1674" y="950"/>
                </a:lnTo>
                <a:lnTo>
                  <a:pt x="1676" y="950"/>
                </a:lnTo>
                <a:lnTo>
                  <a:pt x="1676" y="950"/>
                </a:lnTo>
                <a:lnTo>
                  <a:pt x="1676" y="948"/>
                </a:lnTo>
                <a:lnTo>
                  <a:pt x="1676" y="948"/>
                </a:lnTo>
                <a:lnTo>
                  <a:pt x="1676" y="946"/>
                </a:lnTo>
                <a:lnTo>
                  <a:pt x="1678" y="946"/>
                </a:lnTo>
                <a:lnTo>
                  <a:pt x="1678" y="948"/>
                </a:lnTo>
                <a:lnTo>
                  <a:pt x="1680" y="946"/>
                </a:lnTo>
                <a:lnTo>
                  <a:pt x="1680" y="946"/>
                </a:lnTo>
                <a:lnTo>
                  <a:pt x="1680" y="944"/>
                </a:lnTo>
                <a:lnTo>
                  <a:pt x="1683" y="946"/>
                </a:lnTo>
                <a:lnTo>
                  <a:pt x="1683" y="946"/>
                </a:lnTo>
                <a:lnTo>
                  <a:pt x="1683" y="946"/>
                </a:lnTo>
                <a:lnTo>
                  <a:pt x="1685" y="948"/>
                </a:lnTo>
                <a:lnTo>
                  <a:pt x="1687" y="948"/>
                </a:lnTo>
                <a:lnTo>
                  <a:pt x="1687" y="946"/>
                </a:lnTo>
                <a:lnTo>
                  <a:pt x="1687" y="946"/>
                </a:lnTo>
                <a:lnTo>
                  <a:pt x="1687" y="946"/>
                </a:lnTo>
                <a:lnTo>
                  <a:pt x="1687" y="944"/>
                </a:lnTo>
                <a:lnTo>
                  <a:pt x="1687" y="944"/>
                </a:lnTo>
                <a:lnTo>
                  <a:pt x="1689" y="944"/>
                </a:lnTo>
                <a:lnTo>
                  <a:pt x="1689" y="944"/>
                </a:lnTo>
                <a:lnTo>
                  <a:pt x="1691" y="944"/>
                </a:lnTo>
                <a:lnTo>
                  <a:pt x="1693" y="944"/>
                </a:lnTo>
                <a:lnTo>
                  <a:pt x="1693" y="944"/>
                </a:lnTo>
                <a:lnTo>
                  <a:pt x="1695" y="944"/>
                </a:lnTo>
                <a:lnTo>
                  <a:pt x="1699" y="941"/>
                </a:lnTo>
                <a:lnTo>
                  <a:pt x="1701" y="941"/>
                </a:lnTo>
                <a:lnTo>
                  <a:pt x="1706" y="939"/>
                </a:lnTo>
                <a:lnTo>
                  <a:pt x="1710" y="937"/>
                </a:lnTo>
                <a:lnTo>
                  <a:pt x="1712" y="937"/>
                </a:lnTo>
                <a:lnTo>
                  <a:pt x="1714" y="937"/>
                </a:lnTo>
                <a:lnTo>
                  <a:pt x="1714" y="935"/>
                </a:lnTo>
                <a:lnTo>
                  <a:pt x="1716" y="935"/>
                </a:lnTo>
                <a:lnTo>
                  <a:pt x="1716" y="935"/>
                </a:lnTo>
                <a:lnTo>
                  <a:pt x="1718" y="935"/>
                </a:lnTo>
                <a:lnTo>
                  <a:pt x="1720" y="933"/>
                </a:lnTo>
                <a:lnTo>
                  <a:pt x="1722" y="933"/>
                </a:lnTo>
                <a:lnTo>
                  <a:pt x="1722" y="933"/>
                </a:lnTo>
                <a:lnTo>
                  <a:pt x="1722" y="933"/>
                </a:lnTo>
                <a:lnTo>
                  <a:pt x="1724" y="933"/>
                </a:lnTo>
                <a:lnTo>
                  <a:pt x="1722" y="933"/>
                </a:lnTo>
                <a:lnTo>
                  <a:pt x="1722" y="931"/>
                </a:lnTo>
                <a:lnTo>
                  <a:pt x="1718" y="931"/>
                </a:lnTo>
                <a:lnTo>
                  <a:pt x="1718" y="931"/>
                </a:lnTo>
                <a:lnTo>
                  <a:pt x="1720" y="931"/>
                </a:lnTo>
                <a:lnTo>
                  <a:pt x="1720" y="929"/>
                </a:lnTo>
                <a:lnTo>
                  <a:pt x="1718" y="927"/>
                </a:lnTo>
                <a:lnTo>
                  <a:pt x="1718" y="927"/>
                </a:lnTo>
                <a:lnTo>
                  <a:pt x="1716" y="925"/>
                </a:lnTo>
                <a:lnTo>
                  <a:pt x="1714" y="927"/>
                </a:lnTo>
                <a:lnTo>
                  <a:pt x="1712" y="927"/>
                </a:lnTo>
                <a:lnTo>
                  <a:pt x="1712" y="925"/>
                </a:lnTo>
                <a:lnTo>
                  <a:pt x="1710" y="925"/>
                </a:lnTo>
                <a:lnTo>
                  <a:pt x="1710" y="923"/>
                </a:lnTo>
                <a:lnTo>
                  <a:pt x="1710" y="923"/>
                </a:lnTo>
                <a:lnTo>
                  <a:pt x="1706" y="925"/>
                </a:lnTo>
                <a:lnTo>
                  <a:pt x="1703" y="927"/>
                </a:lnTo>
                <a:lnTo>
                  <a:pt x="1703" y="927"/>
                </a:lnTo>
                <a:lnTo>
                  <a:pt x="1703" y="927"/>
                </a:lnTo>
                <a:lnTo>
                  <a:pt x="1701" y="927"/>
                </a:lnTo>
                <a:lnTo>
                  <a:pt x="1699" y="927"/>
                </a:lnTo>
                <a:lnTo>
                  <a:pt x="1699" y="925"/>
                </a:lnTo>
                <a:lnTo>
                  <a:pt x="1699" y="925"/>
                </a:lnTo>
                <a:lnTo>
                  <a:pt x="1697" y="925"/>
                </a:lnTo>
                <a:lnTo>
                  <a:pt x="1693" y="925"/>
                </a:lnTo>
                <a:lnTo>
                  <a:pt x="1691" y="925"/>
                </a:lnTo>
                <a:lnTo>
                  <a:pt x="1691" y="925"/>
                </a:lnTo>
                <a:lnTo>
                  <a:pt x="1691" y="925"/>
                </a:lnTo>
                <a:lnTo>
                  <a:pt x="1689" y="923"/>
                </a:lnTo>
                <a:lnTo>
                  <a:pt x="1687" y="923"/>
                </a:lnTo>
                <a:lnTo>
                  <a:pt x="1687" y="923"/>
                </a:lnTo>
                <a:lnTo>
                  <a:pt x="1685" y="923"/>
                </a:lnTo>
                <a:lnTo>
                  <a:pt x="1683" y="921"/>
                </a:lnTo>
                <a:lnTo>
                  <a:pt x="1680" y="921"/>
                </a:lnTo>
                <a:lnTo>
                  <a:pt x="1683" y="918"/>
                </a:lnTo>
                <a:lnTo>
                  <a:pt x="1683" y="918"/>
                </a:lnTo>
                <a:lnTo>
                  <a:pt x="1683" y="916"/>
                </a:lnTo>
                <a:lnTo>
                  <a:pt x="1678" y="916"/>
                </a:lnTo>
                <a:lnTo>
                  <a:pt x="1678" y="916"/>
                </a:lnTo>
                <a:lnTo>
                  <a:pt x="1672" y="916"/>
                </a:lnTo>
                <a:lnTo>
                  <a:pt x="1672" y="914"/>
                </a:lnTo>
                <a:lnTo>
                  <a:pt x="1672" y="914"/>
                </a:lnTo>
                <a:lnTo>
                  <a:pt x="1672" y="912"/>
                </a:lnTo>
                <a:lnTo>
                  <a:pt x="1670" y="910"/>
                </a:lnTo>
                <a:lnTo>
                  <a:pt x="1670" y="908"/>
                </a:lnTo>
                <a:lnTo>
                  <a:pt x="1668" y="908"/>
                </a:lnTo>
                <a:lnTo>
                  <a:pt x="1668" y="906"/>
                </a:lnTo>
                <a:lnTo>
                  <a:pt x="1668" y="904"/>
                </a:lnTo>
                <a:lnTo>
                  <a:pt x="1668" y="904"/>
                </a:lnTo>
                <a:lnTo>
                  <a:pt x="1668" y="902"/>
                </a:lnTo>
                <a:lnTo>
                  <a:pt x="1668" y="900"/>
                </a:lnTo>
                <a:lnTo>
                  <a:pt x="1666" y="900"/>
                </a:lnTo>
                <a:lnTo>
                  <a:pt x="1664" y="902"/>
                </a:lnTo>
                <a:lnTo>
                  <a:pt x="1662" y="902"/>
                </a:lnTo>
                <a:lnTo>
                  <a:pt x="1662" y="900"/>
                </a:lnTo>
                <a:lnTo>
                  <a:pt x="1666" y="897"/>
                </a:lnTo>
                <a:lnTo>
                  <a:pt x="1668" y="895"/>
                </a:lnTo>
                <a:lnTo>
                  <a:pt x="1668" y="891"/>
                </a:lnTo>
                <a:lnTo>
                  <a:pt x="1670" y="889"/>
                </a:lnTo>
                <a:lnTo>
                  <a:pt x="1670" y="889"/>
                </a:lnTo>
                <a:lnTo>
                  <a:pt x="1668" y="887"/>
                </a:lnTo>
                <a:lnTo>
                  <a:pt x="1666" y="887"/>
                </a:lnTo>
                <a:lnTo>
                  <a:pt x="1666" y="887"/>
                </a:lnTo>
                <a:lnTo>
                  <a:pt x="1664" y="887"/>
                </a:lnTo>
                <a:lnTo>
                  <a:pt x="1662" y="889"/>
                </a:lnTo>
                <a:lnTo>
                  <a:pt x="1659" y="889"/>
                </a:lnTo>
                <a:lnTo>
                  <a:pt x="1657" y="889"/>
                </a:lnTo>
                <a:lnTo>
                  <a:pt x="1657" y="889"/>
                </a:lnTo>
                <a:lnTo>
                  <a:pt x="1655" y="887"/>
                </a:lnTo>
                <a:lnTo>
                  <a:pt x="1653" y="885"/>
                </a:lnTo>
                <a:lnTo>
                  <a:pt x="1649" y="885"/>
                </a:lnTo>
                <a:lnTo>
                  <a:pt x="1647" y="883"/>
                </a:lnTo>
                <a:lnTo>
                  <a:pt x="1645" y="883"/>
                </a:lnTo>
                <a:lnTo>
                  <a:pt x="1643" y="883"/>
                </a:lnTo>
                <a:lnTo>
                  <a:pt x="1641" y="883"/>
                </a:lnTo>
                <a:lnTo>
                  <a:pt x="1645" y="881"/>
                </a:lnTo>
                <a:lnTo>
                  <a:pt x="1647" y="883"/>
                </a:lnTo>
                <a:lnTo>
                  <a:pt x="1647" y="883"/>
                </a:lnTo>
                <a:lnTo>
                  <a:pt x="1651" y="883"/>
                </a:lnTo>
                <a:lnTo>
                  <a:pt x="1651" y="881"/>
                </a:lnTo>
                <a:lnTo>
                  <a:pt x="1653" y="881"/>
                </a:lnTo>
                <a:lnTo>
                  <a:pt x="1655" y="883"/>
                </a:lnTo>
                <a:lnTo>
                  <a:pt x="1659" y="883"/>
                </a:lnTo>
                <a:lnTo>
                  <a:pt x="1662" y="883"/>
                </a:lnTo>
                <a:lnTo>
                  <a:pt x="1662" y="883"/>
                </a:lnTo>
                <a:lnTo>
                  <a:pt x="1666" y="883"/>
                </a:lnTo>
                <a:lnTo>
                  <a:pt x="1666" y="881"/>
                </a:lnTo>
                <a:lnTo>
                  <a:pt x="1668" y="881"/>
                </a:lnTo>
                <a:lnTo>
                  <a:pt x="1670" y="881"/>
                </a:lnTo>
                <a:lnTo>
                  <a:pt x="1670" y="879"/>
                </a:lnTo>
                <a:lnTo>
                  <a:pt x="1672" y="876"/>
                </a:lnTo>
                <a:lnTo>
                  <a:pt x="1676" y="876"/>
                </a:lnTo>
                <a:lnTo>
                  <a:pt x="1676" y="874"/>
                </a:lnTo>
                <a:lnTo>
                  <a:pt x="1676" y="870"/>
                </a:lnTo>
                <a:lnTo>
                  <a:pt x="1674" y="868"/>
                </a:lnTo>
                <a:lnTo>
                  <a:pt x="1672" y="868"/>
                </a:lnTo>
                <a:lnTo>
                  <a:pt x="1674" y="868"/>
                </a:lnTo>
                <a:lnTo>
                  <a:pt x="1678" y="868"/>
                </a:lnTo>
                <a:lnTo>
                  <a:pt x="1678" y="868"/>
                </a:lnTo>
                <a:lnTo>
                  <a:pt x="1676" y="866"/>
                </a:lnTo>
                <a:lnTo>
                  <a:pt x="1672" y="864"/>
                </a:lnTo>
                <a:lnTo>
                  <a:pt x="1668" y="862"/>
                </a:lnTo>
                <a:lnTo>
                  <a:pt x="1659" y="860"/>
                </a:lnTo>
                <a:lnTo>
                  <a:pt x="1659" y="860"/>
                </a:lnTo>
                <a:lnTo>
                  <a:pt x="1653" y="862"/>
                </a:lnTo>
                <a:lnTo>
                  <a:pt x="1649" y="862"/>
                </a:lnTo>
                <a:lnTo>
                  <a:pt x="1643" y="864"/>
                </a:lnTo>
                <a:lnTo>
                  <a:pt x="1634" y="866"/>
                </a:lnTo>
                <a:lnTo>
                  <a:pt x="1628" y="868"/>
                </a:lnTo>
                <a:lnTo>
                  <a:pt x="1624" y="870"/>
                </a:lnTo>
                <a:lnTo>
                  <a:pt x="1620" y="872"/>
                </a:lnTo>
                <a:lnTo>
                  <a:pt x="1615" y="874"/>
                </a:lnTo>
                <a:lnTo>
                  <a:pt x="1615" y="876"/>
                </a:lnTo>
                <a:lnTo>
                  <a:pt x="1611" y="876"/>
                </a:lnTo>
                <a:lnTo>
                  <a:pt x="1611" y="876"/>
                </a:lnTo>
                <a:lnTo>
                  <a:pt x="1609" y="879"/>
                </a:lnTo>
                <a:lnTo>
                  <a:pt x="1603" y="883"/>
                </a:lnTo>
                <a:lnTo>
                  <a:pt x="1601" y="885"/>
                </a:lnTo>
                <a:lnTo>
                  <a:pt x="1599" y="887"/>
                </a:lnTo>
                <a:lnTo>
                  <a:pt x="1597" y="891"/>
                </a:lnTo>
                <a:lnTo>
                  <a:pt x="1592" y="893"/>
                </a:lnTo>
                <a:lnTo>
                  <a:pt x="1592" y="895"/>
                </a:lnTo>
                <a:lnTo>
                  <a:pt x="1590" y="897"/>
                </a:lnTo>
                <a:lnTo>
                  <a:pt x="1588" y="900"/>
                </a:lnTo>
                <a:lnTo>
                  <a:pt x="1586" y="902"/>
                </a:lnTo>
                <a:lnTo>
                  <a:pt x="1580" y="904"/>
                </a:lnTo>
                <a:lnTo>
                  <a:pt x="1578" y="906"/>
                </a:lnTo>
                <a:lnTo>
                  <a:pt x="1576" y="906"/>
                </a:lnTo>
                <a:lnTo>
                  <a:pt x="1574" y="908"/>
                </a:lnTo>
                <a:lnTo>
                  <a:pt x="1569" y="908"/>
                </a:lnTo>
                <a:lnTo>
                  <a:pt x="1565" y="908"/>
                </a:lnTo>
                <a:lnTo>
                  <a:pt x="1563" y="910"/>
                </a:lnTo>
                <a:lnTo>
                  <a:pt x="1561" y="910"/>
                </a:lnTo>
                <a:lnTo>
                  <a:pt x="1561" y="912"/>
                </a:lnTo>
                <a:lnTo>
                  <a:pt x="1559" y="912"/>
                </a:lnTo>
                <a:lnTo>
                  <a:pt x="1557" y="914"/>
                </a:lnTo>
                <a:lnTo>
                  <a:pt x="1555" y="916"/>
                </a:lnTo>
                <a:lnTo>
                  <a:pt x="1551" y="918"/>
                </a:lnTo>
                <a:lnTo>
                  <a:pt x="1548" y="921"/>
                </a:lnTo>
                <a:lnTo>
                  <a:pt x="1546" y="923"/>
                </a:lnTo>
                <a:lnTo>
                  <a:pt x="1544" y="925"/>
                </a:lnTo>
                <a:lnTo>
                  <a:pt x="1544" y="927"/>
                </a:lnTo>
                <a:lnTo>
                  <a:pt x="1542" y="927"/>
                </a:lnTo>
                <a:lnTo>
                  <a:pt x="1542" y="929"/>
                </a:lnTo>
                <a:lnTo>
                  <a:pt x="1542" y="931"/>
                </a:lnTo>
                <a:lnTo>
                  <a:pt x="1540" y="931"/>
                </a:lnTo>
                <a:lnTo>
                  <a:pt x="1536" y="933"/>
                </a:lnTo>
                <a:lnTo>
                  <a:pt x="1532" y="935"/>
                </a:lnTo>
                <a:lnTo>
                  <a:pt x="1527" y="937"/>
                </a:lnTo>
                <a:lnTo>
                  <a:pt x="1525" y="937"/>
                </a:lnTo>
                <a:lnTo>
                  <a:pt x="1530" y="935"/>
                </a:lnTo>
                <a:lnTo>
                  <a:pt x="1534" y="933"/>
                </a:lnTo>
                <a:lnTo>
                  <a:pt x="1536" y="931"/>
                </a:lnTo>
                <a:lnTo>
                  <a:pt x="1536" y="931"/>
                </a:lnTo>
                <a:lnTo>
                  <a:pt x="1532" y="929"/>
                </a:lnTo>
                <a:lnTo>
                  <a:pt x="1532" y="929"/>
                </a:lnTo>
                <a:lnTo>
                  <a:pt x="1536" y="929"/>
                </a:lnTo>
                <a:lnTo>
                  <a:pt x="1538" y="929"/>
                </a:lnTo>
                <a:lnTo>
                  <a:pt x="1538" y="927"/>
                </a:lnTo>
                <a:lnTo>
                  <a:pt x="1540" y="925"/>
                </a:lnTo>
                <a:lnTo>
                  <a:pt x="1544" y="925"/>
                </a:lnTo>
                <a:lnTo>
                  <a:pt x="1546" y="923"/>
                </a:lnTo>
                <a:lnTo>
                  <a:pt x="1548" y="921"/>
                </a:lnTo>
                <a:lnTo>
                  <a:pt x="1548" y="918"/>
                </a:lnTo>
                <a:lnTo>
                  <a:pt x="1551" y="918"/>
                </a:lnTo>
                <a:lnTo>
                  <a:pt x="1551" y="916"/>
                </a:lnTo>
                <a:lnTo>
                  <a:pt x="1553" y="916"/>
                </a:lnTo>
                <a:lnTo>
                  <a:pt x="1555" y="914"/>
                </a:lnTo>
                <a:lnTo>
                  <a:pt x="1561" y="912"/>
                </a:lnTo>
                <a:lnTo>
                  <a:pt x="1561" y="910"/>
                </a:lnTo>
                <a:lnTo>
                  <a:pt x="1565" y="910"/>
                </a:lnTo>
                <a:lnTo>
                  <a:pt x="1567" y="908"/>
                </a:lnTo>
                <a:lnTo>
                  <a:pt x="1567" y="908"/>
                </a:lnTo>
                <a:lnTo>
                  <a:pt x="1569" y="908"/>
                </a:lnTo>
                <a:lnTo>
                  <a:pt x="1576" y="906"/>
                </a:lnTo>
                <a:lnTo>
                  <a:pt x="1578" y="904"/>
                </a:lnTo>
                <a:lnTo>
                  <a:pt x="1580" y="902"/>
                </a:lnTo>
                <a:lnTo>
                  <a:pt x="1584" y="900"/>
                </a:lnTo>
                <a:lnTo>
                  <a:pt x="1586" y="895"/>
                </a:lnTo>
                <a:lnTo>
                  <a:pt x="1588" y="893"/>
                </a:lnTo>
                <a:lnTo>
                  <a:pt x="1595" y="889"/>
                </a:lnTo>
                <a:lnTo>
                  <a:pt x="1595" y="887"/>
                </a:lnTo>
                <a:lnTo>
                  <a:pt x="1597" y="885"/>
                </a:lnTo>
                <a:lnTo>
                  <a:pt x="1597" y="883"/>
                </a:lnTo>
                <a:lnTo>
                  <a:pt x="1595" y="881"/>
                </a:lnTo>
                <a:lnTo>
                  <a:pt x="1595" y="881"/>
                </a:lnTo>
                <a:lnTo>
                  <a:pt x="1592" y="879"/>
                </a:lnTo>
                <a:lnTo>
                  <a:pt x="1586" y="876"/>
                </a:lnTo>
                <a:lnTo>
                  <a:pt x="1584" y="876"/>
                </a:lnTo>
                <a:lnTo>
                  <a:pt x="1582" y="876"/>
                </a:lnTo>
                <a:lnTo>
                  <a:pt x="1580" y="876"/>
                </a:lnTo>
                <a:lnTo>
                  <a:pt x="1580" y="876"/>
                </a:lnTo>
                <a:lnTo>
                  <a:pt x="1588" y="876"/>
                </a:lnTo>
                <a:lnTo>
                  <a:pt x="1592" y="879"/>
                </a:lnTo>
                <a:lnTo>
                  <a:pt x="1595" y="879"/>
                </a:lnTo>
                <a:lnTo>
                  <a:pt x="1597" y="881"/>
                </a:lnTo>
                <a:lnTo>
                  <a:pt x="1597" y="881"/>
                </a:lnTo>
                <a:lnTo>
                  <a:pt x="1599" y="881"/>
                </a:lnTo>
                <a:lnTo>
                  <a:pt x="1601" y="879"/>
                </a:lnTo>
                <a:lnTo>
                  <a:pt x="1603" y="876"/>
                </a:lnTo>
                <a:lnTo>
                  <a:pt x="1605" y="874"/>
                </a:lnTo>
                <a:lnTo>
                  <a:pt x="1609" y="868"/>
                </a:lnTo>
                <a:lnTo>
                  <a:pt x="1613" y="866"/>
                </a:lnTo>
                <a:lnTo>
                  <a:pt x="1613" y="866"/>
                </a:lnTo>
                <a:lnTo>
                  <a:pt x="1615" y="864"/>
                </a:lnTo>
                <a:lnTo>
                  <a:pt x="1618" y="864"/>
                </a:lnTo>
                <a:lnTo>
                  <a:pt x="1618" y="864"/>
                </a:lnTo>
                <a:lnTo>
                  <a:pt x="1620" y="862"/>
                </a:lnTo>
                <a:lnTo>
                  <a:pt x="1618" y="862"/>
                </a:lnTo>
                <a:lnTo>
                  <a:pt x="1622" y="860"/>
                </a:lnTo>
                <a:lnTo>
                  <a:pt x="1630" y="860"/>
                </a:lnTo>
                <a:lnTo>
                  <a:pt x="1630" y="860"/>
                </a:lnTo>
                <a:lnTo>
                  <a:pt x="1632" y="860"/>
                </a:lnTo>
                <a:lnTo>
                  <a:pt x="1632" y="858"/>
                </a:lnTo>
                <a:lnTo>
                  <a:pt x="1634" y="853"/>
                </a:lnTo>
                <a:lnTo>
                  <a:pt x="1639" y="847"/>
                </a:lnTo>
                <a:lnTo>
                  <a:pt x="1641" y="845"/>
                </a:lnTo>
                <a:lnTo>
                  <a:pt x="1643" y="843"/>
                </a:lnTo>
                <a:lnTo>
                  <a:pt x="1643" y="843"/>
                </a:lnTo>
                <a:lnTo>
                  <a:pt x="1645" y="843"/>
                </a:lnTo>
                <a:lnTo>
                  <a:pt x="1645" y="843"/>
                </a:lnTo>
                <a:lnTo>
                  <a:pt x="1647" y="843"/>
                </a:lnTo>
                <a:lnTo>
                  <a:pt x="1649" y="843"/>
                </a:lnTo>
                <a:lnTo>
                  <a:pt x="1649" y="843"/>
                </a:lnTo>
                <a:lnTo>
                  <a:pt x="1653" y="841"/>
                </a:lnTo>
                <a:lnTo>
                  <a:pt x="1655" y="843"/>
                </a:lnTo>
                <a:lnTo>
                  <a:pt x="1662" y="841"/>
                </a:lnTo>
                <a:lnTo>
                  <a:pt x="1664" y="841"/>
                </a:lnTo>
                <a:lnTo>
                  <a:pt x="1668" y="841"/>
                </a:lnTo>
                <a:lnTo>
                  <a:pt x="1674" y="841"/>
                </a:lnTo>
                <a:lnTo>
                  <a:pt x="1678" y="841"/>
                </a:lnTo>
                <a:lnTo>
                  <a:pt x="1680" y="841"/>
                </a:lnTo>
                <a:lnTo>
                  <a:pt x="1683" y="841"/>
                </a:lnTo>
                <a:lnTo>
                  <a:pt x="1685" y="841"/>
                </a:lnTo>
                <a:lnTo>
                  <a:pt x="1687" y="843"/>
                </a:lnTo>
                <a:lnTo>
                  <a:pt x="1691" y="843"/>
                </a:lnTo>
                <a:lnTo>
                  <a:pt x="1693" y="841"/>
                </a:lnTo>
                <a:lnTo>
                  <a:pt x="1695" y="841"/>
                </a:lnTo>
                <a:lnTo>
                  <a:pt x="1697" y="841"/>
                </a:lnTo>
                <a:lnTo>
                  <a:pt x="1699" y="841"/>
                </a:lnTo>
                <a:lnTo>
                  <a:pt x="1701" y="841"/>
                </a:lnTo>
                <a:lnTo>
                  <a:pt x="1703" y="841"/>
                </a:lnTo>
                <a:lnTo>
                  <a:pt x="1708" y="843"/>
                </a:lnTo>
                <a:lnTo>
                  <a:pt x="1710" y="843"/>
                </a:lnTo>
                <a:lnTo>
                  <a:pt x="1712" y="843"/>
                </a:lnTo>
                <a:lnTo>
                  <a:pt x="1714" y="845"/>
                </a:lnTo>
                <a:lnTo>
                  <a:pt x="1720" y="843"/>
                </a:lnTo>
                <a:lnTo>
                  <a:pt x="1722" y="843"/>
                </a:lnTo>
                <a:lnTo>
                  <a:pt x="1724" y="843"/>
                </a:lnTo>
                <a:lnTo>
                  <a:pt x="1727" y="843"/>
                </a:lnTo>
                <a:lnTo>
                  <a:pt x="1729" y="843"/>
                </a:lnTo>
                <a:lnTo>
                  <a:pt x="1733" y="843"/>
                </a:lnTo>
                <a:lnTo>
                  <a:pt x="1737" y="843"/>
                </a:lnTo>
                <a:lnTo>
                  <a:pt x="1739" y="841"/>
                </a:lnTo>
                <a:lnTo>
                  <a:pt x="1741" y="839"/>
                </a:lnTo>
                <a:lnTo>
                  <a:pt x="1743" y="837"/>
                </a:lnTo>
                <a:lnTo>
                  <a:pt x="1747" y="835"/>
                </a:lnTo>
                <a:lnTo>
                  <a:pt x="1750" y="832"/>
                </a:lnTo>
                <a:lnTo>
                  <a:pt x="1752" y="830"/>
                </a:lnTo>
                <a:lnTo>
                  <a:pt x="1758" y="824"/>
                </a:lnTo>
                <a:lnTo>
                  <a:pt x="1758" y="824"/>
                </a:lnTo>
                <a:lnTo>
                  <a:pt x="1758" y="824"/>
                </a:lnTo>
                <a:lnTo>
                  <a:pt x="1760" y="822"/>
                </a:lnTo>
                <a:lnTo>
                  <a:pt x="1760" y="822"/>
                </a:lnTo>
                <a:lnTo>
                  <a:pt x="1764" y="822"/>
                </a:lnTo>
                <a:lnTo>
                  <a:pt x="1766" y="822"/>
                </a:lnTo>
                <a:lnTo>
                  <a:pt x="1766" y="822"/>
                </a:lnTo>
                <a:lnTo>
                  <a:pt x="1771" y="820"/>
                </a:lnTo>
                <a:lnTo>
                  <a:pt x="1771" y="820"/>
                </a:lnTo>
                <a:lnTo>
                  <a:pt x="1775" y="820"/>
                </a:lnTo>
                <a:lnTo>
                  <a:pt x="1777" y="820"/>
                </a:lnTo>
                <a:lnTo>
                  <a:pt x="1781" y="820"/>
                </a:lnTo>
                <a:lnTo>
                  <a:pt x="1781" y="820"/>
                </a:lnTo>
                <a:lnTo>
                  <a:pt x="1783" y="820"/>
                </a:lnTo>
                <a:lnTo>
                  <a:pt x="1789" y="816"/>
                </a:lnTo>
                <a:lnTo>
                  <a:pt x="1791" y="814"/>
                </a:lnTo>
                <a:lnTo>
                  <a:pt x="1796" y="809"/>
                </a:lnTo>
                <a:lnTo>
                  <a:pt x="1800" y="807"/>
                </a:lnTo>
                <a:lnTo>
                  <a:pt x="1802" y="805"/>
                </a:lnTo>
                <a:lnTo>
                  <a:pt x="1800" y="805"/>
                </a:lnTo>
                <a:lnTo>
                  <a:pt x="1800" y="803"/>
                </a:lnTo>
                <a:lnTo>
                  <a:pt x="1800" y="803"/>
                </a:lnTo>
                <a:lnTo>
                  <a:pt x="1796" y="801"/>
                </a:lnTo>
                <a:lnTo>
                  <a:pt x="1796" y="801"/>
                </a:lnTo>
                <a:lnTo>
                  <a:pt x="1798" y="801"/>
                </a:lnTo>
                <a:lnTo>
                  <a:pt x="1800" y="801"/>
                </a:lnTo>
                <a:lnTo>
                  <a:pt x="1800" y="801"/>
                </a:lnTo>
                <a:lnTo>
                  <a:pt x="1800" y="801"/>
                </a:lnTo>
                <a:lnTo>
                  <a:pt x="1800" y="799"/>
                </a:lnTo>
                <a:lnTo>
                  <a:pt x="1798" y="799"/>
                </a:lnTo>
                <a:lnTo>
                  <a:pt x="1796" y="799"/>
                </a:lnTo>
                <a:lnTo>
                  <a:pt x="1794" y="799"/>
                </a:lnTo>
                <a:lnTo>
                  <a:pt x="1791" y="799"/>
                </a:lnTo>
                <a:lnTo>
                  <a:pt x="1791" y="797"/>
                </a:lnTo>
                <a:lnTo>
                  <a:pt x="1794" y="797"/>
                </a:lnTo>
                <a:lnTo>
                  <a:pt x="1798" y="797"/>
                </a:lnTo>
                <a:lnTo>
                  <a:pt x="1800" y="797"/>
                </a:lnTo>
                <a:lnTo>
                  <a:pt x="1800" y="797"/>
                </a:lnTo>
                <a:lnTo>
                  <a:pt x="1798" y="795"/>
                </a:lnTo>
                <a:lnTo>
                  <a:pt x="1798" y="793"/>
                </a:lnTo>
                <a:lnTo>
                  <a:pt x="1800" y="793"/>
                </a:lnTo>
                <a:lnTo>
                  <a:pt x="1798" y="791"/>
                </a:lnTo>
                <a:lnTo>
                  <a:pt x="1800" y="786"/>
                </a:lnTo>
                <a:lnTo>
                  <a:pt x="1800" y="786"/>
                </a:lnTo>
                <a:lnTo>
                  <a:pt x="1800" y="784"/>
                </a:lnTo>
                <a:lnTo>
                  <a:pt x="1798" y="784"/>
                </a:lnTo>
                <a:lnTo>
                  <a:pt x="1798" y="784"/>
                </a:lnTo>
                <a:lnTo>
                  <a:pt x="1798" y="782"/>
                </a:lnTo>
                <a:lnTo>
                  <a:pt x="1798" y="782"/>
                </a:lnTo>
                <a:lnTo>
                  <a:pt x="1798" y="780"/>
                </a:lnTo>
                <a:lnTo>
                  <a:pt x="1796" y="778"/>
                </a:lnTo>
                <a:lnTo>
                  <a:pt x="1791" y="778"/>
                </a:lnTo>
                <a:lnTo>
                  <a:pt x="1791" y="778"/>
                </a:lnTo>
                <a:lnTo>
                  <a:pt x="1789" y="776"/>
                </a:lnTo>
                <a:lnTo>
                  <a:pt x="1789" y="774"/>
                </a:lnTo>
                <a:lnTo>
                  <a:pt x="1789" y="774"/>
                </a:lnTo>
                <a:lnTo>
                  <a:pt x="1787" y="774"/>
                </a:lnTo>
                <a:lnTo>
                  <a:pt x="1785" y="776"/>
                </a:lnTo>
                <a:lnTo>
                  <a:pt x="1781" y="776"/>
                </a:lnTo>
                <a:lnTo>
                  <a:pt x="1779" y="780"/>
                </a:lnTo>
                <a:lnTo>
                  <a:pt x="1777" y="780"/>
                </a:lnTo>
                <a:lnTo>
                  <a:pt x="1777" y="778"/>
                </a:lnTo>
                <a:lnTo>
                  <a:pt x="1777" y="778"/>
                </a:lnTo>
                <a:lnTo>
                  <a:pt x="1775" y="778"/>
                </a:lnTo>
                <a:lnTo>
                  <a:pt x="1775" y="778"/>
                </a:lnTo>
                <a:lnTo>
                  <a:pt x="1775" y="778"/>
                </a:lnTo>
                <a:lnTo>
                  <a:pt x="1779" y="776"/>
                </a:lnTo>
                <a:lnTo>
                  <a:pt x="1779" y="776"/>
                </a:lnTo>
                <a:lnTo>
                  <a:pt x="1781" y="774"/>
                </a:lnTo>
                <a:lnTo>
                  <a:pt x="1779" y="774"/>
                </a:lnTo>
                <a:lnTo>
                  <a:pt x="1779" y="772"/>
                </a:lnTo>
                <a:lnTo>
                  <a:pt x="1777" y="767"/>
                </a:lnTo>
                <a:lnTo>
                  <a:pt x="1773" y="765"/>
                </a:lnTo>
                <a:lnTo>
                  <a:pt x="1764" y="765"/>
                </a:lnTo>
                <a:lnTo>
                  <a:pt x="1762" y="765"/>
                </a:lnTo>
                <a:lnTo>
                  <a:pt x="1762" y="767"/>
                </a:lnTo>
                <a:lnTo>
                  <a:pt x="1762" y="767"/>
                </a:lnTo>
                <a:lnTo>
                  <a:pt x="1762" y="767"/>
                </a:lnTo>
                <a:lnTo>
                  <a:pt x="1764" y="767"/>
                </a:lnTo>
                <a:lnTo>
                  <a:pt x="1766" y="767"/>
                </a:lnTo>
                <a:lnTo>
                  <a:pt x="1768" y="767"/>
                </a:lnTo>
                <a:lnTo>
                  <a:pt x="1768" y="767"/>
                </a:lnTo>
                <a:lnTo>
                  <a:pt x="1766" y="767"/>
                </a:lnTo>
                <a:lnTo>
                  <a:pt x="1762" y="770"/>
                </a:lnTo>
                <a:lnTo>
                  <a:pt x="1758" y="770"/>
                </a:lnTo>
                <a:lnTo>
                  <a:pt x="1754" y="772"/>
                </a:lnTo>
                <a:lnTo>
                  <a:pt x="1752" y="776"/>
                </a:lnTo>
                <a:lnTo>
                  <a:pt x="1747" y="778"/>
                </a:lnTo>
                <a:lnTo>
                  <a:pt x="1745" y="778"/>
                </a:lnTo>
                <a:lnTo>
                  <a:pt x="1743" y="780"/>
                </a:lnTo>
                <a:lnTo>
                  <a:pt x="1741" y="780"/>
                </a:lnTo>
                <a:lnTo>
                  <a:pt x="1741" y="780"/>
                </a:lnTo>
                <a:lnTo>
                  <a:pt x="1739" y="782"/>
                </a:lnTo>
                <a:lnTo>
                  <a:pt x="1737" y="784"/>
                </a:lnTo>
                <a:lnTo>
                  <a:pt x="1733" y="784"/>
                </a:lnTo>
                <a:lnTo>
                  <a:pt x="1733" y="784"/>
                </a:lnTo>
                <a:lnTo>
                  <a:pt x="1733" y="784"/>
                </a:lnTo>
                <a:lnTo>
                  <a:pt x="1735" y="784"/>
                </a:lnTo>
                <a:lnTo>
                  <a:pt x="1735" y="782"/>
                </a:lnTo>
                <a:lnTo>
                  <a:pt x="1735" y="782"/>
                </a:lnTo>
                <a:lnTo>
                  <a:pt x="1735" y="782"/>
                </a:lnTo>
                <a:lnTo>
                  <a:pt x="1737" y="780"/>
                </a:lnTo>
                <a:lnTo>
                  <a:pt x="1737" y="780"/>
                </a:lnTo>
                <a:lnTo>
                  <a:pt x="1737" y="780"/>
                </a:lnTo>
                <a:lnTo>
                  <a:pt x="1733" y="778"/>
                </a:lnTo>
                <a:lnTo>
                  <a:pt x="1733" y="776"/>
                </a:lnTo>
                <a:lnTo>
                  <a:pt x="1735" y="778"/>
                </a:lnTo>
                <a:lnTo>
                  <a:pt x="1737" y="778"/>
                </a:lnTo>
                <a:lnTo>
                  <a:pt x="1737" y="778"/>
                </a:lnTo>
                <a:lnTo>
                  <a:pt x="1737" y="778"/>
                </a:lnTo>
                <a:lnTo>
                  <a:pt x="1737" y="776"/>
                </a:lnTo>
                <a:lnTo>
                  <a:pt x="1737" y="776"/>
                </a:lnTo>
                <a:lnTo>
                  <a:pt x="1739" y="774"/>
                </a:lnTo>
                <a:lnTo>
                  <a:pt x="1741" y="774"/>
                </a:lnTo>
                <a:lnTo>
                  <a:pt x="1741" y="774"/>
                </a:lnTo>
                <a:lnTo>
                  <a:pt x="1741" y="774"/>
                </a:lnTo>
                <a:lnTo>
                  <a:pt x="1743" y="774"/>
                </a:lnTo>
                <a:lnTo>
                  <a:pt x="1745" y="774"/>
                </a:lnTo>
                <a:lnTo>
                  <a:pt x="1750" y="772"/>
                </a:lnTo>
                <a:lnTo>
                  <a:pt x="1752" y="772"/>
                </a:lnTo>
                <a:lnTo>
                  <a:pt x="1754" y="770"/>
                </a:lnTo>
                <a:lnTo>
                  <a:pt x="1754" y="770"/>
                </a:lnTo>
                <a:lnTo>
                  <a:pt x="1754" y="770"/>
                </a:lnTo>
                <a:lnTo>
                  <a:pt x="1756" y="770"/>
                </a:lnTo>
                <a:lnTo>
                  <a:pt x="1758" y="770"/>
                </a:lnTo>
                <a:lnTo>
                  <a:pt x="1758" y="770"/>
                </a:lnTo>
                <a:lnTo>
                  <a:pt x="1760" y="767"/>
                </a:lnTo>
                <a:lnTo>
                  <a:pt x="1762" y="765"/>
                </a:lnTo>
                <a:lnTo>
                  <a:pt x="1762" y="765"/>
                </a:lnTo>
                <a:lnTo>
                  <a:pt x="1764" y="765"/>
                </a:lnTo>
                <a:lnTo>
                  <a:pt x="1764" y="763"/>
                </a:lnTo>
                <a:lnTo>
                  <a:pt x="1764" y="763"/>
                </a:lnTo>
                <a:lnTo>
                  <a:pt x="1768" y="763"/>
                </a:lnTo>
                <a:lnTo>
                  <a:pt x="1773" y="763"/>
                </a:lnTo>
                <a:lnTo>
                  <a:pt x="1775" y="761"/>
                </a:lnTo>
                <a:lnTo>
                  <a:pt x="1775" y="759"/>
                </a:lnTo>
                <a:lnTo>
                  <a:pt x="1777" y="759"/>
                </a:lnTo>
                <a:lnTo>
                  <a:pt x="1777" y="759"/>
                </a:lnTo>
                <a:lnTo>
                  <a:pt x="1775" y="757"/>
                </a:lnTo>
                <a:lnTo>
                  <a:pt x="1773" y="757"/>
                </a:lnTo>
                <a:lnTo>
                  <a:pt x="1771" y="757"/>
                </a:lnTo>
                <a:lnTo>
                  <a:pt x="1771" y="755"/>
                </a:lnTo>
                <a:lnTo>
                  <a:pt x="1768" y="755"/>
                </a:lnTo>
                <a:lnTo>
                  <a:pt x="1768" y="753"/>
                </a:lnTo>
                <a:lnTo>
                  <a:pt x="1766" y="753"/>
                </a:lnTo>
                <a:lnTo>
                  <a:pt x="1764" y="753"/>
                </a:lnTo>
                <a:lnTo>
                  <a:pt x="1764" y="755"/>
                </a:lnTo>
                <a:lnTo>
                  <a:pt x="1762" y="755"/>
                </a:lnTo>
                <a:lnTo>
                  <a:pt x="1760" y="755"/>
                </a:lnTo>
                <a:lnTo>
                  <a:pt x="1756" y="753"/>
                </a:lnTo>
                <a:lnTo>
                  <a:pt x="1754" y="751"/>
                </a:lnTo>
                <a:lnTo>
                  <a:pt x="1754" y="749"/>
                </a:lnTo>
                <a:lnTo>
                  <a:pt x="1754" y="747"/>
                </a:lnTo>
                <a:lnTo>
                  <a:pt x="1752" y="747"/>
                </a:lnTo>
                <a:lnTo>
                  <a:pt x="1750" y="747"/>
                </a:lnTo>
                <a:lnTo>
                  <a:pt x="1747" y="747"/>
                </a:lnTo>
                <a:lnTo>
                  <a:pt x="1747" y="749"/>
                </a:lnTo>
                <a:lnTo>
                  <a:pt x="1747" y="749"/>
                </a:lnTo>
                <a:lnTo>
                  <a:pt x="1741" y="753"/>
                </a:lnTo>
                <a:lnTo>
                  <a:pt x="1741" y="755"/>
                </a:lnTo>
                <a:lnTo>
                  <a:pt x="1741" y="753"/>
                </a:lnTo>
                <a:lnTo>
                  <a:pt x="1741" y="751"/>
                </a:lnTo>
                <a:lnTo>
                  <a:pt x="1745" y="749"/>
                </a:lnTo>
                <a:lnTo>
                  <a:pt x="1747" y="747"/>
                </a:lnTo>
                <a:lnTo>
                  <a:pt x="1745" y="747"/>
                </a:lnTo>
                <a:lnTo>
                  <a:pt x="1743" y="747"/>
                </a:lnTo>
                <a:lnTo>
                  <a:pt x="1743" y="747"/>
                </a:lnTo>
                <a:lnTo>
                  <a:pt x="1743" y="744"/>
                </a:lnTo>
                <a:lnTo>
                  <a:pt x="1741" y="744"/>
                </a:lnTo>
                <a:lnTo>
                  <a:pt x="1741" y="744"/>
                </a:lnTo>
                <a:lnTo>
                  <a:pt x="1739" y="744"/>
                </a:lnTo>
                <a:lnTo>
                  <a:pt x="1735" y="747"/>
                </a:lnTo>
                <a:lnTo>
                  <a:pt x="1733" y="747"/>
                </a:lnTo>
                <a:lnTo>
                  <a:pt x="1731" y="749"/>
                </a:lnTo>
                <a:lnTo>
                  <a:pt x="1729" y="749"/>
                </a:lnTo>
                <a:lnTo>
                  <a:pt x="1731" y="749"/>
                </a:lnTo>
                <a:lnTo>
                  <a:pt x="1733" y="747"/>
                </a:lnTo>
                <a:lnTo>
                  <a:pt x="1733" y="744"/>
                </a:lnTo>
                <a:lnTo>
                  <a:pt x="1733" y="742"/>
                </a:lnTo>
                <a:lnTo>
                  <a:pt x="1735" y="742"/>
                </a:lnTo>
                <a:lnTo>
                  <a:pt x="1735" y="740"/>
                </a:lnTo>
                <a:lnTo>
                  <a:pt x="1735" y="738"/>
                </a:lnTo>
                <a:lnTo>
                  <a:pt x="1733" y="738"/>
                </a:lnTo>
                <a:lnTo>
                  <a:pt x="1733" y="738"/>
                </a:lnTo>
                <a:lnTo>
                  <a:pt x="1733" y="736"/>
                </a:lnTo>
                <a:lnTo>
                  <a:pt x="1733" y="734"/>
                </a:lnTo>
                <a:lnTo>
                  <a:pt x="1733" y="734"/>
                </a:lnTo>
                <a:lnTo>
                  <a:pt x="1731" y="734"/>
                </a:lnTo>
                <a:lnTo>
                  <a:pt x="1731" y="736"/>
                </a:lnTo>
                <a:lnTo>
                  <a:pt x="1731" y="734"/>
                </a:lnTo>
                <a:lnTo>
                  <a:pt x="1729" y="734"/>
                </a:lnTo>
                <a:lnTo>
                  <a:pt x="1729" y="732"/>
                </a:lnTo>
                <a:lnTo>
                  <a:pt x="1729" y="732"/>
                </a:lnTo>
                <a:lnTo>
                  <a:pt x="1727" y="732"/>
                </a:lnTo>
                <a:lnTo>
                  <a:pt x="1727" y="732"/>
                </a:lnTo>
                <a:lnTo>
                  <a:pt x="1724" y="734"/>
                </a:lnTo>
                <a:lnTo>
                  <a:pt x="1722" y="732"/>
                </a:lnTo>
                <a:lnTo>
                  <a:pt x="1722" y="732"/>
                </a:lnTo>
                <a:lnTo>
                  <a:pt x="1722" y="732"/>
                </a:lnTo>
                <a:lnTo>
                  <a:pt x="1720" y="732"/>
                </a:lnTo>
                <a:lnTo>
                  <a:pt x="1718" y="730"/>
                </a:lnTo>
                <a:lnTo>
                  <a:pt x="1718" y="730"/>
                </a:lnTo>
                <a:lnTo>
                  <a:pt x="1718" y="730"/>
                </a:lnTo>
                <a:lnTo>
                  <a:pt x="1720" y="730"/>
                </a:lnTo>
                <a:lnTo>
                  <a:pt x="1720" y="728"/>
                </a:lnTo>
                <a:lnTo>
                  <a:pt x="1718" y="726"/>
                </a:lnTo>
                <a:lnTo>
                  <a:pt x="1718" y="726"/>
                </a:lnTo>
                <a:lnTo>
                  <a:pt x="1716" y="726"/>
                </a:lnTo>
                <a:lnTo>
                  <a:pt x="1714" y="726"/>
                </a:lnTo>
                <a:lnTo>
                  <a:pt x="1714" y="723"/>
                </a:lnTo>
                <a:lnTo>
                  <a:pt x="1716" y="723"/>
                </a:lnTo>
                <a:lnTo>
                  <a:pt x="1718" y="723"/>
                </a:lnTo>
                <a:lnTo>
                  <a:pt x="1716" y="721"/>
                </a:lnTo>
                <a:lnTo>
                  <a:pt x="1714" y="721"/>
                </a:lnTo>
                <a:lnTo>
                  <a:pt x="1710" y="721"/>
                </a:lnTo>
                <a:lnTo>
                  <a:pt x="1710" y="721"/>
                </a:lnTo>
                <a:lnTo>
                  <a:pt x="1712" y="719"/>
                </a:lnTo>
                <a:lnTo>
                  <a:pt x="1714" y="719"/>
                </a:lnTo>
                <a:lnTo>
                  <a:pt x="1714" y="719"/>
                </a:lnTo>
                <a:lnTo>
                  <a:pt x="1712" y="719"/>
                </a:lnTo>
                <a:lnTo>
                  <a:pt x="1712" y="719"/>
                </a:lnTo>
                <a:lnTo>
                  <a:pt x="1710" y="717"/>
                </a:lnTo>
                <a:lnTo>
                  <a:pt x="1708" y="717"/>
                </a:lnTo>
                <a:lnTo>
                  <a:pt x="1703" y="715"/>
                </a:lnTo>
                <a:lnTo>
                  <a:pt x="1701" y="713"/>
                </a:lnTo>
                <a:lnTo>
                  <a:pt x="1703" y="713"/>
                </a:lnTo>
                <a:lnTo>
                  <a:pt x="1703" y="713"/>
                </a:lnTo>
                <a:lnTo>
                  <a:pt x="1706" y="713"/>
                </a:lnTo>
                <a:lnTo>
                  <a:pt x="1703" y="715"/>
                </a:lnTo>
                <a:lnTo>
                  <a:pt x="1703" y="715"/>
                </a:lnTo>
                <a:lnTo>
                  <a:pt x="1708" y="715"/>
                </a:lnTo>
                <a:lnTo>
                  <a:pt x="1716" y="717"/>
                </a:lnTo>
                <a:lnTo>
                  <a:pt x="1718" y="717"/>
                </a:lnTo>
                <a:lnTo>
                  <a:pt x="1718" y="715"/>
                </a:lnTo>
                <a:lnTo>
                  <a:pt x="1718" y="713"/>
                </a:lnTo>
                <a:lnTo>
                  <a:pt x="1718" y="711"/>
                </a:lnTo>
                <a:lnTo>
                  <a:pt x="1718" y="709"/>
                </a:lnTo>
                <a:lnTo>
                  <a:pt x="1714" y="707"/>
                </a:lnTo>
                <a:lnTo>
                  <a:pt x="1714" y="707"/>
                </a:lnTo>
                <a:lnTo>
                  <a:pt x="1712" y="707"/>
                </a:lnTo>
                <a:lnTo>
                  <a:pt x="1712" y="707"/>
                </a:lnTo>
                <a:lnTo>
                  <a:pt x="1710" y="705"/>
                </a:lnTo>
                <a:lnTo>
                  <a:pt x="1710" y="705"/>
                </a:lnTo>
                <a:lnTo>
                  <a:pt x="1710" y="705"/>
                </a:lnTo>
                <a:lnTo>
                  <a:pt x="1712" y="702"/>
                </a:lnTo>
                <a:lnTo>
                  <a:pt x="1712" y="702"/>
                </a:lnTo>
                <a:lnTo>
                  <a:pt x="1712" y="702"/>
                </a:lnTo>
                <a:lnTo>
                  <a:pt x="1710" y="700"/>
                </a:lnTo>
                <a:lnTo>
                  <a:pt x="1708" y="700"/>
                </a:lnTo>
                <a:lnTo>
                  <a:pt x="1708" y="700"/>
                </a:lnTo>
                <a:lnTo>
                  <a:pt x="1706" y="700"/>
                </a:lnTo>
                <a:lnTo>
                  <a:pt x="1703" y="700"/>
                </a:lnTo>
                <a:lnTo>
                  <a:pt x="1703" y="700"/>
                </a:lnTo>
                <a:lnTo>
                  <a:pt x="1701" y="700"/>
                </a:lnTo>
                <a:lnTo>
                  <a:pt x="1703" y="700"/>
                </a:lnTo>
                <a:lnTo>
                  <a:pt x="1706" y="700"/>
                </a:lnTo>
                <a:lnTo>
                  <a:pt x="1706" y="698"/>
                </a:lnTo>
                <a:lnTo>
                  <a:pt x="1708" y="698"/>
                </a:lnTo>
                <a:lnTo>
                  <a:pt x="1708" y="698"/>
                </a:lnTo>
                <a:lnTo>
                  <a:pt x="1710" y="696"/>
                </a:lnTo>
                <a:lnTo>
                  <a:pt x="1710" y="696"/>
                </a:lnTo>
                <a:lnTo>
                  <a:pt x="1710" y="694"/>
                </a:lnTo>
                <a:lnTo>
                  <a:pt x="1710" y="694"/>
                </a:lnTo>
                <a:lnTo>
                  <a:pt x="1710" y="692"/>
                </a:lnTo>
                <a:lnTo>
                  <a:pt x="1712" y="692"/>
                </a:lnTo>
                <a:lnTo>
                  <a:pt x="1710" y="690"/>
                </a:lnTo>
                <a:lnTo>
                  <a:pt x="1708" y="690"/>
                </a:lnTo>
                <a:lnTo>
                  <a:pt x="1706" y="690"/>
                </a:lnTo>
                <a:lnTo>
                  <a:pt x="1706" y="690"/>
                </a:lnTo>
                <a:lnTo>
                  <a:pt x="1703" y="686"/>
                </a:lnTo>
                <a:lnTo>
                  <a:pt x="1701" y="686"/>
                </a:lnTo>
                <a:lnTo>
                  <a:pt x="1697" y="686"/>
                </a:lnTo>
                <a:lnTo>
                  <a:pt x="1695" y="688"/>
                </a:lnTo>
                <a:lnTo>
                  <a:pt x="1691" y="690"/>
                </a:lnTo>
                <a:lnTo>
                  <a:pt x="1691" y="688"/>
                </a:lnTo>
                <a:lnTo>
                  <a:pt x="1693" y="688"/>
                </a:lnTo>
                <a:lnTo>
                  <a:pt x="1695" y="686"/>
                </a:lnTo>
                <a:lnTo>
                  <a:pt x="1697" y="686"/>
                </a:lnTo>
                <a:lnTo>
                  <a:pt x="1699" y="682"/>
                </a:lnTo>
                <a:lnTo>
                  <a:pt x="1701" y="679"/>
                </a:lnTo>
                <a:lnTo>
                  <a:pt x="1701" y="679"/>
                </a:lnTo>
                <a:lnTo>
                  <a:pt x="1699" y="679"/>
                </a:lnTo>
                <a:lnTo>
                  <a:pt x="1697" y="679"/>
                </a:lnTo>
                <a:lnTo>
                  <a:pt x="1693" y="679"/>
                </a:lnTo>
                <a:lnTo>
                  <a:pt x="1693" y="682"/>
                </a:lnTo>
                <a:lnTo>
                  <a:pt x="1693" y="679"/>
                </a:lnTo>
                <a:lnTo>
                  <a:pt x="1693" y="679"/>
                </a:lnTo>
                <a:lnTo>
                  <a:pt x="1693" y="679"/>
                </a:lnTo>
                <a:lnTo>
                  <a:pt x="1691" y="679"/>
                </a:lnTo>
                <a:lnTo>
                  <a:pt x="1689" y="682"/>
                </a:lnTo>
                <a:lnTo>
                  <a:pt x="1687" y="682"/>
                </a:lnTo>
                <a:lnTo>
                  <a:pt x="1689" y="682"/>
                </a:lnTo>
                <a:lnTo>
                  <a:pt x="1689" y="679"/>
                </a:lnTo>
                <a:lnTo>
                  <a:pt x="1691" y="677"/>
                </a:lnTo>
                <a:lnTo>
                  <a:pt x="1693" y="677"/>
                </a:lnTo>
                <a:lnTo>
                  <a:pt x="1697" y="675"/>
                </a:lnTo>
                <a:lnTo>
                  <a:pt x="1695" y="673"/>
                </a:lnTo>
                <a:lnTo>
                  <a:pt x="1695" y="671"/>
                </a:lnTo>
                <a:lnTo>
                  <a:pt x="1695" y="671"/>
                </a:lnTo>
                <a:lnTo>
                  <a:pt x="1693" y="671"/>
                </a:lnTo>
                <a:lnTo>
                  <a:pt x="1691" y="671"/>
                </a:lnTo>
                <a:lnTo>
                  <a:pt x="1691" y="671"/>
                </a:lnTo>
                <a:lnTo>
                  <a:pt x="1691" y="669"/>
                </a:lnTo>
                <a:lnTo>
                  <a:pt x="1691" y="669"/>
                </a:lnTo>
                <a:lnTo>
                  <a:pt x="1691" y="667"/>
                </a:lnTo>
                <a:lnTo>
                  <a:pt x="1691" y="667"/>
                </a:lnTo>
                <a:lnTo>
                  <a:pt x="1691" y="667"/>
                </a:lnTo>
                <a:lnTo>
                  <a:pt x="1691" y="667"/>
                </a:lnTo>
                <a:lnTo>
                  <a:pt x="1691" y="667"/>
                </a:lnTo>
                <a:lnTo>
                  <a:pt x="1689" y="667"/>
                </a:lnTo>
                <a:lnTo>
                  <a:pt x="1687" y="667"/>
                </a:lnTo>
                <a:lnTo>
                  <a:pt x="1683" y="667"/>
                </a:lnTo>
                <a:lnTo>
                  <a:pt x="1680" y="667"/>
                </a:lnTo>
                <a:lnTo>
                  <a:pt x="1680" y="667"/>
                </a:lnTo>
                <a:lnTo>
                  <a:pt x="1683" y="667"/>
                </a:lnTo>
                <a:lnTo>
                  <a:pt x="1685" y="667"/>
                </a:lnTo>
                <a:lnTo>
                  <a:pt x="1685" y="667"/>
                </a:lnTo>
                <a:lnTo>
                  <a:pt x="1687" y="665"/>
                </a:lnTo>
                <a:lnTo>
                  <a:pt x="1689" y="665"/>
                </a:lnTo>
                <a:lnTo>
                  <a:pt x="1687" y="661"/>
                </a:lnTo>
                <a:lnTo>
                  <a:pt x="1687" y="661"/>
                </a:lnTo>
                <a:lnTo>
                  <a:pt x="1685" y="663"/>
                </a:lnTo>
                <a:lnTo>
                  <a:pt x="1685" y="663"/>
                </a:lnTo>
                <a:lnTo>
                  <a:pt x="1685" y="661"/>
                </a:lnTo>
                <a:lnTo>
                  <a:pt x="1685" y="661"/>
                </a:lnTo>
                <a:lnTo>
                  <a:pt x="1680" y="661"/>
                </a:lnTo>
                <a:lnTo>
                  <a:pt x="1680" y="658"/>
                </a:lnTo>
                <a:lnTo>
                  <a:pt x="1683" y="658"/>
                </a:lnTo>
                <a:lnTo>
                  <a:pt x="1685" y="656"/>
                </a:lnTo>
                <a:lnTo>
                  <a:pt x="1683" y="656"/>
                </a:lnTo>
                <a:lnTo>
                  <a:pt x="1683" y="654"/>
                </a:lnTo>
                <a:lnTo>
                  <a:pt x="1680" y="654"/>
                </a:lnTo>
                <a:lnTo>
                  <a:pt x="1680" y="652"/>
                </a:lnTo>
                <a:lnTo>
                  <a:pt x="1680" y="650"/>
                </a:lnTo>
                <a:lnTo>
                  <a:pt x="1678" y="652"/>
                </a:lnTo>
                <a:lnTo>
                  <a:pt x="1676" y="652"/>
                </a:lnTo>
                <a:lnTo>
                  <a:pt x="1678" y="650"/>
                </a:lnTo>
                <a:lnTo>
                  <a:pt x="1678" y="648"/>
                </a:lnTo>
                <a:lnTo>
                  <a:pt x="1676" y="646"/>
                </a:lnTo>
                <a:lnTo>
                  <a:pt x="1674" y="646"/>
                </a:lnTo>
                <a:lnTo>
                  <a:pt x="1672" y="646"/>
                </a:lnTo>
                <a:lnTo>
                  <a:pt x="1670" y="646"/>
                </a:lnTo>
                <a:lnTo>
                  <a:pt x="1670" y="646"/>
                </a:lnTo>
                <a:lnTo>
                  <a:pt x="1670" y="646"/>
                </a:lnTo>
                <a:lnTo>
                  <a:pt x="1672" y="644"/>
                </a:lnTo>
                <a:lnTo>
                  <a:pt x="1674" y="644"/>
                </a:lnTo>
                <a:lnTo>
                  <a:pt x="1674" y="642"/>
                </a:lnTo>
                <a:lnTo>
                  <a:pt x="1674" y="642"/>
                </a:lnTo>
                <a:lnTo>
                  <a:pt x="1670" y="640"/>
                </a:lnTo>
                <a:lnTo>
                  <a:pt x="1668" y="640"/>
                </a:lnTo>
                <a:lnTo>
                  <a:pt x="1668" y="640"/>
                </a:lnTo>
                <a:lnTo>
                  <a:pt x="1668" y="642"/>
                </a:lnTo>
                <a:lnTo>
                  <a:pt x="1668" y="642"/>
                </a:lnTo>
                <a:lnTo>
                  <a:pt x="1666" y="646"/>
                </a:lnTo>
                <a:lnTo>
                  <a:pt x="1664" y="648"/>
                </a:lnTo>
                <a:lnTo>
                  <a:pt x="1664" y="648"/>
                </a:lnTo>
                <a:lnTo>
                  <a:pt x="1664" y="650"/>
                </a:lnTo>
                <a:lnTo>
                  <a:pt x="1664" y="650"/>
                </a:lnTo>
                <a:lnTo>
                  <a:pt x="1664" y="650"/>
                </a:lnTo>
                <a:lnTo>
                  <a:pt x="1666" y="652"/>
                </a:lnTo>
                <a:lnTo>
                  <a:pt x="1666" y="652"/>
                </a:lnTo>
                <a:lnTo>
                  <a:pt x="1664" y="650"/>
                </a:lnTo>
                <a:lnTo>
                  <a:pt x="1662" y="650"/>
                </a:lnTo>
                <a:lnTo>
                  <a:pt x="1662" y="650"/>
                </a:lnTo>
                <a:lnTo>
                  <a:pt x="1659" y="652"/>
                </a:lnTo>
                <a:lnTo>
                  <a:pt x="1659" y="652"/>
                </a:lnTo>
                <a:lnTo>
                  <a:pt x="1659" y="654"/>
                </a:lnTo>
                <a:lnTo>
                  <a:pt x="1659" y="654"/>
                </a:lnTo>
                <a:lnTo>
                  <a:pt x="1659" y="654"/>
                </a:lnTo>
                <a:lnTo>
                  <a:pt x="1659" y="656"/>
                </a:lnTo>
                <a:lnTo>
                  <a:pt x="1662" y="656"/>
                </a:lnTo>
                <a:lnTo>
                  <a:pt x="1662" y="658"/>
                </a:lnTo>
                <a:lnTo>
                  <a:pt x="1664" y="658"/>
                </a:lnTo>
                <a:lnTo>
                  <a:pt x="1666" y="658"/>
                </a:lnTo>
                <a:lnTo>
                  <a:pt x="1666" y="661"/>
                </a:lnTo>
                <a:lnTo>
                  <a:pt x="1666" y="661"/>
                </a:lnTo>
                <a:lnTo>
                  <a:pt x="1662" y="658"/>
                </a:lnTo>
                <a:lnTo>
                  <a:pt x="1662" y="658"/>
                </a:lnTo>
                <a:lnTo>
                  <a:pt x="1659" y="658"/>
                </a:lnTo>
                <a:lnTo>
                  <a:pt x="1659" y="658"/>
                </a:lnTo>
                <a:lnTo>
                  <a:pt x="1659" y="661"/>
                </a:lnTo>
                <a:lnTo>
                  <a:pt x="1659" y="661"/>
                </a:lnTo>
                <a:lnTo>
                  <a:pt x="1659" y="661"/>
                </a:lnTo>
                <a:lnTo>
                  <a:pt x="1657" y="661"/>
                </a:lnTo>
                <a:lnTo>
                  <a:pt x="1657" y="663"/>
                </a:lnTo>
                <a:lnTo>
                  <a:pt x="1657" y="663"/>
                </a:lnTo>
                <a:lnTo>
                  <a:pt x="1657" y="663"/>
                </a:lnTo>
                <a:lnTo>
                  <a:pt x="1655" y="663"/>
                </a:lnTo>
                <a:lnTo>
                  <a:pt x="1655" y="663"/>
                </a:lnTo>
                <a:lnTo>
                  <a:pt x="1657" y="665"/>
                </a:lnTo>
                <a:lnTo>
                  <a:pt x="1657" y="665"/>
                </a:lnTo>
                <a:lnTo>
                  <a:pt x="1657" y="665"/>
                </a:lnTo>
                <a:lnTo>
                  <a:pt x="1659" y="667"/>
                </a:lnTo>
                <a:lnTo>
                  <a:pt x="1659" y="667"/>
                </a:lnTo>
                <a:lnTo>
                  <a:pt x="1659" y="667"/>
                </a:lnTo>
                <a:lnTo>
                  <a:pt x="1657" y="667"/>
                </a:lnTo>
                <a:lnTo>
                  <a:pt x="1657" y="667"/>
                </a:lnTo>
                <a:lnTo>
                  <a:pt x="1655" y="667"/>
                </a:lnTo>
                <a:lnTo>
                  <a:pt x="1655" y="667"/>
                </a:lnTo>
                <a:lnTo>
                  <a:pt x="1655" y="669"/>
                </a:lnTo>
                <a:lnTo>
                  <a:pt x="1655" y="669"/>
                </a:lnTo>
                <a:lnTo>
                  <a:pt x="1655" y="669"/>
                </a:lnTo>
                <a:lnTo>
                  <a:pt x="1653" y="669"/>
                </a:lnTo>
                <a:lnTo>
                  <a:pt x="1653" y="669"/>
                </a:lnTo>
                <a:lnTo>
                  <a:pt x="1653" y="671"/>
                </a:lnTo>
                <a:lnTo>
                  <a:pt x="1653" y="671"/>
                </a:lnTo>
                <a:lnTo>
                  <a:pt x="1653" y="671"/>
                </a:lnTo>
                <a:lnTo>
                  <a:pt x="1651" y="671"/>
                </a:lnTo>
                <a:lnTo>
                  <a:pt x="1651" y="671"/>
                </a:lnTo>
                <a:lnTo>
                  <a:pt x="1651" y="673"/>
                </a:lnTo>
                <a:lnTo>
                  <a:pt x="1651" y="673"/>
                </a:lnTo>
                <a:lnTo>
                  <a:pt x="1653" y="675"/>
                </a:lnTo>
                <a:lnTo>
                  <a:pt x="1653" y="677"/>
                </a:lnTo>
                <a:lnTo>
                  <a:pt x="1653" y="677"/>
                </a:lnTo>
                <a:lnTo>
                  <a:pt x="1653" y="677"/>
                </a:lnTo>
                <a:lnTo>
                  <a:pt x="1651" y="679"/>
                </a:lnTo>
                <a:lnTo>
                  <a:pt x="1651" y="679"/>
                </a:lnTo>
                <a:lnTo>
                  <a:pt x="1651" y="677"/>
                </a:lnTo>
                <a:lnTo>
                  <a:pt x="1651" y="677"/>
                </a:lnTo>
                <a:lnTo>
                  <a:pt x="1651" y="675"/>
                </a:lnTo>
                <a:lnTo>
                  <a:pt x="1649" y="673"/>
                </a:lnTo>
                <a:lnTo>
                  <a:pt x="1649" y="673"/>
                </a:lnTo>
                <a:lnTo>
                  <a:pt x="1647" y="673"/>
                </a:lnTo>
                <a:lnTo>
                  <a:pt x="1647" y="673"/>
                </a:lnTo>
                <a:lnTo>
                  <a:pt x="1645" y="673"/>
                </a:lnTo>
                <a:lnTo>
                  <a:pt x="1645" y="675"/>
                </a:lnTo>
                <a:lnTo>
                  <a:pt x="1643" y="675"/>
                </a:lnTo>
                <a:lnTo>
                  <a:pt x="1643" y="677"/>
                </a:lnTo>
                <a:lnTo>
                  <a:pt x="1641" y="679"/>
                </a:lnTo>
                <a:lnTo>
                  <a:pt x="1639" y="679"/>
                </a:lnTo>
                <a:lnTo>
                  <a:pt x="1636" y="679"/>
                </a:lnTo>
                <a:lnTo>
                  <a:pt x="1634" y="682"/>
                </a:lnTo>
                <a:lnTo>
                  <a:pt x="1632" y="684"/>
                </a:lnTo>
                <a:lnTo>
                  <a:pt x="1628" y="684"/>
                </a:lnTo>
                <a:lnTo>
                  <a:pt x="1628" y="686"/>
                </a:lnTo>
                <a:lnTo>
                  <a:pt x="1628" y="686"/>
                </a:lnTo>
                <a:lnTo>
                  <a:pt x="1628" y="688"/>
                </a:lnTo>
                <a:lnTo>
                  <a:pt x="1628" y="690"/>
                </a:lnTo>
                <a:lnTo>
                  <a:pt x="1626" y="690"/>
                </a:lnTo>
                <a:lnTo>
                  <a:pt x="1628" y="688"/>
                </a:lnTo>
                <a:lnTo>
                  <a:pt x="1628" y="686"/>
                </a:lnTo>
                <a:lnTo>
                  <a:pt x="1628" y="684"/>
                </a:lnTo>
                <a:lnTo>
                  <a:pt x="1626" y="682"/>
                </a:lnTo>
                <a:lnTo>
                  <a:pt x="1626" y="682"/>
                </a:lnTo>
                <a:lnTo>
                  <a:pt x="1626" y="682"/>
                </a:lnTo>
                <a:lnTo>
                  <a:pt x="1626" y="684"/>
                </a:lnTo>
                <a:lnTo>
                  <a:pt x="1624" y="684"/>
                </a:lnTo>
                <a:lnTo>
                  <a:pt x="1622" y="686"/>
                </a:lnTo>
                <a:lnTo>
                  <a:pt x="1622" y="686"/>
                </a:lnTo>
                <a:lnTo>
                  <a:pt x="1624" y="684"/>
                </a:lnTo>
                <a:lnTo>
                  <a:pt x="1624" y="684"/>
                </a:lnTo>
                <a:lnTo>
                  <a:pt x="1624" y="682"/>
                </a:lnTo>
                <a:lnTo>
                  <a:pt x="1624" y="679"/>
                </a:lnTo>
                <a:lnTo>
                  <a:pt x="1622" y="679"/>
                </a:lnTo>
                <a:lnTo>
                  <a:pt x="1622" y="679"/>
                </a:lnTo>
                <a:lnTo>
                  <a:pt x="1620" y="682"/>
                </a:lnTo>
                <a:lnTo>
                  <a:pt x="1618" y="686"/>
                </a:lnTo>
                <a:lnTo>
                  <a:pt x="1618" y="688"/>
                </a:lnTo>
                <a:lnTo>
                  <a:pt x="1618" y="688"/>
                </a:lnTo>
                <a:lnTo>
                  <a:pt x="1615" y="688"/>
                </a:lnTo>
                <a:lnTo>
                  <a:pt x="1611" y="690"/>
                </a:lnTo>
                <a:lnTo>
                  <a:pt x="1607" y="692"/>
                </a:lnTo>
                <a:lnTo>
                  <a:pt x="1607" y="690"/>
                </a:lnTo>
                <a:lnTo>
                  <a:pt x="1609" y="690"/>
                </a:lnTo>
                <a:lnTo>
                  <a:pt x="1611" y="690"/>
                </a:lnTo>
                <a:lnTo>
                  <a:pt x="1613" y="688"/>
                </a:lnTo>
                <a:lnTo>
                  <a:pt x="1615" y="688"/>
                </a:lnTo>
                <a:lnTo>
                  <a:pt x="1618" y="686"/>
                </a:lnTo>
                <a:lnTo>
                  <a:pt x="1618" y="684"/>
                </a:lnTo>
                <a:lnTo>
                  <a:pt x="1620" y="682"/>
                </a:lnTo>
                <a:lnTo>
                  <a:pt x="1620" y="679"/>
                </a:lnTo>
                <a:lnTo>
                  <a:pt x="1620" y="677"/>
                </a:lnTo>
                <a:lnTo>
                  <a:pt x="1620" y="677"/>
                </a:lnTo>
                <a:lnTo>
                  <a:pt x="1618" y="677"/>
                </a:lnTo>
                <a:lnTo>
                  <a:pt x="1618" y="673"/>
                </a:lnTo>
                <a:lnTo>
                  <a:pt x="1618" y="673"/>
                </a:lnTo>
                <a:lnTo>
                  <a:pt x="1615" y="671"/>
                </a:lnTo>
                <a:lnTo>
                  <a:pt x="1613" y="671"/>
                </a:lnTo>
                <a:lnTo>
                  <a:pt x="1613" y="671"/>
                </a:lnTo>
                <a:lnTo>
                  <a:pt x="1613" y="671"/>
                </a:lnTo>
                <a:lnTo>
                  <a:pt x="1609" y="671"/>
                </a:lnTo>
                <a:lnTo>
                  <a:pt x="1607" y="671"/>
                </a:lnTo>
                <a:lnTo>
                  <a:pt x="1605" y="671"/>
                </a:lnTo>
                <a:lnTo>
                  <a:pt x="1605" y="671"/>
                </a:lnTo>
                <a:lnTo>
                  <a:pt x="1603" y="671"/>
                </a:lnTo>
                <a:lnTo>
                  <a:pt x="1599" y="673"/>
                </a:lnTo>
                <a:lnTo>
                  <a:pt x="1597" y="675"/>
                </a:lnTo>
                <a:lnTo>
                  <a:pt x="1595" y="675"/>
                </a:lnTo>
                <a:lnTo>
                  <a:pt x="1592" y="673"/>
                </a:lnTo>
                <a:lnTo>
                  <a:pt x="1590" y="673"/>
                </a:lnTo>
                <a:lnTo>
                  <a:pt x="1590" y="673"/>
                </a:lnTo>
                <a:lnTo>
                  <a:pt x="1595" y="671"/>
                </a:lnTo>
                <a:lnTo>
                  <a:pt x="1595" y="671"/>
                </a:lnTo>
                <a:lnTo>
                  <a:pt x="1597" y="671"/>
                </a:lnTo>
                <a:lnTo>
                  <a:pt x="1597" y="671"/>
                </a:lnTo>
                <a:lnTo>
                  <a:pt x="1597" y="669"/>
                </a:lnTo>
                <a:lnTo>
                  <a:pt x="1597" y="669"/>
                </a:lnTo>
                <a:lnTo>
                  <a:pt x="1597" y="669"/>
                </a:lnTo>
                <a:lnTo>
                  <a:pt x="1597" y="669"/>
                </a:lnTo>
                <a:lnTo>
                  <a:pt x="1599" y="671"/>
                </a:lnTo>
                <a:lnTo>
                  <a:pt x="1599" y="671"/>
                </a:lnTo>
                <a:lnTo>
                  <a:pt x="1599" y="671"/>
                </a:lnTo>
                <a:lnTo>
                  <a:pt x="1601" y="671"/>
                </a:lnTo>
                <a:lnTo>
                  <a:pt x="1601" y="669"/>
                </a:lnTo>
                <a:lnTo>
                  <a:pt x="1601" y="669"/>
                </a:lnTo>
                <a:lnTo>
                  <a:pt x="1601" y="667"/>
                </a:lnTo>
                <a:lnTo>
                  <a:pt x="1603" y="667"/>
                </a:lnTo>
                <a:lnTo>
                  <a:pt x="1603" y="667"/>
                </a:lnTo>
                <a:lnTo>
                  <a:pt x="1601" y="665"/>
                </a:lnTo>
                <a:lnTo>
                  <a:pt x="1601" y="665"/>
                </a:lnTo>
                <a:lnTo>
                  <a:pt x="1603" y="663"/>
                </a:lnTo>
                <a:lnTo>
                  <a:pt x="1603" y="663"/>
                </a:lnTo>
                <a:lnTo>
                  <a:pt x="1603" y="661"/>
                </a:lnTo>
                <a:lnTo>
                  <a:pt x="1599" y="661"/>
                </a:lnTo>
                <a:lnTo>
                  <a:pt x="1599" y="661"/>
                </a:lnTo>
                <a:lnTo>
                  <a:pt x="1599" y="658"/>
                </a:lnTo>
                <a:lnTo>
                  <a:pt x="1599" y="656"/>
                </a:lnTo>
                <a:lnTo>
                  <a:pt x="1599" y="654"/>
                </a:lnTo>
                <a:lnTo>
                  <a:pt x="1599" y="654"/>
                </a:lnTo>
                <a:lnTo>
                  <a:pt x="1599" y="652"/>
                </a:lnTo>
                <a:lnTo>
                  <a:pt x="1599" y="650"/>
                </a:lnTo>
                <a:lnTo>
                  <a:pt x="1599" y="650"/>
                </a:lnTo>
                <a:lnTo>
                  <a:pt x="1597" y="648"/>
                </a:lnTo>
                <a:lnTo>
                  <a:pt x="1597" y="648"/>
                </a:lnTo>
                <a:lnTo>
                  <a:pt x="1588" y="648"/>
                </a:lnTo>
                <a:lnTo>
                  <a:pt x="1586" y="648"/>
                </a:lnTo>
                <a:lnTo>
                  <a:pt x="1584" y="648"/>
                </a:lnTo>
                <a:lnTo>
                  <a:pt x="1584" y="646"/>
                </a:lnTo>
                <a:lnTo>
                  <a:pt x="1586" y="646"/>
                </a:lnTo>
                <a:lnTo>
                  <a:pt x="1595" y="646"/>
                </a:lnTo>
                <a:lnTo>
                  <a:pt x="1597" y="646"/>
                </a:lnTo>
                <a:lnTo>
                  <a:pt x="1599" y="646"/>
                </a:lnTo>
                <a:lnTo>
                  <a:pt x="1599" y="644"/>
                </a:lnTo>
                <a:lnTo>
                  <a:pt x="1599" y="644"/>
                </a:lnTo>
                <a:lnTo>
                  <a:pt x="1599" y="642"/>
                </a:lnTo>
                <a:lnTo>
                  <a:pt x="1599" y="642"/>
                </a:lnTo>
                <a:lnTo>
                  <a:pt x="1599" y="642"/>
                </a:lnTo>
                <a:lnTo>
                  <a:pt x="1597" y="640"/>
                </a:lnTo>
                <a:lnTo>
                  <a:pt x="1597" y="637"/>
                </a:lnTo>
                <a:lnTo>
                  <a:pt x="1597" y="637"/>
                </a:lnTo>
                <a:lnTo>
                  <a:pt x="1597" y="635"/>
                </a:lnTo>
                <a:lnTo>
                  <a:pt x="1597" y="635"/>
                </a:lnTo>
                <a:lnTo>
                  <a:pt x="1599" y="631"/>
                </a:lnTo>
                <a:lnTo>
                  <a:pt x="1601" y="631"/>
                </a:lnTo>
                <a:lnTo>
                  <a:pt x="1601" y="629"/>
                </a:lnTo>
                <a:lnTo>
                  <a:pt x="1601" y="629"/>
                </a:lnTo>
                <a:lnTo>
                  <a:pt x="1603" y="629"/>
                </a:lnTo>
                <a:lnTo>
                  <a:pt x="1603" y="627"/>
                </a:lnTo>
                <a:lnTo>
                  <a:pt x="1603" y="627"/>
                </a:lnTo>
                <a:lnTo>
                  <a:pt x="1601" y="625"/>
                </a:lnTo>
                <a:lnTo>
                  <a:pt x="1601" y="625"/>
                </a:lnTo>
                <a:lnTo>
                  <a:pt x="1601" y="625"/>
                </a:lnTo>
                <a:lnTo>
                  <a:pt x="1599" y="625"/>
                </a:lnTo>
                <a:lnTo>
                  <a:pt x="1599" y="625"/>
                </a:lnTo>
                <a:lnTo>
                  <a:pt x="1599" y="627"/>
                </a:lnTo>
                <a:lnTo>
                  <a:pt x="1599" y="627"/>
                </a:lnTo>
                <a:lnTo>
                  <a:pt x="1597" y="627"/>
                </a:lnTo>
                <a:lnTo>
                  <a:pt x="1595" y="629"/>
                </a:lnTo>
                <a:lnTo>
                  <a:pt x="1595" y="629"/>
                </a:lnTo>
                <a:lnTo>
                  <a:pt x="1592" y="627"/>
                </a:lnTo>
                <a:lnTo>
                  <a:pt x="1592" y="627"/>
                </a:lnTo>
                <a:lnTo>
                  <a:pt x="1592" y="625"/>
                </a:lnTo>
                <a:lnTo>
                  <a:pt x="1590" y="625"/>
                </a:lnTo>
                <a:lnTo>
                  <a:pt x="1590" y="625"/>
                </a:lnTo>
                <a:lnTo>
                  <a:pt x="1590" y="623"/>
                </a:lnTo>
                <a:lnTo>
                  <a:pt x="1588" y="623"/>
                </a:lnTo>
                <a:lnTo>
                  <a:pt x="1586" y="625"/>
                </a:lnTo>
                <a:lnTo>
                  <a:pt x="1584" y="625"/>
                </a:lnTo>
                <a:lnTo>
                  <a:pt x="1578" y="623"/>
                </a:lnTo>
                <a:lnTo>
                  <a:pt x="1576" y="623"/>
                </a:lnTo>
                <a:lnTo>
                  <a:pt x="1574" y="623"/>
                </a:lnTo>
                <a:lnTo>
                  <a:pt x="1574" y="621"/>
                </a:lnTo>
                <a:lnTo>
                  <a:pt x="1571" y="621"/>
                </a:lnTo>
                <a:lnTo>
                  <a:pt x="1567" y="619"/>
                </a:lnTo>
                <a:lnTo>
                  <a:pt x="1569" y="617"/>
                </a:lnTo>
                <a:lnTo>
                  <a:pt x="1569" y="617"/>
                </a:lnTo>
                <a:lnTo>
                  <a:pt x="1569" y="617"/>
                </a:lnTo>
                <a:lnTo>
                  <a:pt x="1567" y="617"/>
                </a:lnTo>
                <a:lnTo>
                  <a:pt x="1567" y="617"/>
                </a:lnTo>
                <a:lnTo>
                  <a:pt x="1567" y="614"/>
                </a:lnTo>
                <a:lnTo>
                  <a:pt x="1567" y="614"/>
                </a:lnTo>
                <a:lnTo>
                  <a:pt x="1569" y="612"/>
                </a:lnTo>
                <a:lnTo>
                  <a:pt x="1569" y="612"/>
                </a:lnTo>
                <a:lnTo>
                  <a:pt x="1569" y="612"/>
                </a:lnTo>
                <a:lnTo>
                  <a:pt x="1569" y="612"/>
                </a:lnTo>
                <a:lnTo>
                  <a:pt x="1567" y="610"/>
                </a:lnTo>
                <a:lnTo>
                  <a:pt x="1565" y="610"/>
                </a:lnTo>
                <a:lnTo>
                  <a:pt x="1565" y="610"/>
                </a:lnTo>
                <a:lnTo>
                  <a:pt x="1565" y="612"/>
                </a:lnTo>
                <a:lnTo>
                  <a:pt x="1561" y="612"/>
                </a:lnTo>
                <a:lnTo>
                  <a:pt x="1561" y="612"/>
                </a:lnTo>
                <a:lnTo>
                  <a:pt x="1563" y="610"/>
                </a:lnTo>
                <a:lnTo>
                  <a:pt x="1563" y="610"/>
                </a:lnTo>
                <a:lnTo>
                  <a:pt x="1563" y="610"/>
                </a:lnTo>
                <a:lnTo>
                  <a:pt x="1563" y="610"/>
                </a:lnTo>
                <a:lnTo>
                  <a:pt x="1563" y="608"/>
                </a:lnTo>
                <a:lnTo>
                  <a:pt x="1561" y="608"/>
                </a:lnTo>
                <a:lnTo>
                  <a:pt x="1561" y="606"/>
                </a:lnTo>
                <a:lnTo>
                  <a:pt x="1559" y="606"/>
                </a:lnTo>
                <a:lnTo>
                  <a:pt x="1557" y="604"/>
                </a:lnTo>
                <a:lnTo>
                  <a:pt x="1557" y="606"/>
                </a:lnTo>
                <a:lnTo>
                  <a:pt x="1555" y="606"/>
                </a:lnTo>
                <a:lnTo>
                  <a:pt x="1555" y="606"/>
                </a:lnTo>
                <a:lnTo>
                  <a:pt x="1553" y="606"/>
                </a:lnTo>
                <a:lnTo>
                  <a:pt x="1555" y="604"/>
                </a:lnTo>
                <a:lnTo>
                  <a:pt x="1555" y="602"/>
                </a:lnTo>
                <a:lnTo>
                  <a:pt x="1555" y="602"/>
                </a:lnTo>
                <a:lnTo>
                  <a:pt x="1555" y="602"/>
                </a:lnTo>
                <a:lnTo>
                  <a:pt x="1555" y="600"/>
                </a:lnTo>
                <a:lnTo>
                  <a:pt x="1555" y="600"/>
                </a:lnTo>
                <a:lnTo>
                  <a:pt x="1555" y="600"/>
                </a:lnTo>
                <a:lnTo>
                  <a:pt x="1553" y="600"/>
                </a:lnTo>
                <a:lnTo>
                  <a:pt x="1551" y="600"/>
                </a:lnTo>
                <a:lnTo>
                  <a:pt x="1548" y="600"/>
                </a:lnTo>
                <a:lnTo>
                  <a:pt x="1546" y="598"/>
                </a:lnTo>
                <a:lnTo>
                  <a:pt x="1546" y="596"/>
                </a:lnTo>
                <a:lnTo>
                  <a:pt x="1544" y="596"/>
                </a:lnTo>
                <a:lnTo>
                  <a:pt x="1540" y="593"/>
                </a:lnTo>
                <a:lnTo>
                  <a:pt x="1540" y="593"/>
                </a:lnTo>
                <a:lnTo>
                  <a:pt x="1540" y="593"/>
                </a:lnTo>
                <a:lnTo>
                  <a:pt x="1538" y="593"/>
                </a:lnTo>
                <a:lnTo>
                  <a:pt x="1536" y="596"/>
                </a:lnTo>
                <a:lnTo>
                  <a:pt x="1532" y="596"/>
                </a:lnTo>
                <a:lnTo>
                  <a:pt x="1530" y="598"/>
                </a:lnTo>
                <a:lnTo>
                  <a:pt x="1525" y="598"/>
                </a:lnTo>
                <a:lnTo>
                  <a:pt x="1525" y="600"/>
                </a:lnTo>
                <a:lnTo>
                  <a:pt x="1527" y="600"/>
                </a:lnTo>
                <a:lnTo>
                  <a:pt x="1527" y="600"/>
                </a:lnTo>
                <a:lnTo>
                  <a:pt x="1523" y="598"/>
                </a:lnTo>
                <a:lnTo>
                  <a:pt x="1521" y="598"/>
                </a:lnTo>
                <a:lnTo>
                  <a:pt x="1519" y="598"/>
                </a:lnTo>
                <a:lnTo>
                  <a:pt x="1517" y="596"/>
                </a:lnTo>
                <a:lnTo>
                  <a:pt x="1515" y="596"/>
                </a:lnTo>
                <a:lnTo>
                  <a:pt x="1515" y="598"/>
                </a:lnTo>
                <a:lnTo>
                  <a:pt x="1511" y="600"/>
                </a:lnTo>
                <a:lnTo>
                  <a:pt x="1509" y="600"/>
                </a:lnTo>
                <a:lnTo>
                  <a:pt x="1511" y="598"/>
                </a:lnTo>
                <a:lnTo>
                  <a:pt x="1509" y="596"/>
                </a:lnTo>
                <a:lnTo>
                  <a:pt x="1498" y="593"/>
                </a:lnTo>
                <a:lnTo>
                  <a:pt x="1494" y="591"/>
                </a:lnTo>
                <a:lnTo>
                  <a:pt x="1490" y="591"/>
                </a:lnTo>
                <a:lnTo>
                  <a:pt x="1488" y="591"/>
                </a:lnTo>
                <a:lnTo>
                  <a:pt x="1483" y="591"/>
                </a:lnTo>
                <a:lnTo>
                  <a:pt x="1479" y="593"/>
                </a:lnTo>
                <a:lnTo>
                  <a:pt x="1477" y="596"/>
                </a:lnTo>
                <a:lnTo>
                  <a:pt x="1475" y="596"/>
                </a:lnTo>
                <a:lnTo>
                  <a:pt x="1475" y="598"/>
                </a:lnTo>
                <a:lnTo>
                  <a:pt x="1475" y="598"/>
                </a:lnTo>
                <a:lnTo>
                  <a:pt x="1475" y="602"/>
                </a:lnTo>
                <a:lnTo>
                  <a:pt x="1477" y="604"/>
                </a:lnTo>
                <a:lnTo>
                  <a:pt x="1477" y="606"/>
                </a:lnTo>
                <a:lnTo>
                  <a:pt x="1479" y="608"/>
                </a:lnTo>
                <a:lnTo>
                  <a:pt x="1479" y="610"/>
                </a:lnTo>
                <a:lnTo>
                  <a:pt x="1481" y="610"/>
                </a:lnTo>
                <a:lnTo>
                  <a:pt x="1481" y="612"/>
                </a:lnTo>
                <a:lnTo>
                  <a:pt x="1486" y="612"/>
                </a:lnTo>
                <a:lnTo>
                  <a:pt x="1483" y="614"/>
                </a:lnTo>
                <a:lnTo>
                  <a:pt x="1481" y="617"/>
                </a:lnTo>
                <a:lnTo>
                  <a:pt x="1481" y="617"/>
                </a:lnTo>
                <a:lnTo>
                  <a:pt x="1481" y="621"/>
                </a:lnTo>
                <a:lnTo>
                  <a:pt x="1481" y="621"/>
                </a:lnTo>
                <a:lnTo>
                  <a:pt x="1481" y="623"/>
                </a:lnTo>
                <a:lnTo>
                  <a:pt x="1479" y="623"/>
                </a:lnTo>
                <a:lnTo>
                  <a:pt x="1479" y="625"/>
                </a:lnTo>
                <a:lnTo>
                  <a:pt x="1475" y="629"/>
                </a:lnTo>
                <a:lnTo>
                  <a:pt x="1475" y="629"/>
                </a:lnTo>
                <a:lnTo>
                  <a:pt x="1475" y="629"/>
                </a:lnTo>
                <a:lnTo>
                  <a:pt x="1477" y="629"/>
                </a:lnTo>
                <a:lnTo>
                  <a:pt x="1479" y="629"/>
                </a:lnTo>
                <a:lnTo>
                  <a:pt x="1483" y="629"/>
                </a:lnTo>
                <a:lnTo>
                  <a:pt x="1483" y="629"/>
                </a:lnTo>
                <a:lnTo>
                  <a:pt x="1483" y="629"/>
                </a:lnTo>
                <a:lnTo>
                  <a:pt x="1481" y="631"/>
                </a:lnTo>
                <a:lnTo>
                  <a:pt x="1481" y="631"/>
                </a:lnTo>
                <a:lnTo>
                  <a:pt x="1481" y="633"/>
                </a:lnTo>
                <a:lnTo>
                  <a:pt x="1481" y="635"/>
                </a:lnTo>
                <a:lnTo>
                  <a:pt x="1483" y="635"/>
                </a:lnTo>
                <a:lnTo>
                  <a:pt x="1486" y="635"/>
                </a:lnTo>
                <a:lnTo>
                  <a:pt x="1486" y="635"/>
                </a:lnTo>
                <a:lnTo>
                  <a:pt x="1483" y="635"/>
                </a:lnTo>
                <a:lnTo>
                  <a:pt x="1481" y="637"/>
                </a:lnTo>
                <a:lnTo>
                  <a:pt x="1483" y="640"/>
                </a:lnTo>
                <a:lnTo>
                  <a:pt x="1486" y="644"/>
                </a:lnTo>
                <a:lnTo>
                  <a:pt x="1486" y="644"/>
                </a:lnTo>
                <a:lnTo>
                  <a:pt x="1483" y="644"/>
                </a:lnTo>
                <a:lnTo>
                  <a:pt x="1483" y="646"/>
                </a:lnTo>
                <a:lnTo>
                  <a:pt x="1483" y="646"/>
                </a:lnTo>
                <a:lnTo>
                  <a:pt x="1488" y="646"/>
                </a:lnTo>
                <a:lnTo>
                  <a:pt x="1488" y="646"/>
                </a:lnTo>
                <a:lnTo>
                  <a:pt x="1488" y="648"/>
                </a:lnTo>
                <a:lnTo>
                  <a:pt x="1488" y="650"/>
                </a:lnTo>
                <a:lnTo>
                  <a:pt x="1488" y="650"/>
                </a:lnTo>
                <a:lnTo>
                  <a:pt x="1488" y="652"/>
                </a:lnTo>
                <a:lnTo>
                  <a:pt x="1486" y="652"/>
                </a:lnTo>
                <a:lnTo>
                  <a:pt x="1486" y="654"/>
                </a:lnTo>
                <a:lnTo>
                  <a:pt x="1486" y="654"/>
                </a:lnTo>
                <a:lnTo>
                  <a:pt x="1488" y="656"/>
                </a:lnTo>
                <a:lnTo>
                  <a:pt x="1486" y="656"/>
                </a:lnTo>
                <a:lnTo>
                  <a:pt x="1483" y="654"/>
                </a:lnTo>
                <a:lnTo>
                  <a:pt x="1481" y="654"/>
                </a:lnTo>
                <a:lnTo>
                  <a:pt x="1481" y="654"/>
                </a:lnTo>
                <a:lnTo>
                  <a:pt x="1481" y="656"/>
                </a:lnTo>
                <a:lnTo>
                  <a:pt x="1481" y="656"/>
                </a:lnTo>
                <a:lnTo>
                  <a:pt x="1479" y="658"/>
                </a:lnTo>
                <a:lnTo>
                  <a:pt x="1479" y="658"/>
                </a:lnTo>
                <a:lnTo>
                  <a:pt x="1481" y="658"/>
                </a:lnTo>
                <a:lnTo>
                  <a:pt x="1481" y="661"/>
                </a:lnTo>
                <a:lnTo>
                  <a:pt x="1479" y="663"/>
                </a:lnTo>
                <a:lnTo>
                  <a:pt x="1477" y="663"/>
                </a:lnTo>
                <a:lnTo>
                  <a:pt x="1477" y="665"/>
                </a:lnTo>
                <a:lnTo>
                  <a:pt x="1475" y="665"/>
                </a:lnTo>
                <a:lnTo>
                  <a:pt x="1475" y="667"/>
                </a:lnTo>
                <a:lnTo>
                  <a:pt x="1471" y="671"/>
                </a:lnTo>
                <a:lnTo>
                  <a:pt x="1471" y="671"/>
                </a:lnTo>
                <a:lnTo>
                  <a:pt x="1471" y="671"/>
                </a:lnTo>
                <a:lnTo>
                  <a:pt x="1471" y="673"/>
                </a:lnTo>
                <a:lnTo>
                  <a:pt x="1471" y="675"/>
                </a:lnTo>
                <a:lnTo>
                  <a:pt x="1471" y="675"/>
                </a:lnTo>
                <a:lnTo>
                  <a:pt x="1471" y="677"/>
                </a:lnTo>
                <a:lnTo>
                  <a:pt x="1473" y="677"/>
                </a:lnTo>
                <a:lnTo>
                  <a:pt x="1477" y="682"/>
                </a:lnTo>
                <a:lnTo>
                  <a:pt x="1479" y="682"/>
                </a:lnTo>
                <a:lnTo>
                  <a:pt x="1481" y="684"/>
                </a:lnTo>
                <a:lnTo>
                  <a:pt x="1483" y="684"/>
                </a:lnTo>
                <a:lnTo>
                  <a:pt x="1486" y="686"/>
                </a:lnTo>
                <a:lnTo>
                  <a:pt x="1490" y="688"/>
                </a:lnTo>
                <a:lnTo>
                  <a:pt x="1494" y="694"/>
                </a:lnTo>
                <a:lnTo>
                  <a:pt x="1494" y="696"/>
                </a:lnTo>
                <a:lnTo>
                  <a:pt x="1496" y="698"/>
                </a:lnTo>
                <a:lnTo>
                  <a:pt x="1498" y="702"/>
                </a:lnTo>
                <a:lnTo>
                  <a:pt x="1498" y="705"/>
                </a:lnTo>
                <a:lnTo>
                  <a:pt x="1498" y="707"/>
                </a:lnTo>
                <a:lnTo>
                  <a:pt x="1498" y="713"/>
                </a:lnTo>
                <a:lnTo>
                  <a:pt x="1498" y="715"/>
                </a:lnTo>
                <a:lnTo>
                  <a:pt x="1498" y="719"/>
                </a:lnTo>
                <a:lnTo>
                  <a:pt x="1498" y="723"/>
                </a:lnTo>
                <a:lnTo>
                  <a:pt x="1498" y="726"/>
                </a:lnTo>
                <a:lnTo>
                  <a:pt x="1498" y="728"/>
                </a:lnTo>
                <a:lnTo>
                  <a:pt x="1496" y="730"/>
                </a:lnTo>
                <a:lnTo>
                  <a:pt x="1494" y="732"/>
                </a:lnTo>
                <a:lnTo>
                  <a:pt x="1492" y="736"/>
                </a:lnTo>
                <a:lnTo>
                  <a:pt x="1490" y="736"/>
                </a:lnTo>
                <a:lnTo>
                  <a:pt x="1488" y="738"/>
                </a:lnTo>
                <a:lnTo>
                  <a:pt x="1481" y="742"/>
                </a:lnTo>
                <a:lnTo>
                  <a:pt x="1481" y="744"/>
                </a:lnTo>
                <a:lnTo>
                  <a:pt x="1479" y="747"/>
                </a:lnTo>
                <a:lnTo>
                  <a:pt x="1475" y="747"/>
                </a:lnTo>
                <a:lnTo>
                  <a:pt x="1473" y="749"/>
                </a:lnTo>
                <a:lnTo>
                  <a:pt x="1471" y="751"/>
                </a:lnTo>
                <a:lnTo>
                  <a:pt x="1465" y="753"/>
                </a:lnTo>
                <a:lnTo>
                  <a:pt x="1465" y="753"/>
                </a:lnTo>
                <a:lnTo>
                  <a:pt x="1454" y="757"/>
                </a:lnTo>
                <a:lnTo>
                  <a:pt x="1452" y="757"/>
                </a:lnTo>
                <a:lnTo>
                  <a:pt x="1452" y="757"/>
                </a:lnTo>
                <a:lnTo>
                  <a:pt x="1454" y="757"/>
                </a:lnTo>
                <a:lnTo>
                  <a:pt x="1454" y="757"/>
                </a:lnTo>
                <a:lnTo>
                  <a:pt x="1454" y="759"/>
                </a:lnTo>
                <a:lnTo>
                  <a:pt x="1456" y="761"/>
                </a:lnTo>
                <a:lnTo>
                  <a:pt x="1456" y="763"/>
                </a:lnTo>
                <a:lnTo>
                  <a:pt x="1456" y="763"/>
                </a:lnTo>
                <a:lnTo>
                  <a:pt x="1458" y="765"/>
                </a:lnTo>
                <a:lnTo>
                  <a:pt x="1458" y="765"/>
                </a:lnTo>
                <a:lnTo>
                  <a:pt x="1460" y="765"/>
                </a:lnTo>
                <a:lnTo>
                  <a:pt x="1460" y="767"/>
                </a:lnTo>
                <a:lnTo>
                  <a:pt x="1460" y="767"/>
                </a:lnTo>
                <a:lnTo>
                  <a:pt x="1460" y="767"/>
                </a:lnTo>
                <a:lnTo>
                  <a:pt x="1460" y="767"/>
                </a:lnTo>
                <a:lnTo>
                  <a:pt x="1463" y="770"/>
                </a:lnTo>
                <a:lnTo>
                  <a:pt x="1463" y="770"/>
                </a:lnTo>
                <a:lnTo>
                  <a:pt x="1463" y="770"/>
                </a:lnTo>
                <a:lnTo>
                  <a:pt x="1463" y="772"/>
                </a:lnTo>
                <a:lnTo>
                  <a:pt x="1463" y="772"/>
                </a:lnTo>
                <a:lnTo>
                  <a:pt x="1463" y="772"/>
                </a:lnTo>
                <a:lnTo>
                  <a:pt x="1465" y="774"/>
                </a:lnTo>
                <a:lnTo>
                  <a:pt x="1465" y="774"/>
                </a:lnTo>
                <a:lnTo>
                  <a:pt x="1463" y="774"/>
                </a:lnTo>
                <a:lnTo>
                  <a:pt x="1463" y="774"/>
                </a:lnTo>
                <a:lnTo>
                  <a:pt x="1463" y="776"/>
                </a:lnTo>
                <a:lnTo>
                  <a:pt x="1463" y="776"/>
                </a:lnTo>
                <a:lnTo>
                  <a:pt x="1463" y="776"/>
                </a:lnTo>
                <a:lnTo>
                  <a:pt x="1463" y="778"/>
                </a:lnTo>
                <a:lnTo>
                  <a:pt x="1463" y="782"/>
                </a:lnTo>
                <a:lnTo>
                  <a:pt x="1465" y="786"/>
                </a:lnTo>
                <a:lnTo>
                  <a:pt x="1465" y="788"/>
                </a:lnTo>
                <a:lnTo>
                  <a:pt x="1465" y="791"/>
                </a:lnTo>
                <a:lnTo>
                  <a:pt x="1467" y="791"/>
                </a:lnTo>
                <a:lnTo>
                  <a:pt x="1467" y="793"/>
                </a:lnTo>
                <a:lnTo>
                  <a:pt x="1467" y="793"/>
                </a:lnTo>
                <a:lnTo>
                  <a:pt x="1467" y="795"/>
                </a:lnTo>
                <a:lnTo>
                  <a:pt x="1467" y="797"/>
                </a:lnTo>
                <a:lnTo>
                  <a:pt x="1467" y="797"/>
                </a:lnTo>
                <a:lnTo>
                  <a:pt x="1469" y="799"/>
                </a:lnTo>
                <a:lnTo>
                  <a:pt x="1469" y="799"/>
                </a:lnTo>
                <a:lnTo>
                  <a:pt x="1471" y="801"/>
                </a:lnTo>
                <a:lnTo>
                  <a:pt x="1471" y="803"/>
                </a:lnTo>
                <a:lnTo>
                  <a:pt x="1471" y="803"/>
                </a:lnTo>
                <a:lnTo>
                  <a:pt x="1471" y="803"/>
                </a:lnTo>
                <a:lnTo>
                  <a:pt x="1471" y="803"/>
                </a:lnTo>
                <a:lnTo>
                  <a:pt x="1471" y="805"/>
                </a:lnTo>
                <a:lnTo>
                  <a:pt x="1469" y="805"/>
                </a:lnTo>
                <a:lnTo>
                  <a:pt x="1467" y="807"/>
                </a:lnTo>
                <a:lnTo>
                  <a:pt x="1467" y="809"/>
                </a:lnTo>
                <a:lnTo>
                  <a:pt x="1465" y="811"/>
                </a:lnTo>
                <a:lnTo>
                  <a:pt x="1465" y="811"/>
                </a:lnTo>
                <a:lnTo>
                  <a:pt x="1465" y="814"/>
                </a:lnTo>
                <a:lnTo>
                  <a:pt x="1463" y="814"/>
                </a:lnTo>
                <a:lnTo>
                  <a:pt x="1463" y="814"/>
                </a:lnTo>
                <a:lnTo>
                  <a:pt x="1467" y="818"/>
                </a:lnTo>
                <a:lnTo>
                  <a:pt x="1467" y="818"/>
                </a:lnTo>
                <a:lnTo>
                  <a:pt x="1467" y="818"/>
                </a:lnTo>
                <a:lnTo>
                  <a:pt x="1467" y="820"/>
                </a:lnTo>
                <a:lnTo>
                  <a:pt x="1465" y="820"/>
                </a:lnTo>
                <a:lnTo>
                  <a:pt x="1465" y="822"/>
                </a:lnTo>
                <a:lnTo>
                  <a:pt x="1465" y="824"/>
                </a:lnTo>
                <a:lnTo>
                  <a:pt x="1465" y="824"/>
                </a:lnTo>
                <a:lnTo>
                  <a:pt x="1463" y="820"/>
                </a:lnTo>
                <a:lnTo>
                  <a:pt x="1463" y="820"/>
                </a:lnTo>
                <a:lnTo>
                  <a:pt x="1463" y="820"/>
                </a:lnTo>
                <a:lnTo>
                  <a:pt x="1463" y="818"/>
                </a:lnTo>
                <a:lnTo>
                  <a:pt x="1460" y="818"/>
                </a:lnTo>
                <a:lnTo>
                  <a:pt x="1460" y="818"/>
                </a:lnTo>
                <a:lnTo>
                  <a:pt x="1460" y="818"/>
                </a:lnTo>
                <a:lnTo>
                  <a:pt x="1458" y="816"/>
                </a:lnTo>
                <a:lnTo>
                  <a:pt x="1458" y="816"/>
                </a:lnTo>
                <a:lnTo>
                  <a:pt x="1456" y="818"/>
                </a:lnTo>
                <a:lnTo>
                  <a:pt x="1456" y="818"/>
                </a:lnTo>
                <a:lnTo>
                  <a:pt x="1456" y="818"/>
                </a:lnTo>
                <a:lnTo>
                  <a:pt x="1454" y="820"/>
                </a:lnTo>
                <a:lnTo>
                  <a:pt x="1454" y="820"/>
                </a:lnTo>
                <a:lnTo>
                  <a:pt x="1454" y="822"/>
                </a:lnTo>
                <a:lnTo>
                  <a:pt x="1452" y="824"/>
                </a:lnTo>
                <a:lnTo>
                  <a:pt x="1452" y="824"/>
                </a:lnTo>
                <a:lnTo>
                  <a:pt x="1452" y="826"/>
                </a:lnTo>
                <a:lnTo>
                  <a:pt x="1452" y="826"/>
                </a:lnTo>
                <a:lnTo>
                  <a:pt x="1454" y="826"/>
                </a:lnTo>
                <a:lnTo>
                  <a:pt x="1456" y="830"/>
                </a:lnTo>
                <a:lnTo>
                  <a:pt x="1458" y="830"/>
                </a:lnTo>
                <a:lnTo>
                  <a:pt x="1458" y="832"/>
                </a:lnTo>
                <a:lnTo>
                  <a:pt x="1456" y="830"/>
                </a:lnTo>
                <a:lnTo>
                  <a:pt x="1454" y="828"/>
                </a:lnTo>
                <a:lnTo>
                  <a:pt x="1452" y="824"/>
                </a:lnTo>
                <a:lnTo>
                  <a:pt x="1450" y="824"/>
                </a:lnTo>
                <a:lnTo>
                  <a:pt x="1448" y="822"/>
                </a:lnTo>
                <a:lnTo>
                  <a:pt x="1446" y="822"/>
                </a:lnTo>
                <a:lnTo>
                  <a:pt x="1444" y="822"/>
                </a:lnTo>
                <a:lnTo>
                  <a:pt x="1442" y="822"/>
                </a:lnTo>
                <a:lnTo>
                  <a:pt x="1439" y="824"/>
                </a:lnTo>
                <a:lnTo>
                  <a:pt x="1437" y="826"/>
                </a:lnTo>
                <a:lnTo>
                  <a:pt x="1437" y="826"/>
                </a:lnTo>
                <a:lnTo>
                  <a:pt x="1439" y="822"/>
                </a:lnTo>
                <a:lnTo>
                  <a:pt x="1442" y="822"/>
                </a:lnTo>
                <a:lnTo>
                  <a:pt x="1442" y="820"/>
                </a:lnTo>
                <a:lnTo>
                  <a:pt x="1442" y="820"/>
                </a:lnTo>
                <a:lnTo>
                  <a:pt x="1442" y="818"/>
                </a:lnTo>
                <a:lnTo>
                  <a:pt x="1439" y="816"/>
                </a:lnTo>
                <a:lnTo>
                  <a:pt x="1439" y="814"/>
                </a:lnTo>
                <a:lnTo>
                  <a:pt x="1439" y="814"/>
                </a:lnTo>
                <a:lnTo>
                  <a:pt x="1435" y="809"/>
                </a:lnTo>
                <a:lnTo>
                  <a:pt x="1433" y="807"/>
                </a:lnTo>
                <a:lnTo>
                  <a:pt x="1431" y="807"/>
                </a:lnTo>
                <a:lnTo>
                  <a:pt x="1429" y="805"/>
                </a:lnTo>
                <a:lnTo>
                  <a:pt x="1427" y="805"/>
                </a:lnTo>
                <a:lnTo>
                  <a:pt x="1427" y="805"/>
                </a:lnTo>
                <a:lnTo>
                  <a:pt x="1425" y="805"/>
                </a:lnTo>
                <a:lnTo>
                  <a:pt x="1423" y="805"/>
                </a:lnTo>
                <a:lnTo>
                  <a:pt x="1423" y="805"/>
                </a:lnTo>
                <a:lnTo>
                  <a:pt x="1423" y="803"/>
                </a:lnTo>
                <a:lnTo>
                  <a:pt x="1425" y="803"/>
                </a:lnTo>
                <a:lnTo>
                  <a:pt x="1425" y="803"/>
                </a:lnTo>
                <a:lnTo>
                  <a:pt x="1427" y="801"/>
                </a:lnTo>
                <a:lnTo>
                  <a:pt x="1425" y="801"/>
                </a:lnTo>
                <a:lnTo>
                  <a:pt x="1423" y="799"/>
                </a:lnTo>
                <a:lnTo>
                  <a:pt x="1423" y="797"/>
                </a:lnTo>
                <a:lnTo>
                  <a:pt x="1419" y="793"/>
                </a:lnTo>
                <a:lnTo>
                  <a:pt x="1419" y="793"/>
                </a:lnTo>
                <a:lnTo>
                  <a:pt x="1416" y="791"/>
                </a:lnTo>
                <a:lnTo>
                  <a:pt x="1416" y="791"/>
                </a:lnTo>
                <a:lnTo>
                  <a:pt x="1416" y="788"/>
                </a:lnTo>
                <a:lnTo>
                  <a:pt x="1416" y="788"/>
                </a:lnTo>
                <a:lnTo>
                  <a:pt x="1416" y="786"/>
                </a:lnTo>
                <a:lnTo>
                  <a:pt x="1416" y="786"/>
                </a:lnTo>
                <a:lnTo>
                  <a:pt x="1416" y="784"/>
                </a:lnTo>
                <a:lnTo>
                  <a:pt x="1419" y="782"/>
                </a:lnTo>
                <a:lnTo>
                  <a:pt x="1416" y="780"/>
                </a:lnTo>
                <a:lnTo>
                  <a:pt x="1416" y="778"/>
                </a:lnTo>
                <a:lnTo>
                  <a:pt x="1419" y="776"/>
                </a:lnTo>
                <a:lnTo>
                  <a:pt x="1419" y="774"/>
                </a:lnTo>
                <a:lnTo>
                  <a:pt x="1416" y="772"/>
                </a:lnTo>
                <a:lnTo>
                  <a:pt x="1416" y="770"/>
                </a:lnTo>
                <a:lnTo>
                  <a:pt x="1416" y="770"/>
                </a:lnTo>
                <a:lnTo>
                  <a:pt x="1414" y="767"/>
                </a:lnTo>
                <a:lnTo>
                  <a:pt x="1414" y="765"/>
                </a:lnTo>
                <a:lnTo>
                  <a:pt x="1414" y="763"/>
                </a:lnTo>
                <a:lnTo>
                  <a:pt x="1414" y="761"/>
                </a:lnTo>
                <a:lnTo>
                  <a:pt x="1416" y="755"/>
                </a:lnTo>
                <a:lnTo>
                  <a:pt x="1416" y="753"/>
                </a:lnTo>
                <a:lnTo>
                  <a:pt x="1414" y="751"/>
                </a:lnTo>
                <a:lnTo>
                  <a:pt x="1414" y="749"/>
                </a:lnTo>
                <a:lnTo>
                  <a:pt x="1412" y="747"/>
                </a:lnTo>
                <a:lnTo>
                  <a:pt x="1410" y="747"/>
                </a:lnTo>
                <a:lnTo>
                  <a:pt x="1408" y="747"/>
                </a:lnTo>
                <a:lnTo>
                  <a:pt x="1408" y="747"/>
                </a:lnTo>
                <a:lnTo>
                  <a:pt x="1406" y="747"/>
                </a:lnTo>
                <a:lnTo>
                  <a:pt x="1406" y="747"/>
                </a:lnTo>
                <a:lnTo>
                  <a:pt x="1402" y="747"/>
                </a:lnTo>
                <a:lnTo>
                  <a:pt x="1398" y="744"/>
                </a:lnTo>
                <a:lnTo>
                  <a:pt x="1395" y="744"/>
                </a:lnTo>
                <a:lnTo>
                  <a:pt x="1391" y="744"/>
                </a:lnTo>
                <a:lnTo>
                  <a:pt x="1391" y="744"/>
                </a:lnTo>
                <a:lnTo>
                  <a:pt x="1391" y="744"/>
                </a:lnTo>
                <a:lnTo>
                  <a:pt x="1389" y="744"/>
                </a:lnTo>
                <a:lnTo>
                  <a:pt x="1387" y="744"/>
                </a:lnTo>
                <a:lnTo>
                  <a:pt x="1385" y="744"/>
                </a:lnTo>
                <a:lnTo>
                  <a:pt x="1383" y="744"/>
                </a:lnTo>
                <a:lnTo>
                  <a:pt x="1381" y="744"/>
                </a:lnTo>
                <a:lnTo>
                  <a:pt x="1377" y="744"/>
                </a:lnTo>
                <a:lnTo>
                  <a:pt x="1375" y="744"/>
                </a:lnTo>
                <a:lnTo>
                  <a:pt x="1375" y="744"/>
                </a:lnTo>
                <a:lnTo>
                  <a:pt x="1372" y="747"/>
                </a:lnTo>
                <a:lnTo>
                  <a:pt x="1370" y="749"/>
                </a:lnTo>
                <a:lnTo>
                  <a:pt x="1370" y="749"/>
                </a:lnTo>
                <a:lnTo>
                  <a:pt x="1372" y="744"/>
                </a:lnTo>
                <a:lnTo>
                  <a:pt x="1372" y="742"/>
                </a:lnTo>
                <a:lnTo>
                  <a:pt x="1372" y="742"/>
                </a:lnTo>
                <a:lnTo>
                  <a:pt x="1370" y="742"/>
                </a:lnTo>
                <a:lnTo>
                  <a:pt x="1370" y="740"/>
                </a:lnTo>
                <a:lnTo>
                  <a:pt x="1368" y="740"/>
                </a:lnTo>
                <a:lnTo>
                  <a:pt x="1366" y="738"/>
                </a:lnTo>
                <a:lnTo>
                  <a:pt x="1364" y="736"/>
                </a:lnTo>
                <a:lnTo>
                  <a:pt x="1362" y="736"/>
                </a:lnTo>
                <a:lnTo>
                  <a:pt x="1360" y="736"/>
                </a:lnTo>
                <a:lnTo>
                  <a:pt x="1356" y="734"/>
                </a:lnTo>
                <a:lnTo>
                  <a:pt x="1349" y="732"/>
                </a:lnTo>
                <a:lnTo>
                  <a:pt x="1343" y="730"/>
                </a:lnTo>
                <a:lnTo>
                  <a:pt x="1341" y="730"/>
                </a:lnTo>
                <a:lnTo>
                  <a:pt x="1339" y="730"/>
                </a:lnTo>
                <a:lnTo>
                  <a:pt x="1335" y="723"/>
                </a:lnTo>
                <a:lnTo>
                  <a:pt x="1333" y="721"/>
                </a:lnTo>
                <a:lnTo>
                  <a:pt x="1328" y="719"/>
                </a:lnTo>
                <a:lnTo>
                  <a:pt x="1326" y="717"/>
                </a:lnTo>
                <a:lnTo>
                  <a:pt x="1322" y="715"/>
                </a:lnTo>
                <a:lnTo>
                  <a:pt x="1320" y="713"/>
                </a:lnTo>
                <a:lnTo>
                  <a:pt x="1320" y="713"/>
                </a:lnTo>
                <a:lnTo>
                  <a:pt x="1316" y="713"/>
                </a:lnTo>
                <a:lnTo>
                  <a:pt x="1314" y="711"/>
                </a:lnTo>
                <a:lnTo>
                  <a:pt x="1307" y="711"/>
                </a:lnTo>
                <a:lnTo>
                  <a:pt x="1303" y="709"/>
                </a:lnTo>
                <a:lnTo>
                  <a:pt x="1299" y="707"/>
                </a:lnTo>
                <a:lnTo>
                  <a:pt x="1295" y="705"/>
                </a:lnTo>
                <a:lnTo>
                  <a:pt x="1291" y="705"/>
                </a:lnTo>
                <a:lnTo>
                  <a:pt x="1289" y="705"/>
                </a:lnTo>
                <a:lnTo>
                  <a:pt x="1274" y="709"/>
                </a:lnTo>
                <a:lnTo>
                  <a:pt x="1272" y="709"/>
                </a:lnTo>
                <a:lnTo>
                  <a:pt x="1270" y="711"/>
                </a:lnTo>
                <a:lnTo>
                  <a:pt x="1270" y="711"/>
                </a:lnTo>
                <a:lnTo>
                  <a:pt x="1270" y="709"/>
                </a:lnTo>
                <a:lnTo>
                  <a:pt x="1270" y="709"/>
                </a:lnTo>
                <a:lnTo>
                  <a:pt x="1268" y="709"/>
                </a:lnTo>
                <a:lnTo>
                  <a:pt x="1268" y="709"/>
                </a:lnTo>
                <a:lnTo>
                  <a:pt x="1266" y="711"/>
                </a:lnTo>
                <a:lnTo>
                  <a:pt x="1263" y="711"/>
                </a:lnTo>
                <a:lnTo>
                  <a:pt x="1263" y="711"/>
                </a:lnTo>
                <a:lnTo>
                  <a:pt x="1263" y="711"/>
                </a:lnTo>
                <a:lnTo>
                  <a:pt x="1263" y="711"/>
                </a:lnTo>
                <a:lnTo>
                  <a:pt x="1266" y="711"/>
                </a:lnTo>
                <a:lnTo>
                  <a:pt x="1266" y="709"/>
                </a:lnTo>
                <a:lnTo>
                  <a:pt x="1268" y="707"/>
                </a:lnTo>
                <a:lnTo>
                  <a:pt x="1268" y="705"/>
                </a:lnTo>
                <a:lnTo>
                  <a:pt x="1268" y="705"/>
                </a:lnTo>
                <a:lnTo>
                  <a:pt x="1268" y="702"/>
                </a:lnTo>
                <a:lnTo>
                  <a:pt x="1268" y="702"/>
                </a:lnTo>
                <a:lnTo>
                  <a:pt x="1268" y="700"/>
                </a:lnTo>
                <a:lnTo>
                  <a:pt x="1266" y="694"/>
                </a:lnTo>
                <a:lnTo>
                  <a:pt x="1263" y="692"/>
                </a:lnTo>
                <a:lnTo>
                  <a:pt x="1263" y="688"/>
                </a:lnTo>
                <a:lnTo>
                  <a:pt x="1261" y="684"/>
                </a:lnTo>
                <a:lnTo>
                  <a:pt x="1259" y="679"/>
                </a:lnTo>
                <a:lnTo>
                  <a:pt x="1259" y="677"/>
                </a:lnTo>
                <a:lnTo>
                  <a:pt x="1257" y="675"/>
                </a:lnTo>
                <a:lnTo>
                  <a:pt x="1257" y="673"/>
                </a:lnTo>
                <a:lnTo>
                  <a:pt x="1257" y="673"/>
                </a:lnTo>
                <a:lnTo>
                  <a:pt x="1255" y="673"/>
                </a:lnTo>
                <a:lnTo>
                  <a:pt x="1253" y="673"/>
                </a:lnTo>
                <a:lnTo>
                  <a:pt x="1249" y="673"/>
                </a:lnTo>
                <a:lnTo>
                  <a:pt x="1245" y="673"/>
                </a:lnTo>
                <a:lnTo>
                  <a:pt x="1245" y="673"/>
                </a:lnTo>
                <a:lnTo>
                  <a:pt x="1243" y="675"/>
                </a:lnTo>
                <a:lnTo>
                  <a:pt x="1243" y="682"/>
                </a:lnTo>
                <a:lnTo>
                  <a:pt x="1240" y="684"/>
                </a:lnTo>
                <a:lnTo>
                  <a:pt x="1240" y="682"/>
                </a:lnTo>
                <a:lnTo>
                  <a:pt x="1243" y="675"/>
                </a:lnTo>
                <a:lnTo>
                  <a:pt x="1243" y="673"/>
                </a:lnTo>
                <a:lnTo>
                  <a:pt x="1240" y="673"/>
                </a:lnTo>
                <a:lnTo>
                  <a:pt x="1238" y="671"/>
                </a:lnTo>
                <a:lnTo>
                  <a:pt x="1238" y="671"/>
                </a:lnTo>
                <a:lnTo>
                  <a:pt x="1236" y="671"/>
                </a:lnTo>
                <a:lnTo>
                  <a:pt x="1236" y="671"/>
                </a:lnTo>
                <a:lnTo>
                  <a:pt x="1236" y="671"/>
                </a:lnTo>
                <a:lnTo>
                  <a:pt x="1234" y="669"/>
                </a:lnTo>
                <a:lnTo>
                  <a:pt x="1234" y="667"/>
                </a:lnTo>
                <a:lnTo>
                  <a:pt x="1234" y="667"/>
                </a:lnTo>
                <a:lnTo>
                  <a:pt x="1232" y="667"/>
                </a:lnTo>
                <a:lnTo>
                  <a:pt x="1234" y="667"/>
                </a:lnTo>
                <a:lnTo>
                  <a:pt x="1234" y="665"/>
                </a:lnTo>
                <a:lnTo>
                  <a:pt x="1234" y="663"/>
                </a:lnTo>
                <a:lnTo>
                  <a:pt x="1234" y="658"/>
                </a:lnTo>
                <a:lnTo>
                  <a:pt x="1234" y="648"/>
                </a:lnTo>
                <a:lnTo>
                  <a:pt x="1234" y="644"/>
                </a:lnTo>
                <a:lnTo>
                  <a:pt x="1236" y="640"/>
                </a:lnTo>
                <a:lnTo>
                  <a:pt x="1236" y="637"/>
                </a:lnTo>
                <a:lnTo>
                  <a:pt x="1236" y="637"/>
                </a:lnTo>
                <a:lnTo>
                  <a:pt x="1236" y="637"/>
                </a:lnTo>
                <a:lnTo>
                  <a:pt x="1234" y="635"/>
                </a:lnTo>
                <a:lnTo>
                  <a:pt x="1236" y="635"/>
                </a:lnTo>
                <a:lnTo>
                  <a:pt x="1238" y="635"/>
                </a:lnTo>
                <a:lnTo>
                  <a:pt x="1238" y="633"/>
                </a:lnTo>
                <a:lnTo>
                  <a:pt x="1240" y="631"/>
                </a:lnTo>
                <a:lnTo>
                  <a:pt x="1240" y="627"/>
                </a:lnTo>
                <a:lnTo>
                  <a:pt x="1245" y="625"/>
                </a:lnTo>
                <a:lnTo>
                  <a:pt x="1245" y="623"/>
                </a:lnTo>
                <a:lnTo>
                  <a:pt x="1245" y="621"/>
                </a:lnTo>
                <a:lnTo>
                  <a:pt x="1245" y="619"/>
                </a:lnTo>
                <a:lnTo>
                  <a:pt x="1245" y="619"/>
                </a:lnTo>
                <a:lnTo>
                  <a:pt x="1245" y="619"/>
                </a:lnTo>
                <a:lnTo>
                  <a:pt x="1247" y="619"/>
                </a:lnTo>
                <a:lnTo>
                  <a:pt x="1247" y="619"/>
                </a:lnTo>
                <a:lnTo>
                  <a:pt x="1247" y="617"/>
                </a:lnTo>
                <a:lnTo>
                  <a:pt x="1247" y="617"/>
                </a:lnTo>
                <a:lnTo>
                  <a:pt x="1247" y="614"/>
                </a:lnTo>
                <a:lnTo>
                  <a:pt x="1251" y="612"/>
                </a:lnTo>
                <a:lnTo>
                  <a:pt x="1255" y="610"/>
                </a:lnTo>
                <a:lnTo>
                  <a:pt x="1255" y="608"/>
                </a:lnTo>
                <a:lnTo>
                  <a:pt x="1255" y="608"/>
                </a:lnTo>
                <a:lnTo>
                  <a:pt x="1255" y="608"/>
                </a:lnTo>
                <a:lnTo>
                  <a:pt x="1255" y="608"/>
                </a:lnTo>
                <a:lnTo>
                  <a:pt x="1253" y="606"/>
                </a:lnTo>
                <a:lnTo>
                  <a:pt x="1253" y="606"/>
                </a:lnTo>
                <a:lnTo>
                  <a:pt x="1253" y="604"/>
                </a:lnTo>
                <a:lnTo>
                  <a:pt x="1255" y="604"/>
                </a:lnTo>
                <a:lnTo>
                  <a:pt x="1255" y="604"/>
                </a:lnTo>
                <a:lnTo>
                  <a:pt x="1257" y="604"/>
                </a:lnTo>
                <a:lnTo>
                  <a:pt x="1255" y="604"/>
                </a:lnTo>
                <a:lnTo>
                  <a:pt x="1255" y="604"/>
                </a:lnTo>
                <a:lnTo>
                  <a:pt x="1255" y="602"/>
                </a:lnTo>
                <a:lnTo>
                  <a:pt x="1257" y="602"/>
                </a:lnTo>
                <a:lnTo>
                  <a:pt x="1259" y="602"/>
                </a:lnTo>
                <a:lnTo>
                  <a:pt x="1259" y="602"/>
                </a:lnTo>
                <a:lnTo>
                  <a:pt x="1259" y="602"/>
                </a:lnTo>
                <a:lnTo>
                  <a:pt x="1259" y="600"/>
                </a:lnTo>
                <a:lnTo>
                  <a:pt x="1259" y="600"/>
                </a:lnTo>
                <a:lnTo>
                  <a:pt x="1261" y="598"/>
                </a:lnTo>
                <a:lnTo>
                  <a:pt x="1261" y="598"/>
                </a:lnTo>
                <a:lnTo>
                  <a:pt x="1261" y="598"/>
                </a:lnTo>
                <a:lnTo>
                  <a:pt x="1257" y="596"/>
                </a:lnTo>
                <a:lnTo>
                  <a:pt x="1257" y="596"/>
                </a:lnTo>
                <a:lnTo>
                  <a:pt x="1257" y="596"/>
                </a:lnTo>
                <a:lnTo>
                  <a:pt x="1261" y="596"/>
                </a:lnTo>
                <a:lnTo>
                  <a:pt x="1263" y="598"/>
                </a:lnTo>
                <a:lnTo>
                  <a:pt x="1266" y="598"/>
                </a:lnTo>
                <a:lnTo>
                  <a:pt x="1266" y="600"/>
                </a:lnTo>
                <a:lnTo>
                  <a:pt x="1268" y="600"/>
                </a:lnTo>
                <a:lnTo>
                  <a:pt x="1268" y="600"/>
                </a:lnTo>
                <a:lnTo>
                  <a:pt x="1266" y="598"/>
                </a:lnTo>
                <a:lnTo>
                  <a:pt x="1266" y="596"/>
                </a:lnTo>
                <a:lnTo>
                  <a:pt x="1263" y="596"/>
                </a:lnTo>
                <a:lnTo>
                  <a:pt x="1263" y="596"/>
                </a:lnTo>
                <a:lnTo>
                  <a:pt x="1266" y="593"/>
                </a:lnTo>
                <a:lnTo>
                  <a:pt x="1266" y="593"/>
                </a:lnTo>
                <a:lnTo>
                  <a:pt x="1268" y="591"/>
                </a:lnTo>
                <a:lnTo>
                  <a:pt x="1268" y="591"/>
                </a:lnTo>
                <a:lnTo>
                  <a:pt x="1268" y="591"/>
                </a:lnTo>
                <a:lnTo>
                  <a:pt x="1270" y="591"/>
                </a:lnTo>
                <a:lnTo>
                  <a:pt x="1270" y="591"/>
                </a:lnTo>
                <a:lnTo>
                  <a:pt x="1272" y="589"/>
                </a:lnTo>
                <a:lnTo>
                  <a:pt x="1272" y="589"/>
                </a:lnTo>
                <a:lnTo>
                  <a:pt x="1274" y="591"/>
                </a:lnTo>
                <a:lnTo>
                  <a:pt x="1274" y="591"/>
                </a:lnTo>
                <a:lnTo>
                  <a:pt x="1276" y="591"/>
                </a:lnTo>
                <a:lnTo>
                  <a:pt x="1276" y="589"/>
                </a:lnTo>
                <a:lnTo>
                  <a:pt x="1276" y="589"/>
                </a:lnTo>
                <a:lnTo>
                  <a:pt x="1272" y="589"/>
                </a:lnTo>
                <a:lnTo>
                  <a:pt x="1272" y="587"/>
                </a:lnTo>
                <a:lnTo>
                  <a:pt x="1270" y="587"/>
                </a:lnTo>
                <a:lnTo>
                  <a:pt x="1270" y="587"/>
                </a:lnTo>
                <a:lnTo>
                  <a:pt x="1270" y="585"/>
                </a:lnTo>
                <a:lnTo>
                  <a:pt x="1270" y="585"/>
                </a:lnTo>
                <a:lnTo>
                  <a:pt x="1270" y="585"/>
                </a:lnTo>
                <a:lnTo>
                  <a:pt x="1272" y="585"/>
                </a:lnTo>
                <a:lnTo>
                  <a:pt x="1272" y="585"/>
                </a:lnTo>
                <a:lnTo>
                  <a:pt x="1274" y="583"/>
                </a:lnTo>
                <a:lnTo>
                  <a:pt x="1274" y="583"/>
                </a:lnTo>
                <a:lnTo>
                  <a:pt x="1276" y="585"/>
                </a:lnTo>
                <a:lnTo>
                  <a:pt x="1282" y="585"/>
                </a:lnTo>
                <a:lnTo>
                  <a:pt x="1284" y="585"/>
                </a:lnTo>
                <a:lnTo>
                  <a:pt x="1289" y="583"/>
                </a:lnTo>
                <a:lnTo>
                  <a:pt x="1289" y="583"/>
                </a:lnTo>
                <a:lnTo>
                  <a:pt x="1291" y="583"/>
                </a:lnTo>
                <a:lnTo>
                  <a:pt x="1293" y="581"/>
                </a:lnTo>
                <a:lnTo>
                  <a:pt x="1293" y="581"/>
                </a:lnTo>
                <a:lnTo>
                  <a:pt x="1293" y="579"/>
                </a:lnTo>
                <a:lnTo>
                  <a:pt x="1293" y="579"/>
                </a:lnTo>
                <a:lnTo>
                  <a:pt x="1293" y="575"/>
                </a:lnTo>
                <a:lnTo>
                  <a:pt x="1293" y="572"/>
                </a:lnTo>
                <a:lnTo>
                  <a:pt x="1291" y="570"/>
                </a:lnTo>
                <a:lnTo>
                  <a:pt x="1289" y="570"/>
                </a:lnTo>
                <a:lnTo>
                  <a:pt x="1284" y="570"/>
                </a:lnTo>
                <a:lnTo>
                  <a:pt x="1282" y="568"/>
                </a:lnTo>
                <a:lnTo>
                  <a:pt x="1280" y="566"/>
                </a:lnTo>
                <a:lnTo>
                  <a:pt x="1278" y="564"/>
                </a:lnTo>
                <a:lnTo>
                  <a:pt x="1276" y="566"/>
                </a:lnTo>
                <a:lnTo>
                  <a:pt x="1274" y="566"/>
                </a:lnTo>
                <a:lnTo>
                  <a:pt x="1270" y="568"/>
                </a:lnTo>
                <a:lnTo>
                  <a:pt x="1268" y="568"/>
                </a:lnTo>
                <a:lnTo>
                  <a:pt x="1268" y="568"/>
                </a:lnTo>
                <a:lnTo>
                  <a:pt x="1272" y="566"/>
                </a:lnTo>
                <a:lnTo>
                  <a:pt x="1272" y="566"/>
                </a:lnTo>
                <a:lnTo>
                  <a:pt x="1272" y="564"/>
                </a:lnTo>
                <a:lnTo>
                  <a:pt x="1270" y="564"/>
                </a:lnTo>
                <a:lnTo>
                  <a:pt x="1268" y="564"/>
                </a:lnTo>
                <a:lnTo>
                  <a:pt x="1257" y="560"/>
                </a:lnTo>
                <a:lnTo>
                  <a:pt x="1257" y="560"/>
                </a:lnTo>
                <a:lnTo>
                  <a:pt x="1255" y="560"/>
                </a:lnTo>
                <a:lnTo>
                  <a:pt x="1255" y="560"/>
                </a:lnTo>
                <a:lnTo>
                  <a:pt x="1255" y="560"/>
                </a:lnTo>
                <a:lnTo>
                  <a:pt x="1255" y="562"/>
                </a:lnTo>
                <a:lnTo>
                  <a:pt x="1257" y="562"/>
                </a:lnTo>
                <a:lnTo>
                  <a:pt x="1257" y="562"/>
                </a:lnTo>
                <a:lnTo>
                  <a:pt x="1255" y="562"/>
                </a:lnTo>
                <a:lnTo>
                  <a:pt x="1253" y="562"/>
                </a:lnTo>
                <a:lnTo>
                  <a:pt x="1251" y="560"/>
                </a:lnTo>
                <a:lnTo>
                  <a:pt x="1251" y="558"/>
                </a:lnTo>
                <a:lnTo>
                  <a:pt x="1251" y="558"/>
                </a:lnTo>
                <a:lnTo>
                  <a:pt x="1251" y="558"/>
                </a:lnTo>
                <a:lnTo>
                  <a:pt x="1251" y="556"/>
                </a:lnTo>
                <a:lnTo>
                  <a:pt x="1255" y="558"/>
                </a:lnTo>
                <a:lnTo>
                  <a:pt x="1261" y="560"/>
                </a:lnTo>
                <a:lnTo>
                  <a:pt x="1268" y="562"/>
                </a:lnTo>
                <a:lnTo>
                  <a:pt x="1270" y="562"/>
                </a:lnTo>
                <a:lnTo>
                  <a:pt x="1272" y="564"/>
                </a:lnTo>
                <a:lnTo>
                  <a:pt x="1274" y="564"/>
                </a:lnTo>
                <a:lnTo>
                  <a:pt x="1274" y="562"/>
                </a:lnTo>
                <a:lnTo>
                  <a:pt x="1276" y="562"/>
                </a:lnTo>
                <a:lnTo>
                  <a:pt x="1276" y="562"/>
                </a:lnTo>
                <a:lnTo>
                  <a:pt x="1276" y="562"/>
                </a:lnTo>
                <a:lnTo>
                  <a:pt x="1276" y="564"/>
                </a:lnTo>
                <a:lnTo>
                  <a:pt x="1276" y="564"/>
                </a:lnTo>
                <a:lnTo>
                  <a:pt x="1276" y="564"/>
                </a:lnTo>
                <a:lnTo>
                  <a:pt x="1280" y="564"/>
                </a:lnTo>
                <a:lnTo>
                  <a:pt x="1282" y="564"/>
                </a:lnTo>
                <a:lnTo>
                  <a:pt x="1289" y="566"/>
                </a:lnTo>
                <a:lnTo>
                  <a:pt x="1291" y="568"/>
                </a:lnTo>
                <a:lnTo>
                  <a:pt x="1293" y="568"/>
                </a:lnTo>
                <a:lnTo>
                  <a:pt x="1293" y="568"/>
                </a:lnTo>
                <a:lnTo>
                  <a:pt x="1295" y="566"/>
                </a:lnTo>
                <a:lnTo>
                  <a:pt x="1295" y="566"/>
                </a:lnTo>
                <a:lnTo>
                  <a:pt x="1297" y="566"/>
                </a:lnTo>
                <a:lnTo>
                  <a:pt x="1297" y="566"/>
                </a:lnTo>
                <a:lnTo>
                  <a:pt x="1299" y="566"/>
                </a:lnTo>
                <a:lnTo>
                  <a:pt x="1301" y="566"/>
                </a:lnTo>
                <a:lnTo>
                  <a:pt x="1301" y="566"/>
                </a:lnTo>
                <a:lnTo>
                  <a:pt x="1303" y="562"/>
                </a:lnTo>
                <a:lnTo>
                  <a:pt x="1303" y="562"/>
                </a:lnTo>
                <a:lnTo>
                  <a:pt x="1303" y="562"/>
                </a:lnTo>
                <a:lnTo>
                  <a:pt x="1301" y="558"/>
                </a:lnTo>
                <a:lnTo>
                  <a:pt x="1301" y="558"/>
                </a:lnTo>
                <a:lnTo>
                  <a:pt x="1305" y="560"/>
                </a:lnTo>
                <a:lnTo>
                  <a:pt x="1305" y="560"/>
                </a:lnTo>
                <a:lnTo>
                  <a:pt x="1305" y="558"/>
                </a:lnTo>
                <a:lnTo>
                  <a:pt x="1305" y="556"/>
                </a:lnTo>
                <a:lnTo>
                  <a:pt x="1303" y="556"/>
                </a:lnTo>
                <a:lnTo>
                  <a:pt x="1303" y="556"/>
                </a:lnTo>
                <a:lnTo>
                  <a:pt x="1303" y="556"/>
                </a:lnTo>
                <a:lnTo>
                  <a:pt x="1307" y="554"/>
                </a:lnTo>
                <a:lnTo>
                  <a:pt x="1307" y="554"/>
                </a:lnTo>
                <a:lnTo>
                  <a:pt x="1307" y="556"/>
                </a:lnTo>
                <a:lnTo>
                  <a:pt x="1307" y="556"/>
                </a:lnTo>
                <a:lnTo>
                  <a:pt x="1310" y="558"/>
                </a:lnTo>
                <a:lnTo>
                  <a:pt x="1310" y="558"/>
                </a:lnTo>
                <a:lnTo>
                  <a:pt x="1312" y="558"/>
                </a:lnTo>
                <a:lnTo>
                  <a:pt x="1312" y="558"/>
                </a:lnTo>
                <a:lnTo>
                  <a:pt x="1312" y="558"/>
                </a:lnTo>
                <a:lnTo>
                  <a:pt x="1316" y="558"/>
                </a:lnTo>
                <a:lnTo>
                  <a:pt x="1316" y="560"/>
                </a:lnTo>
                <a:lnTo>
                  <a:pt x="1316" y="558"/>
                </a:lnTo>
                <a:lnTo>
                  <a:pt x="1316" y="556"/>
                </a:lnTo>
                <a:lnTo>
                  <a:pt x="1316" y="556"/>
                </a:lnTo>
                <a:lnTo>
                  <a:pt x="1318" y="558"/>
                </a:lnTo>
                <a:lnTo>
                  <a:pt x="1318" y="558"/>
                </a:lnTo>
                <a:lnTo>
                  <a:pt x="1320" y="558"/>
                </a:lnTo>
                <a:lnTo>
                  <a:pt x="1324" y="558"/>
                </a:lnTo>
                <a:lnTo>
                  <a:pt x="1326" y="556"/>
                </a:lnTo>
                <a:lnTo>
                  <a:pt x="1331" y="554"/>
                </a:lnTo>
                <a:lnTo>
                  <a:pt x="1333" y="554"/>
                </a:lnTo>
                <a:lnTo>
                  <a:pt x="1333" y="552"/>
                </a:lnTo>
                <a:lnTo>
                  <a:pt x="1335" y="549"/>
                </a:lnTo>
                <a:lnTo>
                  <a:pt x="1343" y="539"/>
                </a:lnTo>
                <a:lnTo>
                  <a:pt x="1345" y="537"/>
                </a:lnTo>
                <a:lnTo>
                  <a:pt x="1347" y="533"/>
                </a:lnTo>
                <a:lnTo>
                  <a:pt x="1347" y="533"/>
                </a:lnTo>
                <a:lnTo>
                  <a:pt x="1347" y="531"/>
                </a:lnTo>
                <a:lnTo>
                  <a:pt x="1345" y="531"/>
                </a:lnTo>
                <a:lnTo>
                  <a:pt x="1341" y="528"/>
                </a:lnTo>
                <a:lnTo>
                  <a:pt x="1335" y="528"/>
                </a:lnTo>
                <a:lnTo>
                  <a:pt x="1331" y="528"/>
                </a:lnTo>
                <a:lnTo>
                  <a:pt x="1318" y="526"/>
                </a:lnTo>
                <a:lnTo>
                  <a:pt x="1316" y="526"/>
                </a:lnTo>
                <a:lnTo>
                  <a:pt x="1316" y="524"/>
                </a:lnTo>
                <a:lnTo>
                  <a:pt x="1310" y="520"/>
                </a:lnTo>
                <a:lnTo>
                  <a:pt x="1307" y="518"/>
                </a:lnTo>
                <a:lnTo>
                  <a:pt x="1305" y="516"/>
                </a:lnTo>
                <a:lnTo>
                  <a:pt x="1303" y="516"/>
                </a:lnTo>
                <a:lnTo>
                  <a:pt x="1301" y="516"/>
                </a:lnTo>
                <a:lnTo>
                  <a:pt x="1295" y="514"/>
                </a:lnTo>
                <a:lnTo>
                  <a:pt x="1289" y="514"/>
                </a:lnTo>
                <a:lnTo>
                  <a:pt x="1289" y="514"/>
                </a:lnTo>
                <a:lnTo>
                  <a:pt x="1289" y="514"/>
                </a:lnTo>
                <a:lnTo>
                  <a:pt x="1289" y="516"/>
                </a:lnTo>
                <a:lnTo>
                  <a:pt x="1284" y="514"/>
                </a:lnTo>
                <a:lnTo>
                  <a:pt x="1282" y="514"/>
                </a:lnTo>
                <a:lnTo>
                  <a:pt x="1284" y="512"/>
                </a:lnTo>
                <a:lnTo>
                  <a:pt x="1284" y="512"/>
                </a:lnTo>
                <a:lnTo>
                  <a:pt x="1289" y="512"/>
                </a:lnTo>
                <a:lnTo>
                  <a:pt x="1293" y="512"/>
                </a:lnTo>
                <a:lnTo>
                  <a:pt x="1295" y="514"/>
                </a:lnTo>
                <a:lnTo>
                  <a:pt x="1297" y="514"/>
                </a:lnTo>
                <a:lnTo>
                  <a:pt x="1299" y="514"/>
                </a:lnTo>
                <a:lnTo>
                  <a:pt x="1301" y="514"/>
                </a:lnTo>
                <a:lnTo>
                  <a:pt x="1303" y="514"/>
                </a:lnTo>
                <a:lnTo>
                  <a:pt x="1305" y="514"/>
                </a:lnTo>
                <a:lnTo>
                  <a:pt x="1305" y="514"/>
                </a:lnTo>
                <a:lnTo>
                  <a:pt x="1305" y="514"/>
                </a:lnTo>
                <a:lnTo>
                  <a:pt x="1305" y="514"/>
                </a:lnTo>
                <a:lnTo>
                  <a:pt x="1307" y="514"/>
                </a:lnTo>
                <a:lnTo>
                  <a:pt x="1310" y="514"/>
                </a:lnTo>
                <a:lnTo>
                  <a:pt x="1312" y="516"/>
                </a:lnTo>
                <a:lnTo>
                  <a:pt x="1318" y="518"/>
                </a:lnTo>
                <a:lnTo>
                  <a:pt x="1320" y="518"/>
                </a:lnTo>
                <a:lnTo>
                  <a:pt x="1322" y="518"/>
                </a:lnTo>
                <a:lnTo>
                  <a:pt x="1322" y="520"/>
                </a:lnTo>
                <a:lnTo>
                  <a:pt x="1322" y="520"/>
                </a:lnTo>
                <a:lnTo>
                  <a:pt x="1324" y="522"/>
                </a:lnTo>
                <a:lnTo>
                  <a:pt x="1326" y="522"/>
                </a:lnTo>
                <a:lnTo>
                  <a:pt x="1331" y="526"/>
                </a:lnTo>
                <a:lnTo>
                  <a:pt x="1333" y="526"/>
                </a:lnTo>
                <a:lnTo>
                  <a:pt x="1337" y="526"/>
                </a:lnTo>
                <a:lnTo>
                  <a:pt x="1341" y="526"/>
                </a:lnTo>
                <a:lnTo>
                  <a:pt x="1343" y="526"/>
                </a:lnTo>
                <a:lnTo>
                  <a:pt x="1345" y="526"/>
                </a:lnTo>
                <a:lnTo>
                  <a:pt x="1345" y="524"/>
                </a:lnTo>
                <a:lnTo>
                  <a:pt x="1347" y="522"/>
                </a:lnTo>
                <a:lnTo>
                  <a:pt x="1351" y="520"/>
                </a:lnTo>
                <a:lnTo>
                  <a:pt x="1362" y="512"/>
                </a:lnTo>
                <a:lnTo>
                  <a:pt x="1362" y="510"/>
                </a:lnTo>
                <a:lnTo>
                  <a:pt x="1362" y="510"/>
                </a:lnTo>
                <a:lnTo>
                  <a:pt x="1362" y="508"/>
                </a:lnTo>
                <a:lnTo>
                  <a:pt x="1362" y="508"/>
                </a:lnTo>
                <a:lnTo>
                  <a:pt x="1360" y="505"/>
                </a:lnTo>
                <a:lnTo>
                  <a:pt x="1358" y="505"/>
                </a:lnTo>
                <a:lnTo>
                  <a:pt x="1354" y="503"/>
                </a:lnTo>
                <a:lnTo>
                  <a:pt x="1351" y="503"/>
                </a:lnTo>
                <a:lnTo>
                  <a:pt x="1351" y="501"/>
                </a:lnTo>
                <a:lnTo>
                  <a:pt x="1351" y="501"/>
                </a:lnTo>
                <a:lnTo>
                  <a:pt x="1351" y="501"/>
                </a:lnTo>
                <a:lnTo>
                  <a:pt x="1351" y="501"/>
                </a:lnTo>
                <a:lnTo>
                  <a:pt x="1351" y="499"/>
                </a:lnTo>
                <a:lnTo>
                  <a:pt x="1351" y="499"/>
                </a:lnTo>
                <a:lnTo>
                  <a:pt x="1354" y="499"/>
                </a:lnTo>
                <a:lnTo>
                  <a:pt x="1360" y="499"/>
                </a:lnTo>
                <a:lnTo>
                  <a:pt x="1364" y="499"/>
                </a:lnTo>
                <a:lnTo>
                  <a:pt x="1368" y="497"/>
                </a:lnTo>
                <a:lnTo>
                  <a:pt x="1370" y="499"/>
                </a:lnTo>
                <a:lnTo>
                  <a:pt x="1372" y="501"/>
                </a:lnTo>
                <a:lnTo>
                  <a:pt x="1375" y="503"/>
                </a:lnTo>
                <a:lnTo>
                  <a:pt x="1375" y="503"/>
                </a:lnTo>
                <a:lnTo>
                  <a:pt x="1377" y="505"/>
                </a:lnTo>
                <a:lnTo>
                  <a:pt x="1381" y="508"/>
                </a:lnTo>
                <a:lnTo>
                  <a:pt x="1383" y="508"/>
                </a:lnTo>
                <a:lnTo>
                  <a:pt x="1385" y="508"/>
                </a:lnTo>
                <a:lnTo>
                  <a:pt x="1385" y="505"/>
                </a:lnTo>
                <a:lnTo>
                  <a:pt x="1387" y="505"/>
                </a:lnTo>
                <a:lnTo>
                  <a:pt x="1387" y="505"/>
                </a:lnTo>
                <a:lnTo>
                  <a:pt x="1391" y="505"/>
                </a:lnTo>
                <a:lnTo>
                  <a:pt x="1391" y="508"/>
                </a:lnTo>
                <a:lnTo>
                  <a:pt x="1393" y="508"/>
                </a:lnTo>
                <a:lnTo>
                  <a:pt x="1393" y="505"/>
                </a:lnTo>
                <a:lnTo>
                  <a:pt x="1393" y="505"/>
                </a:lnTo>
                <a:lnTo>
                  <a:pt x="1391" y="501"/>
                </a:lnTo>
                <a:lnTo>
                  <a:pt x="1389" y="499"/>
                </a:lnTo>
                <a:lnTo>
                  <a:pt x="1389" y="497"/>
                </a:lnTo>
                <a:lnTo>
                  <a:pt x="1387" y="497"/>
                </a:lnTo>
                <a:lnTo>
                  <a:pt x="1387" y="495"/>
                </a:lnTo>
                <a:lnTo>
                  <a:pt x="1387" y="495"/>
                </a:lnTo>
                <a:lnTo>
                  <a:pt x="1383" y="491"/>
                </a:lnTo>
                <a:lnTo>
                  <a:pt x="1383" y="491"/>
                </a:lnTo>
                <a:lnTo>
                  <a:pt x="1381" y="491"/>
                </a:lnTo>
                <a:lnTo>
                  <a:pt x="1381" y="489"/>
                </a:lnTo>
                <a:lnTo>
                  <a:pt x="1379" y="489"/>
                </a:lnTo>
                <a:lnTo>
                  <a:pt x="1379" y="489"/>
                </a:lnTo>
                <a:lnTo>
                  <a:pt x="1377" y="491"/>
                </a:lnTo>
                <a:lnTo>
                  <a:pt x="1377" y="491"/>
                </a:lnTo>
                <a:lnTo>
                  <a:pt x="1375" y="491"/>
                </a:lnTo>
                <a:lnTo>
                  <a:pt x="1375" y="491"/>
                </a:lnTo>
                <a:lnTo>
                  <a:pt x="1377" y="489"/>
                </a:lnTo>
                <a:lnTo>
                  <a:pt x="1379" y="487"/>
                </a:lnTo>
                <a:lnTo>
                  <a:pt x="1381" y="487"/>
                </a:lnTo>
                <a:lnTo>
                  <a:pt x="1383" y="489"/>
                </a:lnTo>
                <a:lnTo>
                  <a:pt x="1383" y="489"/>
                </a:lnTo>
                <a:lnTo>
                  <a:pt x="1385" y="489"/>
                </a:lnTo>
                <a:lnTo>
                  <a:pt x="1387" y="491"/>
                </a:lnTo>
                <a:lnTo>
                  <a:pt x="1387" y="491"/>
                </a:lnTo>
                <a:lnTo>
                  <a:pt x="1385" y="493"/>
                </a:lnTo>
                <a:lnTo>
                  <a:pt x="1385" y="493"/>
                </a:lnTo>
                <a:lnTo>
                  <a:pt x="1387" y="493"/>
                </a:lnTo>
                <a:lnTo>
                  <a:pt x="1387" y="495"/>
                </a:lnTo>
                <a:lnTo>
                  <a:pt x="1389" y="495"/>
                </a:lnTo>
                <a:lnTo>
                  <a:pt x="1389" y="495"/>
                </a:lnTo>
                <a:lnTo>
                  <a:pt x="1391" y="495"/>
                </a:lnTo>
                <a:lnTo>
                  <a:pt x="1391" y="495"/>
                </a:lnTo>
                <a:lnTo>
                  <a:pt x="1395" y="499"/>
                </a:lnTo>
                <a:lnTo>
                  <a:pt x="1395" y="499"/>
                </a:lnTo>
                <a:lnTo>
                  <a:pt x="1395" y="501"/>
                </a:lnTo>
                <a:lnTo>
                  <a:pt x="1398" y="503"/>
                </a:lnTo>
                <a:lnTo>
                  <a:pt x="1398" y="503"/>
                </a:lnTo>
                <a:lnTo>
                  <a:pt x="1400" y="503"/>
                </a:lnTo>
                <a:lnTo>
                  <a:pt x="1402" y="501"/>
                </a:lnTo>
                <a:lnTo>
                  <a:pt x="1402" y="501"/>
                </a:lnTo>
                <a:lnTo>
                  <a:pt x="1406" y="499"/>
                </a:lnTo>
                <a:lnTo>
                  <a:pt x="1410" y="497"/>
                </a:lnTo>
                <a:lnTo>
                  <a:pt x="1412" y="497"/>
                </a:lnTo>
                <a:lnTo>
                  <a:pt x="1414" y="495"/>
                </a:lnTo>
                <a:lnTo>
                  <a:pt x="1416" y="495"/>
                </a:lnTo>
                <a:lnTo>
                  <a:pt x="1416" y="493"/>
                </a:lnTo>
                <a:lnTo>
                  <a:pt x="1419" y="493"/>
                </a:lnTo>
                <a:lnTo>
                  <a:pt x="1421" y="489"/>
                </a:lnTo>
                <a:lnTo>
                  <a:pt x="1421" y="489"/>
                </a:lnTo>
                <a:lnTo>
                  <a:pt x="1421" y="489"/>
                </a:lnTo>
                <a:lnTo>
                  <a:pt x="1425" y="489"/>
                </a:lnTo>
                <a:lnTo>
                  <a:pt x="1425" y="487"/>
                </a:lnTo>
                <a:lnTo>
                  <a:pt x="1427" y="487"/>
                </a:lnTo>
                <a:lnTo>
                  <a:pt x="1427" y="484"/>
                </a:lnTo>
                <a:lnTo>
                  <a:pt x="1429" y="482"/>
                </a:lnTo>
                <a:lnTo>
                  <a:pt x="1429" y="478"/>
                </a:lnTo>
                <a:lnTo>
                  <a:pt x="1431" y="476"/>
                </a:lnTo>
                <a:lnTo>
                  <a:pt x="1429" y="476"/>
                </a:lnTo>
                <a:lnTo>
                  <a:pt x="1429" y="474"/>
                </a:lnTo>
                <a:lnTo>
                  <a:pt x="1427" y="472"/>
                </a:lnTo>
                <a:lnTo>
                  <a:pt x="1425" y="470"/>
                </a:lnTo>
                <a:lnTo>
                  <a:pt x="1421" y="468"/>
                </a:lnTo>
                <a:lnTo>
                  <a:pt x="1421" y="466"/>
                </a:lnTo>
                <a:lnTo>
                  <a:pt x="1419" y="466"/>
                </a:lnTo>
                <a:lnTo>
                  <a:pt x="1419" y="463"/>
                </a:lnTo>
                <a:lnTo>
                  <a:pt x="1419" y="463"/>
                </a:lnTo>
                <a:lnTo>
                  <a:pt x="1419" y="461"/>
                </a:lnTo>
                <a:lnTo>
                  <a:pt x="1419" y="459"/>
                </a:lnTo>
                <a:lnTo>
                  <a:pt x="1421" y="459"/>
                </a:lnTo>
                <a:lnTo>
                  <a:pt x="1419" y="459"/>
                </a:lnTo>
                <a:lnTo>
                  <a:pt x="1419" y="459"/>
                </a:lnTo>
                <a:lnTo>
                  <a:pt x="1419" y="459"/>
                </a:lnTo>
                <a:lnTo>
                  <a:pt x="1416" y="459"/>
                </a:lnTo>
                <a:lnTo>
                  <a:pt x="1416" y="459"/>
                </a:lnTo>
                <a:lnTo>
                  <a:pt x="1414" y="455"/>
                </a:lnTo>
                <a:lnTo>
                  <a:pt x="1414" y="455"/>
                </a:lnTo>
                <a:lnTo>
                  <a:pt x="1414" y="455"/>
                </a:lnTo>
                <a:lnTo>
                  <a:pt x="1414" y="455"/>
                </a:lnTo>
                <a:lnTo>
                  <a:pt x="1414" y="455"/>
                </a:lnTo>
                <a:lnTo>
                  <a:pt x="1412" y="453"/>
                </a:lnTo>
                <a:lnTo>
                  <a:pt x="1412" y="453"/>
                </a:lnTo>
                <a:lnTo>
                  <a:pt x="1412" y="451"/>
                </a:lnTo>
                <a:lnTo>
                  <a:pt x="1412" y="451"/>
                </a:lnTo>
                <a:lnTo>
                  <a:pt x="1414" y="451"/>
                </a:lnTo>
                <a:lnTo>
                  <a:pt x="1416" y="451"/>
                </a:lnTo>
                <a:lnTo>
                  <a:pt x="1419" y="451"/>
                </a:lnTo>
                <a:lnTo>
                  <a:pt x="1421" y="451"/>
                </a:lnTo>
                <a:lnTo>
                  <a:pt x="1421" y="451"/>
                </a:lnTo>
                <a:lnTo>
                  <a:pt x="1423" y="451"/>
                </a:lnTo>
                <a:lnTo>
                  <a:pt x="1425" y="451"/>
                </a:lnTo>
                <a:lnTo>
                  <a:pt x="1427" y="449"/>
                </a:lnTo>
                <a:lnTo>
                  <a:pt x="1431" y="447"/>
                </a:lnTo>
                <a:lnTo>
                  <a:pt x="1431" y="447"/>
                </a:lnTo>
                <a:lnTo>
                  <a:pt x="1431" y="445"/>
                </a:lnTo>
                <a:lnTo>
                  <a:pt x="1431" y="445"/>
                </a:lnTo>
                <a:lnTo>
                  <a:pt x="1429" y="443"/>
                </a:lnTo>
                <a:lnTo>
                  <a:pt x="1429" y="443"/>
                </a:lnTo>
                <a:lnTo>
                  <a:pt x="1427" y="443"/>
                </a:lnTo>
                <a:lnTo>
                  <a:pt x="1425" y="440"/>
                </a:lnTo>
                <a:lnTo>
                  <a:pt x="1421" y="440"/>
                </a:lnTo>
                <a:lnTo>
                  <a:pt x="1421" y="440"/>
                </a:lnTo>
                <a:lnTo>
                  <a:pt x="1423" y="438"/>
                </a:lnTo>
                <a:lnTo>
                  <a:pt x="1425" y="438"/>
                </a:lnTo>
                <a:lnTo>
                  <a:pt x="1429" y="436"/>
                </a:lnTo>
                <a:lnTo>
                  <a:pt x="1429" y="434"/>
                </a:lnTo>
                <a:lnTo>
                  <a:pt x="1429" y="434"/>
                </a:lnTo>
                <a:lnTo>
                  <a:pt x="1429" y="434"/>
                </a:lnTo>
                <a:lnTo>
                  <a:pt x="1423" y="432"/>
                </a:lnTo>
                <a:lnTo>
                  <a:pt x="1421" y="432"/>
                </a:lnTo>
                <a:lnTo>
                  <a:pt x="1419" y="432"/>
                </a:lnTo>
                <a:lnTo>
                  <a:pt x="1416" y="432"/>
                </a:lnTo>
                <a:lnTo>
                  <a:pt x="1416" y="432"/>
                </a:lnTo>
                <a:lnTo>
                  <a:pt x="1416" y="430"/>
                </a:lnTo>
                <a:lnTo>
                  <a:pt x="1416" y="430"/>
                </a:lnTo>
                <a:lnTo>
                  <a:pt x="1414" y="428"/>
                </a:lnTo>
                <a:lnTo>
                  <a:pt x="1410" y="426"/>
                </a:lnTo>
                <a:lnTo>
                  <a:pt x="1408" y="426"/>
                </a:lnTo>
                <a:lnTo>
                  <a:pt x="1410" y="426"/>
                </a:lnTo>
                <a:lnTo>
                  <a:pt x="1412" y="426"/>
                </a:lnTo>
                <a:lnTo>
                  <a:pt x="1414" y="424"/>
                </a:lnTo>
                <a:lnTo>
                  <a:pt x="1414" y="422"/>
                </a:lnTo>
                <a:lnTo>
                  <a:pt x="1410" y="422"/>
                </a:lnTo>
                <a:lnTo>
                  <a:pt x="1408" y="422"/>
                </a:lnTo>
                <a:lnTo>
                  <a:pt x="1406" y="422"/>
                </a:lnTo>
                <a:lnTo>
                  <a:pt x="1398" y="419"/>
                </a:lnTo>
                <a:lnTo>
                  <a:pt x="1395" y="422"/>
                </a:lnTo>
                <a:lnTo>
                  <a:pt x="1391" y="419"/>
                </a:lnTo>
                <a:lnTo>
                  <a:pt x="1387" y="417"/>
                </a:lnTo>
                <a:lnTo>
                  <a:pt x="1387" y="417"/>
                </a:lnTo>
                <a:lnTo>
                  <a:pt x="1381" y="417"/>
                </a:lnTo>
                <a:lnTo>
                  <a:pt x="1379" y="417"/>
                </a:lnTo>
                <a:lnTo>
                  <a:pt x="1377" y="417"/>
                </a:lnTo>
                <a:lnTo>
                  <a:pt x="1375" y="417"/>
                </a:lnTo>
                <a:lnTo>
                  <a:pt x="1372" y="417"/>
                </a:lnTo>
                <a:lnTo>
                  <a:pt x="1370" y="417"/>
                </a:lnTo>
                <a:lnTo>
                  <a:pt x="1368" y="417"/>
                </a:lnTo>
                <a:lnTo>
                  <a:pt x="1368" y="417"/>
                </a:lnTo>
                <a:lnTo>
                  <a:pt x="1368" y="417"/>
                </a:lnTo>
                <a:lnTo>
                  <a:pt x="1370" y="419"/>
                </a:lnTo>
                <a:lnTo>
                  <a:pt x="1370" y="419"/>
                </a:lnTo>
                <a:lnTo>
                  <a:pt x="1368" y="422"/>
                </a:lnTo>
                <a:lnTo>
                  <a:pt x="1370" y="424"/>
                </a:lnTo>
                <a:lnTo>
                  <a:pt x="1370" y="424"/>
                </a:lnTo>
                <a:lnTo>
                  <a:pt x="1370" y="424"/>
                </a:lnTo>
                <a:lnTo>
                  <a:pt x="1370" y="426"/>
                </a:lnTo>
                <a:lnTo>
                  <a:pt x="1370" y="426"/>
                </a:lnTo>
                <a:lnTo>
                  <a:pt x="1370" y="428"/>
                </a:lnTo>
                <a:lnTo>
                  <a:pt x="1370" y="428"/>
                </a:lnTo>
                <a:lnTo>
                  <a:pt x="1370" y="428"/>
                </a:lnTo>
                <a:lnTo>
                  <a:pt x="1370" y="430"/>
                </a:lnTo>
                <a:lnTo>
                  <a:pt x="1370" y="430"/>
                </a:lnTo>
                <a:lnTo>
                  <a:pt x="1370" y="432"/>
                </a:lnTo>
                <a:lnTo>
                  <a:pt x="1372" y="434"/>
                </a:lnTo>
                <a:lnTo>
                  <a:pt x="1372" y="434"/>
                </a:lnTo>
                <a:lnTo>
                  <a:pt x="1375" y="434"/>
                </a:lnTo>
                <a:lnTo>
                  <a:pt x="1379" y="436"/>
                </a:lnTo>
                <a:lnTo>
                  <a:pt x="1379" y="436"/>
                </a:lnTo>
                <a:lnTo>
                  <a:pt x="1379" y="438"/>
                </a:lnTo>
                <a:lnTo>
                  <a:pt x="1379" y="438"/>
                </a:lnTo>
                <a:lnTo>
                  <a:pt x="1377" y="438"/>
                </a:lnTo>
                <a:lnTo>
                  <a:pt x="1377" y="440"/>
                </a:lnTo>
                <a:lnTo>
                  <a:pt x="1375" y="440"/>
                </a:lnTo>
                <a:lnTo>
                  <a:pt x="1375" y="443"/>
                </a:lnTo>
                <a:lnTo>
                  <a:pt x="1375" y="443"/>
                </a:lnTo>
                <a:lnTo>
                  <a:pt x="1379" y="443"/>
                </a:lnTo>
                <a:lnTo>
                  <a:pt x="1379" y="445"/>
                </a:lnTo>
                <a:lnTo>
                  <a:pt x="1372" y="445"/>
                </a:lnTo>
                <a:lnTo>
                  <a:pt x="1372" y="445"/>
                </a:lnTo>
                <a:lnTo>
                  <a:pt x="1370" y="445"/>
                </a:lnTo>
                <a:lnTo>
                  <a:pt x="1368" y="445"/>
                </a:lnTo>
                <a:lnTo>
                  <a:pt x="1368" y="445"/>
                </a:lnTo>
                <a:lnTo>
                  <a:pt x="1368" y="445"/>
                </a:lnTo>
                <a:lnTo>
                  <a:pt x="1366" y="447"/>
                </a:lnTo>
                <a:lnTo>
                  <a:pt x="1366" y="447"/>
                </a:lnTo>
                <a:lnTo>
                  <a:pt x="1366" y="447"/>
                </a:lnTo>
                <a:lnTo>
                  <a:pt x="1366" y="449"/>
                </a:lnTo>
                <a:lnTo>
                  <a:pt x="1366" y="451"/>
                </a:lnTo>
                <a:lnTo>
                  <a:pt x="1366" y="453"/>
                </a:lnTo>
                <a:lnTo>
                  <a:pt x="1364" y="455"/>
                </a:lnTo>
                <a:lnTo>
                  <a:pt x="1362" y="461"/>
                </a:lnTo>
                <a:lnTo>
                  <a:pt x="1362" y="461"/>
                </a:lnTo>
                <a:lnTo>
                  <a:pt x="1356" y="468"/>
                </a:lnTo>
                <a:lnTo>
                  <a:pt x="1356" y="468"/>
                </a:lnTo>
                <a:lnTo>
                  <a:pt x="1356" y="470"/>
                </a:lnTo>
                <a:lnTo>
                  <a:pt x="1354" y="472"/>
                </a:lnTo>
                <a:lnTo>
                  <a:pt x="1354" y="476"/>
                </a:lnTo>
                <a:lnTo>
                  <a:pt x="1354" y="476"/>
                </a:lnTo>
                <a:lnTo>
                  <a:pt x="1354" y="476"/>
                </a:lnTo>
                <a:lnTo>
                  <a:pt x="1351" y="478"/>
                </a:lnTo>
                <a:lnTo>
                  <a:pt x="1351" y="478"/>
                </a:lnTo>
                <a:lnTo>
                  <a:pt x="1349" y="478"/>
                </a:lnTo>
                <a:lnTo>
                  <a:pt x="1349" y="478"/>
                </a:lnTo>
                <a:lnTo>
                  <a:pt x="1345" y="480"/>
                </a:lnTo>
                <a:lnTo>
                  <a:pt x="1343" y="482"/>
                </a:lnTo>
                <a:lnTo>
                  <a:pt x="1343" y="484"/>
                </a:lnTo>
                <a:lnTo>
                  <a:pt x="1343" y="482"/>
                </a:lnTo>
                <a:lnTo>
                  <a:pt x="1341" y="482"/>
                </a:lnTo>
                <a:lnTo>
                  <a:pt x="1341" y="482"/>
                </a:lnTo>
                <a:lnTo>
                  <a:pt x="1341" y="480"/>
                </a:lnTo>
                <a:lnTo>
                  <a:pt x="1341" y="478"/>
                </a:lnTo>
                <a:lnTo>
                  <a:pt x="1333" y="472"/>
                </a:lnTo>
                <a:lnTo>
                  <a:pt x="1331" y="470"/>
                </a:lnTo>
                <a:lnTo>
                  <a:pt x="1328" y="463"/>
                </a:lnTo>
                <a:lnTo>
                  <a:pt x="1328" y="463"/>
                </a:lnTo>
                <a:lnTo>
                  <a:pt x="1328" y="459"/>
                </a:lnTo>
                <a:lnTo>
                  <a:pt x="1328" y="457"/>
                </a:lnTo>
                <a:lnTo>
                  <a:pt x="1328" y="455"/>
                </a:lnTo>
                <a:lnTo>
                  <a:pt x="1328" y="455"/>
                </a:lnTo>
                <a:lnTo>
                  <a:pt x="1331" y="455"/>
                </a:lnTo>
                <a:lnTo>
                  <a:pt x="1331" y="457"/>
                </a:lnTo>
                <a:lnTo>
                  <a:pt x="1331" y="457"/>
                </a:lnTo>
                <a:lnTo>
                  <a:pt x="1333" y="457"/>
                </a:lnTo>
                <a:lnTo>
                  <a:pt x="1335" y="457"/>
                </a:lnTo>
                <a:lnTo>
                  <a:pt x="1335" y="457"/>
                </a:lnTo>
                <a:lnTo>
                  <a:pt x="1335" y="455"/>
                </a:lnTo>
                <a:lnTo>
                  <a:pt x="1335" y="455"/>
                </a:lnTo>
                <a:lnTo>
                  <a:pt x="1335" y="453"/>
                </a:lnTo>
                <a:lnTo>
                  <a:pt x="1335" y="453"/>
                </a:lnTo>
                <a:lnTo>
                  <a:pt x="1335" y="451"/>
                </a:lnTo>
                <a:lnTo>
                  <a:pt x="1335" y="449"/>
                </a:lnTo>
                <a:lnTo>
                  <a:pt x="1333" y="445"/>
                </a:lnTo>
                <a:lnTo>
                  <a:pt x="1333" y="443"/>
                </a:lnTo>
                <a:lnTo>
                  <a:pt x="1331" y="440"/>
                </a:lnTo>
                <a:lnTo>
                  <a:pt x="1328" y="440"/>
                </a:lnTo>
                <a:lnTo>
                  <a:pt x="1324" y="436"/>
                </a:lnTo>
                <a:lnTo>
                  <a:pt x="1320" y="434"/>
                </a:lnTo>
                <a:lnTo>
                  <a:pt x="1320" y="432"/>
                </a:lnTo>
                <a:lnTo>
                  <a:pt x="1318" y="432"/>
                </a:lnTo>
                <a:lnTo>
                  <a:pt x="1316" y="432"/>
                </a:lnTo>
                <a:lnTo>
                  <a:pt x="1314" y="432"/>
                </a:lnTo>
                <a:lnTo>
                  <a:pt x="1314" y="432"/>
                </a:lnTo>
                <a:lnTo>
                  <a:pt x="1310" y="436"/>
                </a:lnTo>
                <a:lnTo>
                  <a:pt x="1310" y="438"/>
                </a:lnTo>
                <a:lnTo>
                  <a:pt x="1307" y="440"/>
                </a:lnTo>
                <a:lnTo>
                  <a:pt x="1307" y="443"/>
                </a:lnTo>
                <a:lnTo>
                  <a:pt x="1307" y="445"/>
                </a:lnTo>
                <a:lnTo>
                  <a:pt x="1305" y="447"/>
                </a:lnTo>
                <a:lnTo>
                  <a:pt x="1305" y="449"/>
                </a:lnTo>
                <a:lnTo>
                  <a:pt x="1305" y="451"/>
                </a:lnTo>
                <a:lnTo>
                  <a:pt x="1305" y="451"/>
                </a:lnTo>
                <a:lnTo>
                  <a:pt x="1303" y="453"/>
                </a:lnTo>
                <a:lnTo>
                  <a:pt x="1301" y="455"/>
                </a:lnTo>
                <a:lnTo>
                  <a:pt x="1301" y="455"/>
                </a:lnTo>
                <a:lnTo>
                  <a:pt x="1301" y="457"/>
                </a:lnTo>
                <a:lnTo>
                  <a:pt x="1301" y="457"/>
                </a:lnTo>
                <a:lnTo>
                  <a:pt x="1301" y="457"/>
                </a:lnTo>
                <a:lnTo>
                  <a:pt x="1299" y="455"/>
                </a:lnTo>
                <a:lnTo>
                  <a:pt x="1299" y="455"/>
                </a:lnTo>
                <a:lnTo>
                  <a:pt x="1299" y="455"/>
                </a:lnTo>
                <a:lnTo>
                  <a:pt x="1297" y="453"/>
                </a:lnTo>
                <a:lnTo>
                  <a:pt x="1297" y="453"/>
                </a:lnTo>
                <a:lnTo>
                  <a:pt x="1295" y="451"/>
                </a:lnTo>
                <a:lnTo>
                  <a:pt x="1297" y="449"/>
                </a:lnTo>
                <a:lnTo>
                  <a:pt x="1297" y="447"/>
                </a:lnTo>
                <a:lnTo>
                  <a:pt x="1297" y="445"/>
                </a:lnTo>
                <a:lnTo>
                  <a:pt x="1297" y="443"/>
                </a:lnTo>
                <a:lnTo>
                  <a:pt x="1297" y="443"/>
                </a:lnTo>
                <a:lnTo>
                  <a:pt x="1297" y="440"/>
                </a:lnTo>
                <a:lnTo>
                  <a:pt x="1295" y="440"/>
                </a:lnTo>
                <a:lnTo>
                  <a:pt x="1293" y="436"/>
                </a:lnTo>
                <a:lnTo>
                  <a:pt x="1287" y="432"/>
                </a:lnTo>
                <a:lnTo>
                  <a:pt x="1287" y="430"/>
                </a:lnTo>
                <a:lnTo>
                  <a:pt x="1287" y="430"/>
                </a:lnTo>
                <a:lnTo>
                  <a:pt x="1289" y="430"/>
                </a:lnTo>
                <a:lnTo>
                  <a:pt x="1289" y="430"/>
                </a:lnTo>
                <a:lnTo>
                  <a:pt x="1289" y="430"/>
                </a:lnTo>
                <a:lnTo>
                  <a:pt x="1289" y="432"/>
                </a:lnTo>
                <a:lnTo>
                  <a:pt x="1291" y="432"/>
                </a:lnTo>
                <a:lnTo>
                  <a:pt x="1293" y="430"/>
                </a:lnTo>
                <a:lnTo>
                  <a:pt x="1293" y="430"/>
                </a:lnTo>
                <a:lnTo>
                  <a:pt x="1293" y="428"/>
                </a:lnTo>
                <a:lnTo>
                  <a:pt x="1295" y="428"/>
                </a:lnTo>
                <a:lnTo>
                  <a:pt x="1295" y="428"/>
                </a:lnTo>
                <a:lnTo>
                  <a:pt x="1297" y="428"/>
                </a:lnTo>
                <a:lnTo>
                  <a:pt x="1297" y="426"/>
                </a:lnTo>
                <a:lnTo>
                  <a:pt x="1297" y="426"/>
                </a:lnTo>
                <a:lnTo>
                  <a:pt x="1295" y="426"/>
                </a:lnTo>
                <a:lnTo>
                  <a:pt x="1295" y="426"/>
                </a:lnTo>
                <a:lnTo>
                  <a:pt x="1293" y="426"/>
                </a:lnTo>
                <a:lnTo>
                  <a:pt x="1291" y="426"/>
                </a:lnTo>
                <a:lnTo>
                  <a:pt x="1284" y="424"/>
                </a:lnTo>
                <a:lnTo>
                  <a:pt x="1282" y="426"/>
                </a:lnTo>
                <a:lnTo>
                  <a:pt x="1282" y="424"/>
                </a:lnTo>
                <a:lnTo>
                  <a:pt x="1284" y="424"/>
                </a:lnTo>
                <a:lnTo>
                  <a:pt x="1287" y="422"/>
                </a:lnTo>
                <a:lnTo>
                  <a:pt x="1287" y="422"/>
                </a:lnTo>
                <a:lnTo>
                  <a:pt x="1287" y="422"/>
                </a:lnTo>
                <a:lnTo>
                  <a:pt x="1284" y="422"/>
                </a:lnTo>
                <a:lnTo>
                  <a:pt x="1282" y="424"/>
                </a:lnTo>
                <a:lnTo>
                  <a:pt x="1278" y="424"/>
                </a:lnTo>
                <a:lnTo>
                  <a:pt x="1276" y="426"/>
                </a:lnTo>
                <a:lnTo>
                  <a:pt x="1272" y="424"/>
                </a:lnTo>
                <a:lnTo>
                  <a:pt x="1272" y="422"/>
                </a:lnTo>
                <a:lnTo>
                  <a:pt x="1272" y="422"/>
                </a:lnTo>
                <a:lnTo>
                  <a:pt x="1270" y="422"/>
                </a:lnTo>
                <a:lnTo>
                  <a:pt x="1268" y="422"/>
                </a:lnTo>
                <a:lnTo>
                  <a:pt x="1266" y="422"/>
                </a:lnTo>
                <a:lnTo>
                  <a:pt x="1263" y="422"/>
                </a:lnTo>
                <a:lnTo>
                  <a:pt x="1263" y="422"/>
                </a:lnTo>
                <a:lnTo>
                  <a:pt x="1261" y="422"/>
                </a:lnTo>
                <a:lnTo>
                  <a:pt x="1263" y="419"/>
                </a:lnTo>
                <a:lnTo>
                  <a:pt x="1270" y="415"/>
                </a:lnTo>
                <a:lnTo>
                  <a:pt x="1274" y="413"/>
                </a:lnTo>
                <a:lnTo>
                  <a:pt x="1276" y="411"/>
                </a:lnTo>
                <a:lnTo>
                  <a:pt x="1274" y="411"/>
                </a:lnTo>
                <a:lnTo>
                  <a:pt x="1274" y="411"/>
                </a:lnTo>
                <a:lnTo>
                  <a:pt x="1268" y="411"/>
                </a:lnTo>
                <a:lnTo>
                  <a:pt x="1268" y="411"/>
                </a:lnTo>
                <a:lnTo>
                  <a:pt x="1268" y="409"/>
                </a:lnTo>
                <a:lnTo>
                  <a:pt x="1270" y="407"/>
                </a:lnTo>
                <a:lnTo>
                  <a:pt x="1270" y="407"/>
                </a:lnTo>
                <a:lnTo>
                  <a:pt x="1270" y="407"/>
                </a:lnTo>
                <a:lnTo>
                  <a:pt x="1272" y="407"/>
                </a:lnTo>
                <a:lnTo>
                  <a:pt x="1274" y="409"/>
                </a:lnTo>
                <a:lnTo>
                  <a:pt x="1274" y="409"/>
                </a:lnTo>
                <a:lnTo>
                  <a:pt x="1276" y="409"/>
                </a:lnTo>
                <a:lnTo>
                  <a:pt x="1280" y="409"/>
                </a:lnTo>
                <a:lnTo>
                  <a:pt x="1280" y="409"/>
                </a:lnTo>
                <a:lnTo>
                  <a:pt x="1280" y="409"/>
                </a:lnTo>
                <a:lnTo>
                  <a:pt x="1280" y="407"/>
                </a:lnTo>
                <a:lnTo>
                  <a:pt x="1278" y="405"/>
                </a:lnTo>
                <a:lnTo>
                  <a:pt x="1278" y="405"/>
                </a:lnTo>
                <a:lnTo>
                  <a:pt x="1278" y="405"/>
                </a:lnTo>
                <a:lnTo>
                  <a:pt x="1276" y="405"/>
                </a:lnTo>
                <a:lnTo>
                  <a:pt x="1276" y="405"/>
                </a:lnTo>
                <a:lnTo>
                  <a:pt x="1276" y="405"/>
                </a:lnTo>
                <a:lnTo>
                  <a:pt x="1274" y="405"/>
                </a:lnTo>
                <a:lnTo>
                  <a:pt x="1274" y="405"/>
                </a:lnTo>
                <a:lnTo>
                  <a:pt x="1274" y="403"/>
                </a:lnTo>
                <a:lnTo>
                  <a:pt x="1274" y="403"/>
                </a:lnTo>
                <a:lnTo>
                  <a:pt x="1272" y="401"/>
                </a:lnTo>
                <a:lnTo>
                  <a:pt x="1270" y="396"/>
                </a:lnTo>
                <a:lnTo>
                  <a:pt x="1270" y="396"/>
                </a:lnTo>
                <a:lnTo>
                  <a:pt x="1270" y="396"/>
                </a:lnTo>
                <a:lnTo>
                  <a:pt x="1268" y="394"/>
                </a:lnTo>
                <a:lnTo>
                  <a:pt x="1266" y="394"/>
                </a:lnTo>
                <a:lnTo>
                  <a:pt x="1263" y="392"/>
                </a:lnTo>
                <a:lnTo>
                  <a:pt x="1261" y="392"/>
                </a:lnTo>
                <a:lnTo>
                  <a:pt x="1261" y="390"/>
                </a:lnTo>
                <a:lnTo>
                  <a:pt x="1261" y="390"/>
                </a:lnTo>
                <a:lnTo>
                  <a:pt x="1261" y="390"/>
                </a:lnTo>
                <a:lnTo>
                  <a:pt x="1261" y="386"/>
                </a:lnTo>
                <a:lnTo>
                  <a:pt x="1261" y="384"/>
                </a:lnTo>
                <a:lnTo>
                  <a:pt x="1261" y="380"/>
                </a:lnTo>
                <a:lnTo>
                  <a:pt x="1261" y="380"/>
                </a:lnTo>
                <a:lnTo>
                  <a:pt x="1259" y="378"/>
                </a:lnTo>
                <a:lnTo>
                  <a:pt x="1257" y="375"/>
                </a:lnTo>
                <a:lnTo>
                  <a:pt x="1255" y="373"/>
                </a:lnTo>
                <a:lnTo>
                  <a:pt x="1253" y="371"/>
                </a:lnTo>
                <a:lnTo>
                  <a:pt x="1249" y="369"/>
                </a:lnTo>
                <a:lnTo>
                  <a:pt x="1249" y="369"/>
                </a:lnTo>
                <a:lnTo>
                  <a:pt x="1249" y="367"/>
                </a:lnTo>
                <a:lnTo>
                  <a:pt x="1249" y="367"/>
                </a:lnTo>
                <a:lnTo>
                  <a:pt x="1249" y="367"/>
                </a:lnTo>
                <a:lnTo>
                  <a:pt x="1245" y="367"/>
                </a:lnTo>
                <a:lnTo>
                  <a:pt x="1243" y="367"/>
                </a:lnTo>
                <a:lnTo>
                  <a:pt x="1240" y="367"/>
                </a:lnTo>
                <a:lnTo>
                  <a:pt x="1238" y="365"/>
                </a:lnTo>
                <a:lnTo>
                  <a:pt x="1238" y="363"/>
                </a:lnTo>
                <a:lnTo>
                  <a:pt x="1238" y="361"/>
                </a:lnTo>
                <a:lnTo>
                  <a:pt x="1236" y="361"/>
                </a:lnTo>
                <a:lnTo>
                  <a:pt x="1236" y="361"/>
                </a:lnTo>
                <a:lnTo>
                  <a:pt x="1232" y="361"/>
                </a:lnTo>
                <a:lnTo>
                  <a:pt x="1228" y="363"/>
                </a:lnTo>
                <a:lnTo>
                  <a:pt x="1224" y="367"/>
                </a:lnTo>
                <a:lnTo>
                  <a:pt x="1222" y="369"/>
                </a:lnTo>
                <a:lnTo>
                  <a:pt x="1219" y="371"/>
                </a:lnTo>
                <a:lnTo>
                  <a:pt x="1219" y="371"/>
                </a:lnTo>
                <a:lnTo>
                  <a:pt x="1219" y="373"/>
                </a:lnTo>
                <a:lnTo>
                  <a:pt x="1219" y="373"/>
                </a:lnTo>
                <a:lnTo>
                  <a:pt x="1222" y="373"/>
                </a:lnTo>
                <a:lnTo>
                  <a:pt x="1226" y="373"/>
                </a:lnTo>
                <a:lnTo>
                  <a:pt x="1226" y="373"/>
                </a:lnTo>
                <a:lnTo>
                  <a:pt x="1226" y="375"/>
                </a:lnTo>
                <a:lnTo>
                  <a:pt x="1224" y="378"/>
                </a:lnTo>
                <a:lnTo>
                  <a:pt x="1222" y="378"/>
                </a:lnTo>
                <a:lnTo>
                  <a:pt x="1222" y="378"/>
                </a:lnTo>
                <a:lnTo>
                  <a:pt x="1219" y="378"/>
                </a:lnTo>
                <a:lnTo>
                  <a:pt x="1217" y="378"/>
                </a:lnTo>
                <a:lnTo>
                  <a:pt x="1217" y="375"/>
                </a:lnTo>
                <a:lnTo>
                  <a:pt x="1215" y="375"/>
                </a:lnTo>
                <a:lnTo>
                  <a:pt x="1215" y="378"/>
                </a:lnTo>
                <a:lnTo>
                  <a:pt x="1213" y="378"/>
                </a:lnTo>
                <a:lnTo>
                  <a:pt x="1211" y="380"/>
                </a:lnTo>
                <a:lnTo>
                  <a:pt x="1211" y="380"/>
                </a:lnTo>
                <a:lnTo>
                  <a:pt x="1211" y="382"/>
                </a:lnTo>
                <a:lnTo>
                  <a:pt x="1211" y="382"/>
                </a:lnTo>
                <a:lnTo>
                  <a:pt x="1209" y="384"/>
                </a:lnTo>
                <a:lnTo>
                  <a:pt x="1209" y="384"/>
                </a:lnTo>
                <a:lnTo>
                  <a:pt x="1211" y="386"/>
                </a:lnTo>
                <a:lnTo>
                  <a:pt x="1209" y="386"/>
                </a:lnTo>
                <a:lnTo>
                  <a:pt x="1209" y="390"/>
                </a:lnTo>
                <a:lnTo>
                  <a:pt x="1209" y="392"/>
                </a:lnTo>
                <a:lnTo>
                  <a:pt x="1211" y="394"/>
                </a:lnTo>
                <a:lnTo>
                  <a:pt x="1213" y="396"/>
                </a:lnTo>
                <a:lnTo>
                  <a:pt x="1215" y="396"/>
                </a:lnTo>
                <a:lnTo>
                  <a:pt x="1217" y="394"/>
                </a:lnTo>
                <a:lnTo>
                  <a:pt x="1219" y="394"/>
                </a:lnTo>
                <a:lnTo>
                  <a:pt x="1217" y="396"/>
                </a:lnTo>
                <a:lnTo>
                  <a:pt x="1217" y="398"/>
                </a:lnTo>
                <a:lnTo>
                  <a:pt x="1219" y="398"/>
                </a:lnTo>
                <a:lnTo>
                  <a:pt x="1215" y="398"/>
                </a:lnTo>
                <a:lnTo>
                  <a:pt x="1215" y="398"/>
                </a:lnTo>
                <a:lnTo>
                  <a:pt x="1213" y="398"/>
                </a:lnTo>
                <a:lnTo>
                  <a:pt x="1213" y="401"/>
                </a:lnTo>
                <a:lnTo>
                  <a:pt x="1211" y="401"/>
                </a:lnTo>
                <a:lnTo>
                  <a:pt x="1209" y="405"/>
                </a:lnTo>
                <a:lnTo>
                  <a:pt x="1209" y="407"/>
                </a:lnTo>
                <a:lnTo>
                  <a:pt x="1209" y="407"/>
                </a:lnTo>
                <a:lnTo>
                  <a:pt x="1209" y="409"/>
                </a:lnTo>
                <a:lnTo>
                  <a:pt x="1213" y="413"/>
                </a:lnTo>
                <a:lnTo>
                  <a:pt x="1215" y="415"/>
                </a:lnTo>
                <a:lnTo>
                  <a:pt x="1215" y="415"/>
                </a:lnTo>
                <a:lnTo>
                  <a:pt x="1215" y="417"/>
                </a:lnTo>
                <a:lnTo>
                  <a:pt x="1217" y="417"/>
                </a:lnTo>
                <a:lnTo>
                  <a:pt x="1219" y="417"/>
                </a:lnTo>
                <a:lnTo>
                  <a:pt x="1222" y="419"/>
                </a:lnTo>
                <a:lnTo>
                  <a:pt x="1224" y="419"/>
                </a:lnTo>
                <a:lnTo>
                  <a:pt x="1224" y="419"/>
                </a:lnTo>
                <a:lnTo>
                  <a:pt x="1228" y="422"/>
                </a:lnTo>
                <a:lnTo>
                  <a:pt x="1234" y="424"/>
                </a:lnTo>
                <a:lnTo>
                  <a:pt x="1234" y="424"/>
                </a:lnTo>
                <a:lnTo>
                  <a:pt x="1236" y="422"/>
                </a:lnTo>
                <a:lnTo>
                  <a:pt x="1236" y="422"/>
                </a:lnTo>
                <a:lnTo>
                  <a:pt x="1236" y="422"/>
                </a:lnTo>
                <a:lnTo>
                  <a:pt x="1238" y="424"/>
                </a:lnTo>
                <a:lnTo>
                  <a:pt x="1240" y="426"/>
                </a:lnTo>
                <a:lnTo>
                  <a:pt x="1240" y="426"/>
                </a:lnTo>
                <a:lnTo>
                  <a:pt x="1243" y="426"/>
                </a:lnTo>
                <a:lnTo>
                  <a:pt x="1243" y="428"/>
                </a:lnTo>
                <a:lnTo>
                  <a:pt x="1247" y="428"/>
                </a:lnTo>
                <a:lnTo>
                  <a:pt x="1247" y="426"/>
                </a:lnTo>
                <a:lnTo>
                  <a:pt x="1249" y="426"/>
                </a:lnTo>
                <a:lnTo>
                  <a:pt x="1251" y="426"/>
                </a:lnTo>
                <a:lnTo>
                  <a:pt x="1253" y="426"/>
                </a:lnTo>
                <a:lnTo>
                  <a:pt x="1253" y="428"/>
                </a:lnTo>
                <a:lnTo>
                  <a:pt x="1253" y="428"/>
                </a:lnTo>
                <a:lnTo>
                  <a:pt x="1253" y="428"/>
                </a:lnTo>
                <a:lnTo>
                  <a:pt x="1255" y="428"/>
                </a:lnTo>
                <a:lnTo>
                  <a:pt x="1253" y="430"/>
                </a:lnTo>
                <a:lnTo>
                  <a:pt x="1253" y="430"/>
                </a:lnTo>
                <a:lnTo>
                  <a:pt x="1249" y="432"/>
                </a:lnTo>
                <a:lnTo>
                  <a:pt x="1249" y="432"/>
                </a:lnTo>
                <a:lnTo>
                  <a:pt x="1249" y="432"/>
                </a:lnTo>
                <a:lnTo>
                  <a:pt x="1251" y="428"/>
                </a:lnTo>
                <a:lnTo>
                  <a:pt x="1251" y="428"/>
                </a:lnTo>
                <a:lnTo>
                  <a:pt x="1249" y="428"/>
                </a:lnTo>
                <a:lnTo>
                  <a:pt x="1245" y="430"/>
                </a:lnTo>
                <a:lnTo>
                  <a:pt x="1243" y="430"/>
                </a:lnTo>
                <a:lnTo>
                  <a:pt x="1243" y="432"/>
                </a:lnTo>
                <a:lnTo>
                  <a:pt x="1243" y="432"/>
                </a:lnTo>
                <a:lnTo>
                  <a:pt x="1243" y="434"/>
                </a:lnTo>
                <a:lnTo>
                  <a:pt x="1243" y="434"/>
                </a:lnTo>
                <a:lnTo>
                  <a:pt x="1245" y="434"/>
                </a:lnTo>
                <a:lnTo>
                  <a:pt x="1245" y="434"/>
                </a:lnTo>
                <a:lnTo>
                  <a:pt x="1243" y="436"/>
                </a:lnTo>
                <a:lnTo>
                  <a:pt x="1238" y="438"/>
                </a:lnTo>
                <a:lnTo>
                  <a:pt x="1238" y="440"/>
                </a:lnTo>
                <a:lnTo>
                  <a:pt x="1236" y="443"/>
                </a:lnTo>
                <a:lnTo>
                  <a:pt x="1238" y="445"/>
                </a:lnTo>
                <a:lnTo>
                  <a:pt x="1238" y="445"/>
                </a:lnTo>
                <a:lnTo>
                  <a:pt x="1243" y="445"/>
                </a:lnTo>
                <a:lnTo>
                  <a:pt x="1245" y="445"/>
                </a:lnTo>
                <a:lnTo>
                  <a:pt x="1247" y="443"/>
                </a:lnTo>
                <a:lnTo>
                  <a:pt x="1247" y="440"/>
                </a:lnTo>
                <a:lnTo>
                  <a:pt x="1247" y="438"/>
                </a:lnTo>
                <a:lnTo>
                  <a:pt x="1247" y="438"/>
                </a:lnTo>
                <a:lnTo>
                  <a:pt x="1249" y="438"/>
                </a:lnTo>
                <a:lnTo>
                  <a:pt x="1249" y="438"/>
                </a:lnTo>
                <a:lnTo>
                  <a:pt x="1249" y="438"/>
                </a:lnTo>
                <a:lnTo>
                  <a:pt x="1251" y="440"/>
                </a:lnTo>
                <a:lnTo>
                  <a:pt x="1251" y="440"/>
                </a:lnTo>
                <a:lnTo>
                  <a:pt x="1251" y="443"/>
                </a:lnTo>
                <a:lnTo>
                  <a:pt x="1251" y="445"/>
                </a:lnTo>
                <a:lnTo>
                  <a:pt x="1251" y="447"/>
                </a:lnTo>
                <a:lnTo>
                  <a:pt x="1251" y="447"/>
                </a:lnTo>
                <a:lnTo>
                  <a:pt x="1251" y="447"/>
                </a:lnTo>
                <a:lnTo>
                  <a:pt x="1253" y="449"/>
                </a:lnTo>
                <a:lnTo>
                  <a:pt x="1253" y="449"/>
                </a:lnTo>
                <a:lnTo>
                  <a:pt x="1251" y="449"/>
                </a:lnTo>
                <a:lnTo>
                  <a:pt x="1247" y="451"/>
                </a:lnTo>
                <a:lnTo>
                  <a:pt x="1245" y="453"/>
                </a:lnTo>
                <a:lnTo>
                  <a:pt x="1243" y="455"/>
                </a:lnTo>
                <a:lnTo>
                  <a:pt x="1240" y="457"/>
                </a:lnTo>
                <a:lnTo>
                  <a:pt x="1238" y="459"/>
                </a:lnTo>
                <a:lnTo>
                  <a:pt x="1234" y="461"/>
                </a:lnTo>
                <a:lnTo>
                  <a:pt x="1234" y="461"/>
                </a:lnTo>
                <a:lnTo>
                  <a:pt x="1232" y="461"/>
                </a:lnTo>
                <a:lnTo>
                  <a:pt x="1230" y="461"/>
                </a:lnTo>
                <a:lnTo>
                  <a:pt x="1228" y="461"/>
                </a:lnTo>
                <a:lnTo>
                  <a:pt x="1226" y="461"/>
                </a:lnTo>
                <a:lnTo>
                  <a:pt x="1226" y="461"/>
                </a:lnTo>
                <a:lnTo>
                  <a:pt x="1226" y="463"/>
                </a:lnTo>
                <a:lnTo>
                  <a:pt x="1222" y="470"/>
                </a:lnTo>
                <a:lnTo>
                  <a:pt x="1222" y="470"/>
                </a:lnTo>
                <a:lnTo>
                  <a:pt x="1226" y="472"/>
                </a:lnTo>
                <a:lnTo>
                  <a:pt x="1226" y="474"/>
                </a:lnTo>
                <a:lnTo>
                  <a:pt x="1228" y="478"/>
                </a:lnTo>
                <a:lnTo>
                  <a:pt x="1228" y="480"/>
                </a:lnTo>
                <a:lnTo>
                  <a:pt x="1226" y="484"/>
                </a:lnTo>
                <a:lnTo>
                  <a:pt x="1226" y="489"/>
                </a:lnTo>
                <a:lnTo>
                  <a:pt x="1226" y="489"/>
                </a:lnTo>
                <a:lnTo>
                  <a:pt x="1224" y="489"/>
                </a:lnTo>
                <a:lnTo>
                  <a:pt x="1222" y="489"/>
                </a:lnTo>
                <a:lnTo>
                  <a:pt x="1217" y="489"/>
                </a:lnTo>
                <a:lnTo>
                  <a:pt x="1217" y="489"/>
                </a:lnTo>
                <a:lnTo>
                  <a:pt x="1215" y="489"/>
                </a:lnTo>
                <a:lnTo>
                  <a:pt x="1217" y="491"/>
                </a:lnTo>
                <a:lnTo>
                  <a:pt x="1219" y="495"/>
                </a:lnTo>
                <a:lnTo>
                  <a:pt x="1222" y="495"/>
                </a:lnTo>
                <a:lnTo>
                  <a:pt x="1219" y="497"/>
                </a:lnTo>
                <a:lnTo>
                  <a:pt x="1219" y="497"/>
                </a:lnTo>
                <a:lnTo>
                  <a:pt x="1219" y="495"/>
                </a:lnTo>
                <a:lnTo>
                  <a:pt x="1219" y="493"/>
                </a:lnTo>
                <a:lnTo>
                  <a:pt x="1211" y="489"/>
                </a:lnTo>
                <a:lnTo>
                  <a:pt x="1211" y="487"/>
                </a:lnTo>
                <a:lnTo>
                  <a:pt x="1211" y="487"/>
                </a:lnTo>
                <a:lnTo>
                  <a:pt x="1211" y="487"/>
                </a:lnTo>
                <a:lnTo>
                  <a:pt x="1211" y="487"/>
                </a:lnTo>
                <a:lnTo>
                  <a:pt x="1213" y="489"/>
                </a:lnTo>
                <a:lnTo>
                  <a:pt x="1215" y="489"/>
                </a:lnTo>
                <a:lnTo>
                  <a:pt x="1217" y="487"/>
                </a:lnTo>
                <a:lnTo>
                  <a:pt x="1217" y="487"/>
                </a:lnTo>
                <a:lnTo>
                  <a:pt x="1219" y="489"/>
                </a:lnTo>
                <a:lnTo>
                  <a:pt x="1219" y="489"/>
                </a:lnTo>
                <a:lnTo>
                  <a:pt x="1222" y="489"/>
                </a:lnTo>
                <a:lnTo>
                  <a:pt x="1224" y="489"/>
                </a:lnTo>
                <a:lnTo>
                  <a:pt x="1224" y="489"/>
                </a:lnTo>
                <a:lnTo>
                  <a:pt x="1226" y="489"/>
                </a:lnTo>
                <a:lnTo>
                  <a:pt x="1226" y="487"/>
                </a:lnTo>
                <a:lnTo>
                  <a:pt x="1226" y="487"/>
                </a:lnTo>
                <a:lnTo>
                  <a:pt x="1226" y="484"/>
                </a:lnTo>
                <a:lnTo>
                  <a:pt x="1226" y="484"/>
                </a:lnTo>
                <a:lnTo>
                  <a:pt x="1224" y="482"/>
                </a:lnTo>
                <a:lnTo>
                  <a:pt x="1224" y="482"/>
                </a:lnTo>
                <a:lnTo>
                  <a:pt x="1222" y="482"/>
                </a:lnTo>
                <a:lnTo>
                  <a:pt x="1219" y="482"/>
                </a:lnTo>
                <a:lnTo>
                  <a:pt x="1219" y="482"/>
                </a:lnTo>
                <a:lnTo>
                  <a:pt x="1222" y="480"/>
                </a:lnTo>
                <a:lnTo>
                  <a:pt x="1222" y="480"/>
                </a:lnTo>
                <a:lnTo>
                  <a:pt x="1219" y="480"/>
                </a:lnTo>
                <a:lnTo>
                  <a:pt x="1217" y="480"/>
                </a:lnTo>
                <a:lnTo>
                  <a:pt x="1215" y="480"/>
                </a:lnTo>
                <a:lnTo>
                  <a:pt x="1215" y="480"/>
                </a:lnTo>
                <a:lnTo>
                  <a:pt x="1215" y="478"/>
                </a:lnTo>
                <a:lnTo>
                  <a:pt x="1213" y="478"/>
                </a:lnTo>
                <a:lnTo>
                  <a:pt x="1211" y="476"/>
                </a:lnTo>
                <a:lnTo>
                  <a:pt x="1211" y="474"/>
                </a:lnTo>
                <a:lnTo>
                  <a:pt x="1213" y="472"/>
                </a:lnTo>
                <a:lnTo>
                  <a:pt x="1213" y="470"/>
                </a:lnTo>
                <a:lnTo>
                  <a:pt x="1215" y="468"/>
                </a:lnTo>
                <a:lnTo>
                  <a:pt x="1217" y="459"/>
                </a:lnTo>
                <a:lnTo>
                  <a:pt x="1217" y="457"/>
                </a:lnTo>
                <a:lnTo>
                  <a:pt x="1215" y="457"/>
                </a:lnTo>
                <a:lnTo>
                  <a:pt x="1211" y="459"/>
                </a:lnTo>
                <a:lnTo>
                  <a:pt x="1211" y="459"/>
                </a:lnTo>
                <a:lnTo>
                  <a:pt x="1209" y="461"/>
                </a:lnTo>
                <a:lnTo>
                  <a:pt x="1209" y="461"/>
                </a:lnTo>
                <a:lnTo>
                  <a:pt x="1209" y="461"/>
                </a:lnTo>
                <a:lnTo>
                  <a:pt x="1207" y="461"/>
                </a:lnTo>
                <a:lnTo>
                  <a:pt x="1207" y="461"/>
                </a:lnTo>
                <a:lnTo>
                  <a:pt x="1209" y="457"/>
                </a:lnTo>
                <a:lnTo>
                  <a:pt x="1211" y="455"/>
                </a:lnTo>
                <a:lnTo>
                  <a:pt x="1211" y="455"/>
                </a:lnTo>
                <a:lnTo>
                  <a:pt x="1207" y="457"/>
                </a:lnTo>
                <a:lnTo>
                  <a:pt x="1203" y="457"/>
                </a:lnTo>
                <a:lnTo>
                  <a:pt x="1203" y="457"/>
                </a:lnTo>
                <a:lnTo>
                  <a:pt x="1201" y="455"/>
                </a:lnTo>
                <a:lnTo>
                  <a:pt x="1201" y="453"/>
                </a:lnTo>
                <a:lnTo>
                  <a:pt x="1199" y="453"/>
                </a:lnTo>
                <a:lnTo>
                  <a:pt x="1199" y="451"/>
                </a:lnTo>
                <a:lnTo>
                  <a:pt x="1196" y="451"/>
                </a:lnTo>
                <a:lnTo>
                  <a:pt x="1196" y="451"/>
                </a:lnTo>
                <a:lnTo>
                  <a:pt x="1194" y="451"/>
                </a:lnTo>
                <a:lnTo>
                  <a:pt x="1192" y="451"/>
                </a:lnTo>
                <a:lnTo>
                  <a:pt x="1190" y="451"/>
                </a:lnTo>
                <a:lnTo>
                  <a:pt x="1188" y="451"/>
                </a:lnTo>
                <a:lnTo>
                  <a:pt x="1188" y="451"/>
                </a:lnTo>
                <a:lnTo>
                  <a:pt x="1190" y="453"/>
                </a:lnTo>
                <a:lnTo>
                  <a:pt x="1190" y="453"/>
                </a:lnTo>
                <a:lnTo>
                  <a:pt x="1186" y="455"/>
                </a:lnTo>
                <a:lnTo>
                  <a:pt x="1184" y="455"/>
                </a:lnTo>
                <a:lnTo>
                  <a:pt x="1182" y="453"/>
                </a:lnTo>
                <a:lnTo>
                  <a:pt x="1180" y="453"/>
                </a:lnTo>
                <a:lnTo>
                  <a:pt x="1180" y="453"/>
                </a:lnTo>
                <a:lnTo>
                  <a:pt x="1178" y="455"/>
                </a:lnTo>
                <a:lnTo>
                  <a:pt x="1180" y="455"/>
                </a:lnTo>
                <a:lnTo>
                  <a:pt x="1182" y="457"/>
                </a:lnTo>
                <a:lnTo>
                  <a:pt x="1182" y="457"/>
                </a:lnTo>
                <a:lnTo>
                  <a:pt x="1182" y="459"/>
                </a:lnTo>
                <a:lnTo>
                  <a:pt x="1182" y="459"/>
                </a:lnTo>
                <a:lnTo>
                  <a:pt x="1182" y="459"/>
                </a:lnTo>
                <a:lnTo>
                  <a:pt x="1182" y="459"/>
                </a:lnTo>
                <a:lnTo>
                  <a:pt x="1182" y="461"/>
                </a:lnTo>
                <a:lnTo>
                  <a:pt x="1186" y="466"/>
                </a:lnTo>
                <a:lnTo>
                  <a:pt x="1186" y="466"/>
                </a:lnTo>
                <a:lnTo>
                  <a:pt x="1190" y="463"/>
                </a:lnTo>
                <a:lnTo>
                  <a:pt x="1192" y="463"/>
                </a:lnTo>
                <a:lnTo>
                  <a:pt x="1194" y="463"/>
                </a:lnTo>
                <a:lnTo>
                  <a:pt x="1199" y="466"/>
                </a:lnTo>
                <a:lnTo>
                  <a:pt x="1199" y="468"/>
                </a:lnTo>
                <a:lnTo>
                  <a:pt x="1201" y="468"/>
                </a:lnTo>
                <a:lnTo>
                  <a:pt x="1201" y="468"/>
                </a:lnTo>
                <a:lnTo>
                  <a:pt x="1201" y="470"/>
                </a:lnTo>
                <a:lnTo>
                  <a:pt x="1201" y="470"/>
                </a:lnTo>
                <a:lnTo>
                  <a:pt x="1201" y="470"/>
                </a:lnTo>
                <a:lnTo>
                  <a:pt x="1199" y="472"/>
                </a:lnTo>
                <a:lnTo>
                  <a:pt x="1196" y="472"/>
                </a:lnTo>
                <a:lnTo>
                  <a:pt x="1194" y="472"/>
                </a:lnTo>
                <a:lnTo>
                  <a:pt x="1188" y="470"/>
                </a:lnTo>
                <a:lnTo>
                  <a:pt x="1188" y="470"/>
                </a:lnTo>
                <a:lnTo>
                  <a:pt x="1188" y="470"/>
                </a:lnTo>
                <a:lnTo>
                  <a:pt x="1182" y="463"/>
                </a:lnTo>
                <a:lnTo>
                  <a:pt x="1180" y="461"/>
                </a:lnTo>
                <a:lnTo>
                  <a:pt x="1180" y="461"/>
                </a:lnTo>
                <a:lnTo>
                  <a:pt x="1178" y="461"/>
                </a:lnTo>
                <a:lnTo>
                  <a:pt x="1178" y="461"/>
                </a:lnTo>
                <a:lnTo>
                  <a:pt x="1178" y="463"/>
                </a:lnTo>
                <a:lnTo>
                  <a:pt x="1178" y="463"/>
                </a:lnTo>
                <a:lnTo>
                  <a:pt x="1180" y="466"/>
                </a:lnTo>
                <a:lnTo>
                  <a:pt x="1182" y="468"/>
                </a:lnTo>
                <a:lnTo>
                  <a:pt x="1182" y="468"/>
                </a:lnTo>
                <a:lnTo>
                  <a:pt x="1182" y="468"/>
                </a:lnTo>
                <a:lnTo>
                  <a:pt x="1182" y="468"/>
                </a:lnTo>
                <a:lnTo>
                  <a:pt x="1178" y="468"/>
                </a:lnTo>
                <a:lnTo>
                  <a:pt x="1175" y="470"/>
                </a:lnTo>
                <a:lnTo>
                  <a:pt x="1175" y="470"/>
                </a:lnTo>
                <a:lnTo>
                  <a:pt x="1173" y="470"/>
                </a:lnTo>
                <a:lnTo>
                  <a:pt x="1171" y="470"/>
                </a:lnTo>
                <a:lnTo>
                  <a:pt x="1169" y="470"/>
                </a:lnTo>
                <a:lnTo>
                  <a:pt x="1167" y="468"/>
                </a:lnTo>
                <a:lnTo>
                  <a:pt x="1163" y="468"/>
                </a:lnTo>
                <a:lnTo>
                  <a:pt x="1157" y="468"/>
                </a:lnTo>
                <a:lnTo>
                  <a:pt x="1152" y="468"/>
                </a:lnTo>
                <a:lnTo>
                  <a:pt x="1152" y="468"/>
                </a:lnTo>
                <a:lnTo>
                  <a:pt x="1150" y="468"/>
                </a:lnTo>
                <a:lnTo>
                  <a:pt x="1148" y="468"/>
                </a:lnTo>
                <a:lnTo>
                  <a:pt x="1146" y="468"/>
                </a:lnTo>
                <a:lnTo>
                  <a:pt x="1144" y="470"/>
                </a:lnTo>
                <a:lnTo>
                  <a:pt x="1144" y="470"/>
                </a:lnTo>
                <a:lnTo>
                  <a:pt x="1136" y="470"/>
                </a:lnTo>
                <a:lnTo>
                  <a:pt x="1134" y="470"/>
                </a:lnTo>
                <a:lnTo>
                  <a:pt x="1131" y="470"/>
                </a:lnTo>
                <a:lnTo>
                  <a:pt x="1129" y="470"/>
                </a:lnTo>
                <a:lnTo>
                  <a:pt x="1127" y="470"/>
                </a:lnTo>
                <a:lnTo>
                  <a:pt x="1125" y="470"/>
                </a:lnTo>
                <a:lnTo>
                  <a:pt x="1125" y="470"/>
                </a:lnTo>
                <a:lnTo>
                  <a:pt x="1121" y="468"/>
                </a:lnTo>
                <a:lnTo>
                  <a:pt x="1117" y="468"/>
                </a:lnTo>
                <a:lnTo>
                  <a:pt x="1115" y="466"/>
                </a:lnTo>
                <a:lnTo>
                  <a:pt x="1111" y="461"/>
                </a:lnTo>
                <a:lnTo>
                  <a:pt x="1108" y="459"/>
                </a:lnTo>
                <a:lnTo>
                  <a:pt x="1106" y="461"/>
                </a:lnTo>
                <a:lnTo>
                  <a:pt x="1102" y="461"/>
                </a:lnTo>
                <a:lnTo>
                  <a:pt x="1098" y="461"/>
                </a:lnTo>
                <a:lnTo>
                  <a:pt x="1096" y="461"/>
                </a:lnTo>
                <a:lnTo>
                  <a:pt x="1094" y="461"/>
                </a:lnTo>
                <a:lnTo>
                  <a:pt x="1092" y="459"/>
                </a:lnTo>
                <a:lnTo>
                  <a:pt x="1092" y="459"/>
                </a:lnTo>
                <a:lnTo>
                  <a:pt x="1092" y="457"/>
                </a:lnTo>
                <a:lnTo>
                  <a:pt x="1092" y="457"/>
                </a:lnTo>
                <a:lnTo>
                  <a:pt x="1090" y="457"/>
                </a:lnTo>
                <a:lnTo>
                  <a:pt x="1087" y="457"/>
                </a:lnTo>
                <a:lnTo>
                  <a:pt x="1087" y="457"/>
                </a:lnTo>
                <a:lnTo>
                  <a:pt x="1087" y="455"/>
                </a:lnTo>
                <a:lnTo>
                  <a:pt x="1087" y="455"/>
                </a:lnTo>
                <a:lnTo>
                  <a:pt x="1087" y="455"/>
                </a:lnTo>
                <a:lnTo>
                  <a:pt x="1085" y="455"/>
                </a:lnTo>
                <a:lnTo>
                  <a:pt x="1085" y="455"/>
                </a:lnTo>
                <a:lnTo>
                  <a:pt x="1083" y="455"/>
                </a:lnTo>
                <a:lnTo>
                  <a:pt x="1081" y="453"/>
                </a:lnTo>
                <a:lnTo>
                  <a:pt x="1081" y="451"/>
                </a:lnTo>
                <a:lnTo>
                  <a:pt x="1079" y="449"/>
                </a:lnTo>
                <a:lnTo>
                  <a:pt x="1079" y="445"/>
                </a:lnTo>
                <a:lnTo>
                  <a:pt x="1077" y="445"/>
                </a:lnTo>
                <a:lnTo>
                  <a:pt x="1077" y="443"/>
                </a:lnTo>
                <a:lnTo>
                  <a:pt x="1075" y="443"/>
                </a:lnTo>
                <a:lnTo>
                  <a:pt x="1073" y="440"/>
                </a:lnTo>
                <a:lnTo>
                  <a:pt x="1071" y="440"/>
                </a:lnTo>
                <a:lnTo>
                  <a:pt x="1067" y="440"/>
                </a:lnTo>
                <a:lnTo>
                  <a:pt x="1062" y="443"/>
                </a:lnTo>
                <a:lnTo>
                  <a:pt x="1060" y="443"/>
                </a:lnTo>
                <a:lnTo>
                  <a:pt x="1052" y="447"/>
                </a:lnTo>
                <a:lnTo>
                  <a:pt x="1046" y="447"/>
                </a:lnTo>
                <a:lnTo>
                  <a:pt x="1039" y="449"/>
                </a:lnTo>
                <a:lnTo>
                  <a:pt x="1037" y="449"/>
                </a:lnTo>
                <a:lnTo>
                  <a:pt x="1033" y="453"/>
                </a:lnTo>
                <a:lnTo>
                  <a:pt x="1033" y="455"/>
                </a:lnTo>
                <a:lnTo>
                  <a:pt x="1033" y="457"/>
                </a:lnTo>
                <a:lnTo>
                  <a:pt x="1037" y="459"/>
                </a:lnTo>
                <a:lnTo>
                  <a:pt x="1039" y="459"/>
                </a:lnTo>
                <a:lnTo>
                  <a:pt x="1039" y="459"/>
                </a:lnTo>
                <a:lnTo>
                  <a:pt x="1041" y="459"/>
                </a:lnTo>
                <a:lnTo>
                  <a:pt x="1043" y="459"/>
                </a:lnTo>
                <a:lnTo>
                  <a:pt x="1048" y="459"/>
                </a:lnTo>
                <a:lnTo>
                  <a:pt x="1048" y="457"/>
                </a:lnTo>
                <a:lnTo>
                  <a:pt x="1048" y="457"/>
                </a:lnTo>
                <a:lnTo>
                  <a:pt x="1048" y="455"/>
                </a:lnTo>
                <a:lnTo>
                  <a:pt x="1048" y="455"/>
                </a:lnTo>
                <a:lnTo>
                  <a:pt x="1050" y="455"/>
                </a:lnTo>
                <a:lnTo>
                  <a:pt x="1054" y="455"/>
                </a:lnTo>
                <a:lnTo>
                  <a:pt x="1056" y="455"/>
                </a:lnTo>
                <a:lnTo>
                  <a:pt x="1056" y="455"/>
                </a:lnTo>
                <a:lnTo>
                  <a:pt x="1058" y="453"/>
                </a:lnTo>
                <a:lnTo>
                  <a:pt x="1060" y="453"/>
                </a:lnTo>
                <a:lnTo>
                  <a:pt x="1060" y="453"/>
                </a:lnTo>
                <a:lnTo>
                  <a:pt x="1062" y="455"/>
                </a:lnTo>
                <a:lnTo>
                  <a:pt x="1064" y="453"/>
                </a:lnTo>
                <a:lnTo>
                  <a:pt x="1064" y="451"/>
                </a:lnTo>
                <a:lnTo>
                  <a:pt x="1064" y="451"/>
                </a:lnTo>
                <a:lnTo>
                  <a:pt x="1069" y="449"/>
                </a:lnTo>
                <a:lnTo>
                  <a:pt x="1071" y="447"/>
                </a:lnTo>
                <a:lnTo>
                  <a:pt x="1073" y="447"/>
                </a:lnTo>
                <a:lnTo>
                  <a:pt x="1075" y="449"/>
                </a:lnTo>
                <a:lnTo>
                  <a:pt x="1075" y="449"/>
                </a:lnTo>
                <a:lnTo>
                  <a:pt x="1075" y="451"/>
                </a:lnTo>
                <a:lnTo>
                  <a:pt x="1075" y="451"/>
                </a:lnTo>
                <a:lnTo>
                  <a:pt x="1073" y="453"/>
                </a:lnTo>
                <a:lnTo>
                  <a:pt x="1071" y="453"/>
                </a:lnTo>
                <a:lnTo>
                  <a:pt x="1071" y="453"/>
                </a:lnTo>
                <a:lnTo>
                  <a:pt x="1069" y="453"/>
                </a:lnTo>
                <a:lnTo>
                  <a:pt x="1067" y="455"/>
                </a:lnTo>
                <a:lnTo>
                  <a:pt x="1067" y="455"/>
                </a:lnTo>
                <a:lnTo>
                  <a:pt x="1067" y="457"/>
                </a:lnTo>
                <a:lnTo>
                  <a:pt x="1064" y="459"/>
                </a:lnTo>
                <a:lnTo>
                  <a:pt x="1064" y="457"/>
                </a:lnTo>
                <a:lnTo>
                  <a:pt x="1062" y="457"/>
                </a:lnTo>
                <a:lnTo>
                  <a:pt x="1062" y="457"/>
                </a:lnTo>
                <a:lnTo>
                  <a:pt x="1060" y="459"/>
                </a:lnTo>
                <a:lnTo>
                  <a:pt x="1060" y="459"/>
                </a:lnTo>
                <a:lnTo>
                  <a:pt x="1058" y="461"/>
                </a:lnTo>
                <a:lnTo>
                  <a:pt x="1058" y="461"/>
                </a:lnTo>
                <a:lnTo>
                  <a:pt x="1056" y="461"/>
                </a:lnTo>
                <a:lnTo>
                  <a:pt x="1054" y="461"/>
                </a:lnTo>
                <a:lnTo>
                  <a:pt x="1052" y="461"/>
                </a:lnTo>
                <a:lnTo>
                  <a:pt x="1052" y="461"/>
                </a:lnTo>
                <a:lnTo>
                  <a:pt x="1050" y="461"/>
                </a:lnTo>
                <a:lnTo>
                  <a:pt x="1046" y="461"/>
                </a:lnTo>
                <a:lnTo>
                  <a:pt x="1046" y="461"/>
                </a:lnTo>
                <a:lnTo>
                  <a:pt x="1046" y="463"/>
                </a:lnTo>
                <a:lnTo>
                  <a:pt x="1048" y="463"/>
                </a:lnTo>
                <a:lnTo>
                  <a:pt x="1046" y="466"/>
                </a:lnTo>
                <a:lnTo>
                  <a:pt x="1046" y="468"/>
                </a:lnTo>
                <a:lnTo>
                  <a:pt x="1043" y="468"/>
                </a:lnTo>
                <a:lnTo>
                  <a:pt x="1043" y="470"/>
                </a:lnTo>
                <a:lnTo>
                  <a:pt x="1043" y="470"/>
                </a:lnTo>
                <a:lnTo>
                  <a:pt x="1046" y="472"/>
                </a:lnTo>
                <a:lnTo>
                  <a:pt x="1048" y="474"/>
                </a:lnTo>
                <a:lnTo>
                  <a:pt x="1048" y="476"/>
                </a:lnTo>
                <a:lnTo>
                  <a:pt x="1048" y="476"/>
                </a:lnTo>
                <a:lnTo>
                  <a:pt x="1048" y="478"/>
                </a:lnTo>
                <a:lnTo>
                  <a:pt x="1048" y="478"/>
                </a:lnTo>
                <a:lnTo>
                  <a:pt x="1050" y="480"/>
                </a:lnTo>
                <a:lnTo>
                  <a:pt x="1050" y="482"/>
                </a:lnTo>
                <a:lnTo>
                  <a:pt x="1054" y="484"/>
                </a:lnTo>
                <a:lnTo>
                  <a:pt x="1054" y="484"/>
                </a:lnTo>
                <a:lnTo>
                  <a:pt x="1052" y="487"/>
                </a:lnTo>
                <a:lnTo>
                  <a:pt x="1052" y="487"/>
                </a:lnTo>
                <a:lnTo>
                  <a:pt x="1054" y="489"/>
                </a:lnTo>
                <a:lnTo>
                  <a:pt x="1056" y="491"/>
                </a:lnTo>
                <a:lnTo>
                  <a:pt x="1054" y="491"/>
                </a:lnTo>
                <a:lnTo>
                  <a:pt x="1052" y="489"/>
                </a:lnTo>
                <a:lnTo>
                  <a:pt x="1052" y="489"/>
                </a:lnTo>
                <a:lnTo>
                  <a:pt x="1052" y="489"/>
                </a:lnTo>
                <a:lnTo>
                  <a:pt x="1052" y="489"/>
                </a:lnTo>
                <a:lnTo>
                  <a:pt x="1050" y="489"/>
                </a:lnTo>
                <a:lnTo>
                  <a:pt x="1048" y="487"/>
                </a:lnTo>
                <a:lnTo>
                  <a:pt x="1048" y="489"/>
                </a:lnTo>
                <a:lnTo>
                  <a:pt x="1048" y="489"/>
                </a:lnTo>
                <a:lnTo>
                  <a:pt x="1048" y="493"/>
                </a:lnTo>
                <a:lnTo>
                  <a:pt x="1048" y="493"/>
                </a:lnTo>
                <a:lnTo>
                  <a:pt x="1048" y="493"/>
                </a:lnTo>
                <a:lnTo>
                  <a:pt x="1050" y="497"/>
                </a:lnTo>
                <a:lnTo>
                  <a:pt x="1054" y="501"/>
                </a:lnTo>
                <a:lnTo>
                  <a:pt x="1054" y="501"/>
                </a:lnTo>
                <a:lnTo>
                  <a:pt x="1054" y="501"/>
                </a:lnTo>
                <a:lnTo>
                  <a:pt x="1052" y="501"/>
                </a:lnTo>
                <a:lnTo>
                  <a:pt x="1050" y="499"/>
                </a:lnTo>
                <a:lnTo>
                  <a:pt x="1048" y="497"/>
                </a:lnTo>
                <a:lnTo>
                  <a:pt x="1046" y="495"/>
                </a:lnTo>
                <a:lnTo>
                  <a:pt x="1043" y="493"/>
                </a:lnTo>
                <a:lnTo>
                  <a:pt x="1043" y="493"/>
                </a:lnTo>
                <a:lnTo>
                  <a:pt x="1041" y="491"/>
                </a:lnTo>
                <a:lnTo>
                  <a:pt x="1041" y="491"/>
                </a:lnTo>
                <a:lnTo>
                  <a:pt x="1041" y="491"/>
                </a:lnTo>
                <a:lnTo>
                  <a:pt x="1039" y="489"/>
                </a:lnTo>
                <a:lnTo>
                  <a:pt x="1037" y="487"/>
                </a:lnTo>
                <a:lnTo>
                  <a:pt x="1035" y="484"/>
                </a:lnTo>
                <a:lnTo>
                  <a:pt x="1037" y="484"/>
                </a:lnTo>
                <a:lnTo>
                  <a:pt x="1037" y="487"/>
                </a:lnTo>
                <a:lnTo>
                  <a:pt x="1039" y="487"/>
                </a:lnTo>
                <a:lnTo>
                  <a:pt x="1041" y="487"/>
                </a:lnTo>
                <a:lnTo>
                  <a:pt x="1043" y="484"/>
                </a:lnTo>
                <a:lnTo>
                  <a:pt x="1043" y="484"/>
                </a:lnTo>
                <a:lnTo>
                  <a:pt x="1043" y="484"/>
                </a:lnTo>
                <a:lnTo>
                  <a:pt x="1043" y="482"/>
                </a:lnTo>
                <a:lnTo>
                  <a:pt x="1043" y="482"/>
                </a:lnTo>
                <a:lnTo>
                  <a:pt x="1037" y="478"/>
                </a:lnTo>
                <a:lnTo>
                  <a:pt x="1035" y="476"/>
                </a:lnTo>
                <a:lnTo>
                  <a:pt x="1035" y="474"/>
                </a:lnTo>
                <a:lnTo>
                  <a:pt x="1035" y="474"/>
                </a:lnTo>
                <a:lnTo>
                  <a:pt x="1033" y="472"/>
                </a:lnTo>
                <a:lnTo>
                  <a:pt x="1033" y="474"/>
                </a:lnTo>
                <a:lnTo>
                  <a:pt x="1031" y="476"/>
                </a:lnTo>
                <a:lnTo>
                  <a:pt x="1031" y="478"/>
                </a:lnTo>
                <a:lnTo>
                  <a:pt x="1031" y="476"/>
                </a:lnTo>
                <a:lnTo>
                  <a:pt x="1029" y="476"/>
                </a:lnTo>
                <a:lnTo>
                  <a:pt x="1029" y="474"/>
                </a:lnTo>
                <a:lnTo>
                  <a:pt x="1029" y="472"/>
                </a:lnTo>
                <a:lnTo>
                  <a:pt x="1029" y="470"/>
                </a:lnTo>
                <a:lnTo>
                  <a:pt x="1027" y="470"/>
                </a:lnTo>
                <a:lnTo>
                  <a:pt x="1025" y="470"/>
                </a:lnTo>
                <a:lnTo>
                  <a:pt x="1020" y="470"/>
                </a:lnTo>
                <a:lnTo>
                  <a:pt x="1018" y="470"/>
                </a:lnTo>
                <a:lnTo>
                  <a:pt x="1018" y="468"/>
                </a:lnTo>
                <a:lnTo>
                  <a:pt x="1016" y="466"/>
                </a:lnTo>
                <a:lnTo>
                  <a:pt x="1016" y="466"/>
                </a:lnTo>
                <a:lnTo>
                  <a:pt x="1014" y="466"/>
                </a:lnTo>
                <a:lnTo>
                  <a:pt x="1014" y="463"/>
                </a:lnTo>
                <a:lnTo>
                  <a:pt x="1012" y="463"/>
                </a:lnTo>
                <a:lnTo>
                  <a:pt x="1012" y="463"/>
                </a:lnTo>
                <a:lnTo>
                  <a:pt x="1010" y="463"/>
                </a:lnTo>
                <a:lnTo>
                  <a:pt x="1008" y="463"/>
                </a:lnTo>
                <a:lnTo>
                  <a:pt x="1002" y="468"/>
                </a:lnTo>
                <a:lnTo>
                  <a:pt x="999" y="468"/>
                </a:lnTo>
                <a:lnTo>
                  <a:pt x="997" y="468"/>
                </a:lnTo>
                <a:lnTo>
                  <a:pt x="997" y="468"/>
                </a:lnTo>
                <a:lnTo>
                  <a:pt x="997" y="468"/>
                </a:lnTo>
                <a:lnTo>
                  <a:pt x="995" y="468"/>
                </a:lnTo>
                <a:lnTo>
                  <a:pt x="993" y="468"/>
                </a:lnTo>
                <a:lnTo>
                  <a:pt x="991" y="470"/>
                </a:lnTo>
                <a:lnTo>
                  <a:pt x="989" y="470"/>
                </a:lnTo>
                <a:lnTo>
                  <a:pt x="983" y="470"/>
                </a:lnTo>
                <a:lnTo>
                  <a:pt x="983" y="470"/>
                </a:lnTo>
                <a:lnTo>
                  <a:pt x="981" y="470"/>
                </a:lnTo>
                <a:lnTo>
                  <a:pt x="979" y="472"/>
                </a:lnTo>
                <a:lnTo>
                  <a:pt x="979" y="472"/>
                </a:lnTo>
                <a:lnTo>
                  <a:pt x="972" y="472"/>
                </a:lnTo>
                <a:lnTo>
                  <a:pt x="970" y="472"/>
                </a:lnTo>
                <a:lnTo>
                  <a:pt x="968" y="470"/>
                </a:lnTo>
                <a:lnTo>
                  <a:pt x="962" y="470"/>
                </a:lnTo>
                <a:lnTo>
                  <a:pt x="958" y="470"/>
                </a:lnTo>
                <a:lnTo>
                  <a:pt x="955" y="470"/>
                </a:lnTo>
                <a:lnTo>
                  <a:pt x="953" y="470"/>
                </a:lnTo>
                <a:lnTo>
                  <a:pt x="951" y="470"/>
                </a:lnTo>
                <a:lnTo>
                  <a:pt x="949" y="470"/>
                </a:lnTo>
                <a:lnTo>
                  <a:pt x="947" y="468"/>
                </a:lnTo>
                <a:lnTo>
                  <a:pt x="943" y="468"/>
                </a:lnTo>
                <a:lnTo>
                  <a:pt x="941" y="468"/>
                </a:lnTo>
                <a:lnTo>
                  <a:pt x="939" y="468"/>
                </a:lnTo>
                <a:lnTo>
                  <a:pt x="937" y="466"/>
                </a:lnTo>
                <a:lnTo>
                  <a:pt x="935" y="466"/>
                </a:lnTo>
                <a:lnTo>
                  <a:pt x="935" y="466"/>
                </a:lnTo>
                <a:lnTo>
                  <a:pt x="939" y="463"/>
                </a:lnTo>
                <a:lnTo>
                  <a:pt x="939" y="463"/>
                </a:lnTo>
                <a:lnTo>
                  <a:pt x="939" y="461"/>
                </a:lnTo>
                <a:lnTo>
                  <a:pt x="939" y="461"/>
                </a:lnTo>
                <a:lnTo>
                  <a:pt x="941" y="459"/>
                </a:lnTo>
                <a:lnTo>
                  <a:pt x="943" y="459"/>
                </a:lnTo>
                <a:lnTo>
                  <a:pt x="945" y="457"/>
                </a:lnTo>
                <a:lnTo>
                  <a:pt x="951" y="457"/>
                </a:lnTo>
                <a:lnTo>
                  <a:pt x="955" y="457"/>
                </a:lnTo>
                <a:lnTo>
                  <a:pt x="955" y="457"/>
                </a:lnTo>
                <a:lnTo>
                  <a:pt x="955" y="455"/>
                </a:lnTo>
                <a:lnTo>
                  <a:pt x="958" y="453"/>
                </a:lnTo>
                <a:lnTo>
                  <a:pt x="955" y="453"/>
                </a:lnTo>
                <a:lnTo>
                  <a:pt x="955" y="453"/>
                </a:lnTo>
                <a:lnTo>
                  <a:pt x="955" y="453"/>
                </a:lnTo>
                <a:lnTo>
                  <a:pt x="955" y="451"/>
                </a:lnTo>
                <a:lnTo>
                  <a:pt x="953" y="449"/>
                </a:lnTo>
                <a:lnTo>
                  <a:pt x="949" y="447"/>
                </a:lnTo>
                <a:lnTo>
                  <a:pt x="947" y="445"/>
                </a:lnTo>
                <a:lnTo>
                  <a:pt x="941" y="443"/>
                </a:lnTo>
                <a:lnTo>
                  <a:pt x="939" y="440"/>
                </a:lnTo>
                <a:lnTo>
                  <a:pt x="935" y="440"/>
                </a:lnTo>
                <a:lnTo>
                  <a:pt x="932" y="438"/>
                </a:lnTo>
                <a:lnTo>
                  <a:pt x="930" y="438"/>
                </a:lnTo>
                <a:lnTo>
                  <a:pt x="928" y="438"/>
                </a:lnTo>
                <a:lnTo>
                  <a:pt x="928" y="438"/>
                </a:lnTo>
                <a:lnTo>
                  <a:pt x="924" y="438"/>
                </a:lnTo>
                <a:lnTo>
                  <a:pt x="924" y="438"/>
                </a:lnTo>
                <a:lnTo>
                  <a:pt x="924" y="438"/>
                </a:lnTo>
                <a:lnTo>
                  <a:pt x="926" y="443"/>
                </a:lnTo>
                <a:lnTo>
                  <a:pt x="926" y="443"/>
                </a:lnTo>
                <a:lnTo>
                  <a:pt x="924" y="443"/>
                </a:lnTo>
                <a:lnTo>
                  <a:pt x="922" y="440"/>
                </a:lnTo>
                <a:lnTo>
                  <a:pt x="922" y="440"/>
                </a:lnTo>
                <a:lnTo>
                  <a:pt x="920" y="440"/>
                </a:lnTo>
                <a:lnTo>
                  <a:pt x="911" y="440"/>
                </a:lnTo>
                <a:lnTo>
                  <a:pt x="911" y="440"/>
                </a:lnTo>
                <a:lnTo>
                  <a:pt x="909" y="440"/>
                </a:lnTo>
                <a:lnTo>
                  <a:pt x="907" y="440"/>
                </a:lnTo>
                <a:lnTo>
                  <a:pt x="901" y="438"/>
                </a:lnTo>
                <a:lnTo>
                  <a:pt x="897" y="436"/>
                </a:lnTo>
                <a:lnTo>
                  <a:pt x="895" y="436"/>
                </a:lnTo>
                <a:lnTo>
                  <a:pt x="891" y="434"/>
                </a:lnTo>
                <a:lnTo>
                  <a:pt x="888" y="432"/>
                </a:lnTo>
                <a:lnTo>
                  <a:pt x="886" y="432"/>
                </a:lnTo>
                <a:lnTo>
                  <a:pt x="872" y="430"/>
                </a:lnTo>
                <a:lnTo>
                  <a:pt x="867" y="428"/>
                </a:lnTo>
                <a:lnTo>
                  <a:pt x="865" y="428"/>
                </a:lnTo>
                <a:lnTo>
                  <a:pt x="857" y="424"/>
                </a:lnTo>
                <a:lnTo>
                  <a:pt x="855" y="422"/>
                </a:lnTo>
                <a:lnTo>
                  <a:pt x="851" y="419"/>
                </a:lnTo>
                <a:lnTo>
                  <a:pt x="847" y="419"/>
                </a:lnTo>
                <a:lnTo>
                  <a:pt x="844" y="417"/>
                </a:lnTo>
                <a:lnTo>
                  <a:pt x="840" y="417"/>
                </a:lnTo>
                <a:lnTo>
                  <a:pt x="834" y="417"/>
                </a:lnTo>
                <a:lnTo>
                  <a:pt x="830" y="417"/>
                </a:lnTo>
                <a:lnTo>
                  <a:pt x="830" y="417"/>
                </a:lnTo>
                <a:lnTo>
                  <a:pt x="826" y="417"/>
                </a:lnTo>
                <a:lnTo>
                  <a:pt x="826" y="417"/>
                </a:lnTo>
                <a:lnTo>
                  <a:pt x="826" y="419"/>
                </a:lnTo>
                <a:lnTo>
                  <a:pt x="823" y="419"/>
                </a:lnTo>
                <a:lnTo>
                  <a:pt x="823" y="422"/>
                </a:lnTo>
                <a:lnTo>
                  <a:pt x="823" y="424"/>
                </a:lnTo>
                <a:lnTo>
                  <a:pt x="821" y="426"/>
                </a:lnTo>
                <a:lnTo>
                  <a:pt x="821" y="426"/>
                </a:lnTo>
                <a:lnTo>
                  <a:pt x="819" y="428"/>
                </a:lnTo>
                <a:lnTo>
                  <a:pt x="817" y="428"/>
                </a:lnTo>
                <a:lnTo>
                  <a:pt x="817" y="428"/>
                </a:lnTo>
                <a:lnTo>
                  <a:pt x="811" y="428"/>
                </a:lnTo>
                <a:lnTo>
                  <a:pt x="809" y="430"/>
                </a:lnTo>
                <a:lnTo>
                  <a:pt x="807" y="430"/>
                </a:lnTo>
                <a:lnTo>
                  <a:pt x="805" y="428"/>
                </a:lnTo>
                <a:lnTo>
                  <a:pt x="805" y="428"/>
                </a:lnTo>
                <a:lnTo>
                  <a:pt x="805" y="428"/>
                </a:lnTo>
                <a:lnTo>
                  <a:pt x="805" y="426"/>
                </a:lnTo>
                <a:lnTo>
                  <a:pt x="805" y="426"/>
                </a:lnTo>
                <a:lnTo>
                  <a:pt x="809" y="422"/>
                </a:lnTo>
                <a:lnTo>
                  <a:pt x="809" y="422"/>
                </a:lnTo>
                <a:lnTo>
                  <a:pt x="807" y="419"/>
                </a:lnTo>
                <a:lnTo>
                  <a:pt x="805" y="419"/>
                </a:lnTo>
                <a:lnTo>
                  <a:pt x="805" y="415"/>
                </a:lnTo>
                <a:lnTo>
                  <a:pt x="805" y="413"/>
                </a:lnTo>
                <a:lnTo>
                  <a:pt x="805" y="411"/>
                </a:lnTo>
                <a:lnTo>
                  <a:pt x="805" y="409"/>
                </a:lnTo>
                <a:lnTo>
                  <a:pt x="805" y="409"/>
                </a:lnTo>
                <a:lnTo>
                  <a:pt x="803" y="409"/>
                </a:lnTo>
                <a:lnTo>
                  <a:pt x="803" y="409"/>
                </a:lnTo>
                <a:lnTo>
                  <a:pt x="800" y="409"/>
                </a:lnTo>
                <a:lnTo>
                  <a:pt x="800" y="411"/>
                </a:lnTo>
                <a:lnTo>
                  <a:pt x="798" y="411"/>
                </a:lnTo>
                <a:lnTo>
                  <a:pt x="796" y="413"/>
                </a:lnTo>
                <a:lnTo>
                  <a:pt x="798" y="413"/>
                </a:lnTo>
                <a:lnTo>
                  <a:pt x="798" y="413"/>
                </a:lnTo>
                <a:lnTo>
                  <a:pt x="798" y="413"/>
                </a:lnTo>
                <a:lnTo>
                  <a:pt x="800" y="413"/>
                </a:lnTo>
                <a:lnTo>
                  <a:pt x="800" y="413"/>
                </a:lnTo>
                <a:lnTo>
                  <a:pt x="798" y="415"/>
                </a:lnTo>
                <a:lnTo>
                  <a:pt x="798" y="415"/>
                </a:lnTo>
                <a:lnTo>
                  <a:pt x="796" y="417"/>
                </a:lnTo>
                <a:lnTo>
                  <a:pt x="796" y="417"/>
                </a:lnTo>
                <a:lnTo>
                  <a:pt x="794" y="417"/>
                </a:lnTo>
                <a:lnTo>
                  <a:pt x="794" y="417"/>
                </a:lnTo>
                <a:lnTo>
                  <a:pt x="794" y="419"/>
                </a:lnTo>
                <a:lnTo>
                  <a:pt x="794" y="419"/>
                </a:lnTo>
                <a:lnTo>
                  <a:pt x="792" y="422"/>
                </a:lnTo>
                <a:lnTo>
                  <a:pt x="792" y="422"/>
                </a:lnTo>
                <a:lnTo>
                  <a:pt x="792" y="424"/>
                </a:lnTo>
                <a:lnTo>
                  <a:pt x="794" y="426"/>
                </a:lnTo>
                <a:lnTo>
                  <a:pt x="794" y="428"/>
                </a:lnTo>
                <a:lnTo>
                  <a:pt x="792" y="430"/>
                </a:lnTo>
                <a:lnTo>
                  <a:pt x="790" y="430"/>
                </a:lnTo>
                <a:lnTo>
                  <a:pt x="786" y="428"/>
                </a:lnTo>
                <a:lnTo>
                  <a:pt x="784" y="428"/>
                </a:lnTo>
                <a:lnTo>
                  <a:pt x="782" y="426"/>
                </a:lnTo>
                <a:lnTo>
                  <a:pt x="779" y="424"/>
                </a:lnTo>
                <a:lnTo>
                  <a:pt x="773" y="419"/>
                </a:lnTo>
                <a:lnTo>
                  <a:pt x="773" y="419"/>
                </a:lnTo>
                <a:lnTo>
                  <a:pt x="771" y="417"/>
                </a:lnTo>
                <a:lnTo>
                  <a:pt x="771" y="413"/>
                </a:lnTo>
                <a:lnTo>
                  <a:pt x="769" y="411"/>
                </a:lnTo>
                <a:lnTo>
                  <a:pt x="765" y="407"/>
                </a:lnTo>
                <a:lnTo>
                  <a:pt x="765" y="405"/>
                </a:lnTo>
                <a:lnTo>
                  <a:pt x="763" y="403"/>
                </a:lnTo>
                <a:lnTo>
                  <a:pt x="756" y="398"/>
                </a:lnTo>
                <a:lnTo>
                  <a:pt x="754" y="398"/>
                </a:lnTo>
                <a:lnTo>
                  <a:pt x="754" y="398"/>
                </a:lnTo>
                <a:lnTo>
                  <a:pt x="752" y="398"/>
                </a:lnTo>
                <a:lnTo>
                  <a:pt x="752" y="398"/>
                </a:lnTo>
                <a:lnTo>
                  <a:pt x="750" y="401"/>
                </a:lnTo>
                <a:lnTo>
                  <a:pt x="750" y="403"/>
                </a:lnTo>
                <a:lnTo>
                  <a:pt x="752" y="403"/>
                </a:lnTo>
                <a:lnTo>
                  <a:pt x="754" y="403"/>
                </a:lnTo>
                <a:lnTo>
                  <a:pt x="752" y="405"/>
                </a:lnTo>
                <a:lnTo>
                  <a:pt x="752" y="405"/>
                </a:lnTo>
                <a:lnTo>
                  <a:pt x="754" y="405"/>
                </a:lnTo>
                <a:lnTo>
                  <a:pt x="759" y="407"/>
                </a:lnTo>
                <a:lnTo>
                  <a:pt x="756" y="407"/>
                </a:lnTo>
                <a:lnTo>
                  <a:pt x="752" y="409"/>
                </a:lnTo>
                <a:lnTo>
                  <a:pt x="750" y="411"/>
                </a:lnTo>
                <a:lnTo>
                  <a:pt x="748" y="413"/>
                </a:lnTo>
                <a:lnTo>
                  <a:pt x="748" y="413"/>
                </a:lnTo>
                <a:lnTo>
                  <a:pt x="744" y="417"/>
                </a:lnTo>
                <a:lnTo>
                  <a:pt x="742" y="419"/>
                </a:lnTo>
                <a:lnTo>
                  <a:pt x="740" y="419"/>
                </a:lnTo>
                <a:lnTo>
                  <a:pt x="738" y="422"/>
                </a:lnTo>
                <a:lnTo>
                  <a:pt x="738" y="419"/>
                </a:lnTo>
                <a:lnTo>
                  <a:pt x="738" y="419"/>
                </a:lnTo>
                <a:lnTo>
                  <a:pt x="738" y="417"/>
                </a:lnTo>
                <a:lnTo>
                  <a:pt x="738" y="417"/>
                </a:lnTo>
                <a:lnTo>
                  <a:pt x="740" y="415"/>
                </a:lnTo>
                <a:lnTo>
                  <a:pt x="740" y="415"/>
                </a:lnTo>
                <a:lnTo>
                  <a:pt x="740" y="413"/>
                </a:lnTo>
                <a:lnTo>
                  <a:pt x="740" y="413"/>
                </a:lnTo>
                <a:lnTo>
                  <a:pt x="740" y="415"/>
                </a:lnTo>
                <a:lnTo>
                  <a:pt x="738" y="415"/>
                </a:lnTo>
                <a:lnTo>
                  <a:pt x="738" y="415"/>
                </a:lnTo>
                <a:lnTo>
                  <a:pt x="735" y="417"/>
                </a:lnTo>
                <a:lnTo>
                  <a:pt x="731" y="417"/>
                </a:lnTo>
                <a:lnTo>
                  <a:pt x="723" y="419"/>
                </a:lnTo>
                <a:lnTo>
                  <a:pt x="719" y="422"/>
                </a:lnTo>
                <a:lnTo>
                  <a:pt x="717" y="424"/>
                </a:lnTo>
                <a:lnTo>
                  <a:pt x="715" y="426"/>
                </a:lnTo>
                <a:lnTo>
                  <a:pt x="712" y="430"/>
                </a:lnTo>
                <a:lnTo>
                  <a:pt x="710" y="432"/>
                </a:lnTo>
                <a:lnTo>
                  <a:pt x="710" y="432"/>
                </a:lnTo>
                <a:lnTo>
                  <a:pt x="710" y="432"/>
                </a:lnTo>
                <a:lnTo>
                  <a:pt x="710" y="430"/>
                </a:lnTo>
                <a:lnTo>
                  <a:pt x="710" y="428"/>
                </a:lnTo>
                <a:lnTo>
                  <a:pt x="708" y="428"/>
                </a:lnTo>
                <a:lnTo>
                  <a:pt x="708" y="426"/>
                </a:lnTo>
                <a:lnTo>
                  <a:pt x="708" y="426"/>
                </a:lnTo>
                <a:lnTo>
                  <a:pt x="706" y="428"/>
                </a:lnTo>
                <a:lnTo>
                  <a:pt x="706" y="430"/>
                </a:lnTo>
                <a:lnTo>
                  <a:pt x="706" y="430"/>
                </a:lnTo>
                <a:lnTo>
                  <a:pt x="706" y="428"/>
                </a:lnTo>
                <a:lnTo>
                  <a:pt x="704" y="428"/>
                </a:lnTo>
                <a:lnTo>
                  <a:pt x="702" y="426"/>
                </a:lnTo>
                <a:lnTo>
                  <a:pt x="700" y="426"/>
                </a:lnTo>
                <a:lnTo>
                  <a:pt x="698" y="428"/>
                </a:lnTo>
                <a:lnTo>
                  <a:pt x="698" y="428"/>
                </a:lnTo>
                <a:lnTo>
                  <a:pt x="698" y="428"/>
                </a:lnTo>
                <a:lnTo>
                  <a:pt x="698" y="430"/>
                </a:lnTo>
                <a:lnTo>
                  <a:pt x="698" y="430"/>
                </a:lnTo>
                <a:lnTo>
                  <a:pt x="696" y="430"/>
                </a:lnTo>
                <a:lnTo>
                  <a:pt x="694" y="432"/>
                </a:lnTo>
                <a:lnTo>
                  <a:pt x="691" y="434"/>
                </a:lnTo>
                <a:lnTo>
                  <a:pt x="689" y="434"/>
                </a:lnTo>
                <a:lnTo>
                  <a:pt x="687" y="434"/>
                </a:lnTo>
                <a:lnTo>
                  <a:pt x="685" y="436"/>
                </a:lnTo>
                <a:lnTo>
                  <a:pt x="685" y="436"/>
                </a:lnTo>
                <a:lnTo>
                  <a:pt x="685" y="438"/>
                </a:lnTo>
                <a:lnTo>
                  <a:pt x="685" y="438"/>
                </a:lnTo>
                <a:lnTo>
                  <a:pt x="685" y="440"/>
                </a:lnTo>
                <a:lnTo>
                  <a:pt x="685" y="440"/>
                </a:lnTo>
                <a:lnTo>
                  <a:pt x="687" y="440"/>
                </a:lnTo>
                <a:lnTo>
                  <a:pt x="687" y="440"/>
                </a:lnTo>
                <a:lnTo>
                  <a:pt x="687" y="443"/>
                </a:lnTo>
                <a:lnTo>
                  <a:pt x="685" y="443"/>
                </a:lnTo>
                <a:lnTo>
                  <a:pt x="677" y="443"/>
                </a:lnTo>
                <a:lnTo>
                  <a:pt x="677" y="443"/>
                </a:lnTo>
                <a:lnTo>
                  <a:pt x="677" y="443"/>
                </a:lnTo>
                <a:lnTo>
                  <a:pt x="679" y="445"/>
                </a:lnTo>
                <a:lnTo>
                  <a:pt x="679" y="445"/>
                </a:lnTo>
                <a:lnTo>
                  <a:pt x="679" y="445"/>
                </a:lnTo>
                <a:lnTo>
                  <a:pt x="677" y="445"/>
                </a:lnTo>
                <a:lnTo>
                  <a:pt x="675" y="445"/>
                </a:lnTo>
                <a:lnTo>
                  <a:pt x="675" y="443"/>
                </a:lnTo>
                <a:lnTo>
                  <a:pt x="675" y="440"/>
                </a:lnTo>
                <a:lnTo>
                  <a:pt x="677" y="438"/>
                </a:lnTo>
                <a:lnTo>
                  <a:pt x="679" y="438"/>
                </a:lnTo>
                <a:lnTo>
                  <a:pt x="681" y="436"/>
                </a:lnTo>
                <a:lnTo>
                  <a:pt x="683" y="434"/>
                </a:lnTo>
                <a:lnTo>
                  <a:pt x="685" y="432"/>
                </a:lnTo>
                <a:lnTo>
                  <a:pt x="689" y="432"/>
                </a:lnTo>
                <a:lnTo>
                  <a:pt x="691" y="430"/>
                </a:lnTo>
                <a:lnTo>
                  <a:pt x="694" y="430"/>
                </a:lnTo>
                <a:lnTo>
                  <a:pt x="694" y="428"/>
                </a:lnTo>
                <a:lnTo>
                  <a:pt x="696" y="426"/>
                </a:lnTo>
                <a:lnTo>
                  <a:pt x="696" y="426"/>
                </a:lnTo>
                <a:lnTo>
                  <a:pt x="698" y="424"/>
                </a:lnTo>
                <a:lnTo>
                  <a:pt x="704" y="424"/>
                </a:lnTo>
                <a:lnTo>
                  <a:pt x="706" y="424"/>
                </a:lnTo>
                <a:lnTo>
                  <a:pt x="706" y="424"/>
                </a:lnTo>
                <a:lnTo>
                  <a:pt x="710" y="422"/>
                </a:lnTo>
                <a:lnTo>
                  <a:pt x="712" y="422"/>
                </a:lnTo>
                <a:lnTo>
                  <a:pt x="715" y="422"/>
                </a:lnTo>
                <a:lnTo>
                  <a:pt x="719" y="419"/>
                </a:lnTo>
                <a:lnTo>
                  <a:pt x="729" y="413"/>
                </a:lnTo>
                <a:lnTo>
                  <a:pt x="731" y="411"/>
                </a:lnTo>
                <a:lnTo>
                  <a:pt x="731" y="411"/>
                </a:lnTo>
                <a:lnTo>
                  <a:pt x="729" y="409"/>
                </a:lnTo>
                <a:lnTo>
                  <a:pt x="729" y="407"/>
                </a:lnTo>
                <a:lnTo>
                  <a:pt x="729" y="409"/>
                </a:lnTo>
                <a:lnTo>
                  <a:pt x="725" y="411"/>
                </a:lnTo>
                <a:lnTo>
                  <a:pt x="725" y="411"/>
                </a:lnTo>
                <a:lnTo>
                  <a:pt x="723" y="411"/>
                </a:lnTo>
                <a:lnTo>
                  <a:pt x="721" y="411"/>
                </a:lnTo>
                <a:lnTo>
                  <a:pt x="721" y="411"/>
                </a:lnTo>
                <a:lnTo>
                  <a:pt x="719" y="409"/>
                </a:lnTo>
                <a:lnTo>
                  <a:pt x="717" y="409"/>
                </a:lnTo>
                <a:lnTo>
                  <a:pt x="715" y="409"/>
                </a:lnTo>
                <a:lnTo>
                  <a:pt x="710" y="411"/>
                </a:lnTo>
                <a:lnTo>
                  <a:pt x="710" y="413"/>
                </a:lnTo>
                <a:lnTo>
                  <a:pt x="710" y="413"/>
                </a:lnTo>
                <a:lnTo>
                  <a:pt x="708" y="415"/>
                </a:lnTo>
                <a:lnTo>
                  <a:pt x="706" y="415"/>
                </a:lnTo>
                <a:lnTo>
                  <a:pt x="706" y="415"/>
                </a:lnTo>
                <a:lnTo>
                  <a:pt x="704" y="415"/>
                </a:lnTo>
                <a:lnTo>
                  <a:pt x="702" y="415"/>
                </a:lnTo>
                <a:lnTo>
                  <a:pt x="696" y="419"/>
                </a:lnTo>
                <a:lnTo>
                  <a:pt x="694" y="419"/>
                </a:lnTo>
                <a:lnTo>
                  <a:pt x="691" y="419"/>
                </a:lnTo>
                <a:lnTo>
                  <a:pt x="691" y="419"/>
                </a:lnTo>
                <a:lnTo>
                  <a:pt x="689" y="419"/>
                </a:lnTo>
                <a:lnTo>
                  <a:pt x="687" y="419"/>
                </a:lnTo>
                <a:lnTo>
                  <a:pt x="687" y="419"/>
                </a:lnTo>
                <a:lnTo>
                  <a:pt x="687" y="422"/>
                </a:lnTo>
                <a:lnTo>
                  <a:pt x="689" y="422"/>
                </a:lnTo>
                <a:lnTo>
                  <a:pt x="689" y="422"/>
                </a:lnTo>
                <a:lnTo>
                  <a:pt x="689" y="422"/>
                </a:lnTo>
                <a:lnTo>
                  <a:pt x="689" y="422"/>
                </a:lnTo>
                <a:lnTo>
                  <a:pt x="687" y="422"/>
                </a:lnTo>
                <a:lnTo>
                  <a:pt x="683" y="422"/>
                </a:lnTo>
                <a:lnTo>
                  <a:pt x="683" y="422"/>
                </a:lnTo>
                <a:lnTo>
                  <a:pt x="681" y="426"/>
                </a:lnTo>
                <a:lnTo>
                  <a:pt x="679" y="426"/>
                </a:lnTo>
                <a:lnTo>
                  <a:pt x="679" y="428"/>
                </a:lnTo>
                <a:lnTo>
                  <a:pt x="677" y="428"/>
                </a:lnTo>
                <a:lnTo>
                  <a:pt x="675" y="428"/>
                </a:lnTo>
                <a:lnTo>
                  <a:pt x="671" y="430"/>
                </a:lnTo>
                <a:lnTo>
                  <a:pt x="666" y="430"/>
                </a:lnTo>
                <a:lnTo>
                  <a:pt x="664" y="432"/>
                </a:lnTo>
                <a:lnTo>
                  <a:pt x="664" y="432"/>
                </a:lnTo>
                <a:lnTo>
                  <a:pt x="666" y="428"/>
                </a:lnTo>
                <a:lnTo>
                  <a:pt x="666" y="428"/>
                </a:lnTo>
                <a:lnTo>
                  <a:pt x="668" y="426"/>
                </a:lnTo>
                <a:lnTo>
                  <a:pt x="668" y="426"/>
                </a:lnTo>
                <a:lnTo>
                  <a:pt x="666" y="424"/>
                </a:lnTo>
                <a:lnTo>
                  <a:pt x="664" y="424"/>
                </a:lnTo>
                <a:lnTo>
                  <a:pt x="664" y="422"/>
                </a:lnTo>
                <a:lnTo>
                  <a:pt x="662" y="422"/>
                </a:lnTo>
                <a:lnTo>
                  <a:pt x="660" y="422"/>
                </a:lnTo>
                <a:lnTo>
                  <a:pt x="660" y="422"/>
                </a:lnTo>
                <a:lnTo>
                  <a:pt x="660" y="422"/>
                </a:lnTo>
                <a:lnTo>
                  <a:pt x="660" y="424"/>
                </a:lnTo>
                <a:lnTo>
                  <a:pt x="660" y="424"/>
                </a:lnTo>
                <a:lnTo>
                  <a:pt x="660" y="426"/>
                </a:lnTo>
                <a:lnTo>
                  <a:pt x="660" y="426"/>
                </a:lnTo>
                <a:lnTo>
                  <a:pt x="654" y="426"/>
                </a:lnTo>
                <a:lnTo>
                  <a:pt x="650" y="426"/>
                </a:lnTo>
                <a:lnTo>
                  <a:pt x="650" y="428"/>
                </a:lnTo>
                <a:lnTo>
                  <a:pt x="650" y="428"/>
                </a:lnTo>
                <a:lnTo>
                  <a:pt x="647" y="430"/>
                </a:lnTo>
                <a:lnTo>
                  <a:pt x="647" y="430"/>
                </a:lnTo>
                <a:lnTo>
                  <a:pt x="645" y="430"/>
                </a:lnTo>
                <a:lnTo>
                  <a:pt x="643" y="430"/>
                </a:lnTo>
                <a:lnTo>
                  <a:pt x="641" y="430"/>
                </a:lnTo>
                <a:lnTo>
                  <a:pt x="639" y="436"/>
                </a:lnTo>
                <a:lnTo>
                  <a:pt x="639" y="436"/>
                </a:lnTo>
                <a:lnTo>
                  <a:pt x="641" y="436"/>
                </a:lnTo>
                <a:lnTo>
                  <a:pt x="643" y="438"/>
                </a:lnTo>
                <a:lnTo>
                  <a:pt x="643" y="438"/>
                </a:lnTo>
                <a:lnTo>
                  <a:pt x="643" y="438"/>
                </a:lnTo>
                <a:lnTo>
                  <a:pt x="641" y="438"/>
                </a:lnTo>
                <a:lnTo>
                  <a:pt x="639" y="438"/>
                </a:lnTo>
                <a:lnTo>
                  <a:pt x="639" y="438"/>
                </a:lnTo>
                <a:lnTo>
                  <a:pt x="639" y="438"/>
                </a:lnTo>
                <a:lnTo>
                  <a:pt x="639" y="440"/>
                </a:lnTo>
                <a:lnTo>
                  <a:pt x="639" y="440"/>
                </a:lnTo>
                <a:lnTo>
                  <a:pt x="643" y="440"/>
                </a:lnTo>
                <a:lnTo>
                  <a:pt x="645" y="443"/>
                </a:lnTo>
                <a:lnTo>
                  <a:pt x="645" y="443"/>
                </a:lnTo>
                <a:lnTo>
                  <a:pt x="650" y="447"/>
                </a:lnTo>
                <a:lnTo>
                  <a:pt x="647" y="447"/>
                </a:lnTo>
                <a:lnTo>
                  <a:pt x="647" y="447"/>
                </a:lnTo>
                <a:lnTo>
                  <a:pt x="639" y="443"/>
                </a:lnTo>
                <a:lnTo>
                  <a:pt x="635" y="440"/>
                </a:lnTo>
                <a:lnTo>
                  <a:pt x="631" y="440"/>
                </a:lnTo>
                <a:lnTo>
                  <a:pt x="627" y="440"/>
                </a:lnTo>
                <a:lnTo>
                  <a:pt x="622" y="440"/>
                </a:lnTo>
                <a:lnTo>
                  <a:pt x="620" y="438"/>
                </a:lnTo>
                <a:lnTo>
                  <a:pt x="610" y="436"/>
                </a:lnTo>
                <a:lnTo>
                  <a:pt x="608" y="434"/>
                </a:lnTo>
                <a:lnTo>
                  <a:pt x="603" y="432"/>
                </a:lnTo>
                <a:lnTo>
                  <a:pt x="599" y="430"/>
                </a:lnTo>
                <a:lnTo>
                  <a:pt x="591" y="426"/>
                </a:lnTo>
                <a:lnTo>
                  <a:pt x="580" y="422"/>
                </a:lnTo>
                <a:lnTo>
                  <a:pt x="574" y="424"/>
                </a:lnTo>
                <a:lnTo>
                  <a:pt x="568" y="422"/>
                </a:lnTo>
                <a:lnTo>
                  <a:pt x="566" y="422"/>
                </a:lnTo>
                <a:lnTo>
                  <a:pt x="564" y="422"/>
                </a:lnTo>
                <a:lnTo>
                  <a:pt x="562" y="422"/>
                </a:lnTo>
                <a:lnTo>
                  <a:pt x="559" y="422"/>
                </a:lnTo>
                <a:lnTo>
                  <a:pt x="559" y="422"/>
                </a:lnTo>
                <a:lnTo>
                  <a:pt x="557" y="419"/>
                </a:lnTo>
                <a:lnTo>
                  <a:pt x="555" y="419"/>
                </a:lnTo>
                <a:lnTo>
                  <a:pt x="547" y="415"/>
                </a:lnTo>
                <a:lnTo>
                  <a:pt x="545" y="415"/>
                </a:lnTo>
                <a:lnTo>
                  <a:pt x="541" y="411"/>
                </a:lnTo>
                <a:lnTo>
                  <a:pt x="532" y="409"/>
                </a:lnTo>
                <a:lnTo>
                  <a:pt x="532" y="411"/>
                </a:lnTo>
                <a:lnTo>
                  <a:pt x="530" y="411"/>
                </a:lnTo>
                <a:lnTo>
                  <a:pt x="528" y="411"/>
                </a:lnTo>
                <a:lnTo>
                  <a:pt x="526" y="411"/>
                </a:lnTo>
                <a:lnTo>
                  <a:pt x="520" y="411"/>
                </a:lnTo>
                <a:lnTo>
                  <a:pt x="515" y="411"/>
                </a:lnTo>
                <a:lnTo>
                  <a:pt x="513" y="413"/>
                </a:lnTo>
                <a:lnTo>
                  <a:pt x="505" y="413"/>
                </a:lnTo>
                <a:lnTo>
                  <a:pt x="503" y="411"/>
                </a:lnTo>
                <a:lnTo>
                  <a:pt x="501" y="411"/>
                </a:lnTo>
                <a:lnTo>
                  <a:pt x="495" y="409"/>
                </a:lnTo>
                <a:lnTo>
                  <a:pt x="492" y="409"/>
                </a:lnTo>
                <a:lnTo>
                  <a:pt x="488" y="409"/>
                </a:lnTo>
                <a:lnTo>
                  <a:pt x="482" y="409"/>
                </a:lnTo>
                <a:lnTo>
                  <a:pt x="478" y="409"/>
                </a:lnTo>
                <a:lnTo>
                  <a:pt x="467" y="407"/>
                </a:lnTo>
                <a:lnTo>
                  <a:pt x="467" y="407"/>
                </a:lnTo>
                <a:lnTo>
                  <a:pt x="465" y="405"/>
                </a:lnTo>
                <a:lnTo>
                  <a:pt x="463" y="405"/>
                </a:lnTo>
                <a:lnTo>
                  <a:pt x="461" y="403"/>
                </a:lnTo>
                <a:lnTo>
                  <a:pt x="461" y="403"/>
                </a:lnTo>
                <a:lnTo>
                  <a:pt x="459" y="405"/>
                </a:lnTo>
                <a:lnTo>
                  <a:pt x="457" y="405"/>
                </a:lnTo>
                <a:lnTo>
                  <a:pt x="453" y="403"/>
                </a:lnTo>
                <a:lnTo>
                  <a:pt x="451" y="403"/>
                </a:lnTo>
                <a:lnTo>
                  <a:pt x="444" y="401"/>
                </a:lnTo>
                <a:lnTo>
                  <a:pt x="444" y="401"/>
                </a:lnTo>
                <a:lnTo>
                  <a:pt x="442" y="401"/>
                </a:lnTo>
                <a:lnTo>
                  <a:pt x="436" y="401"/>
                </a:lnTo>
                <a:lnTo>
                  <a:pt x="432" y="401"/>
                </a:lnTo>
                <a:lnTo>
                  <a:pt x="432" y="403"/>
                </a:lnTo>
                <a:lnTo>
                  <a:pt x="430" y="401"/>
                </a:lnTo>
                <a:lnTo>
                  <a:pt x="427" y="401"/>
                </a:lnTo>
                <a:lnTo>
                  <a:pt x="425" y="401"/>
                </a:lnTo>
                <a:lnTo>
                  <a:pt x="421" y="401"/>
                </a:lnTo>
                <a:lnTo>
                  <a:pt x="419" y="401"/>
                </a:lnTo>
                <a:lnTo>
                  <a:pt x="417" y="403"/>
                </a:lnTo>
                <a:lnTo>
                  <a:pt x="407" y="401"/>
                </a:lnTo>
                <a:lnTo>
                  <a:pt x="409" y="401"/>
                </a:lnTo>
                <a:lnTo>
                  <a:pt x="409" y="398"/>
                </a:lnTo>
                <a:lnTo>
                  <a:pt x="409" y="398"/>
                </a:lnTo>
                <a:lnTo>
                  <a:pt x="402" y="398"/>
                </a:lnTo>
                <a:lnTo>
                  <a:pt x="402" y="398"/>
                </a:lnTo>
                <a:lnTo>
                  <a:pt x="402" y="396"/>
                </a:lnTo>
                <a:lnTo>
                  <a:pt x="400" y="396"/>
                </a:lnTo>
                <a:lnTo>
                  <a:pt x="398" y="396"/>
                </a:lnTo>
                <a:lnTo>
                  <a:pt x="400" y="394"/>
                </a:lnTo>
                <a:lnTo>
                  <a:pt x="402" y="392"/>
                </a:lnTo>
                <a:lnTo>
                  <a:pt x="402" y="390"/>
                </a:lnTo>
                <a:lnTo>
                  <a:pt x="398" y="390"/>
                </a:lnTo>
                <a:lnTo>
                  <a:pt x="396" y="390"/>
                </a:lnTo>
                <a:lnTo>
                  <a:pt x="394" y="390"/>
                </a:lnTo>
                <a:lnTo>
                  <a:pt x="388" y="388"/>
                </a:lnTo>
                <a:lnTo>
                  <a:pt x="383" y="390"/>
                </a:lnTo>
                <a:lnTo>
                  <a:pt x="381" y="390"/>
                </a:lnTo>
                <a:lnTo>
                  <a:pt x="377" y="390"/>
                </a:lnTo>
                <a:lnTo>
                  <a:pt x="373" y="392"/>
                </a:lnTo>
                <a:lnTo>
                  <a:pt x="371" y="392"/>
                </a:lnTo>
                <a:lnTo>
                  <a:pt x="369" y="390"/>
                </a:lnTo>
                <a:lnTo>
                  <a:pt x="365" y="390"/>
                </a:lnTo>
                <a:lnTo>
                  <a:pt x="367" y="388"/>
                </a:lnTo>
                <a:lnTo>
                  <a:pt x="367" y="388"/>
                </a:lnTo>
                <a:lnTo>
                  <a:pt x="365" y="386"/>
                </a:lnTo>
                <a:lnTo>
                  <a:pt x="362" y="384"/>
                </a:lnTo>
                <a:lnTo>
                  <a:pt x="360" y="384"/>
                </a:lnTo>
                <a:lnTo>
                  <a:pt x="358" y="384"/>
                </a:lnTo>
                <a:lnTo>
                  <a:pt x="358" y="386"/>
                </a:lnTo>
                <a:lnTo>
                  <a:pt x="354" y="390"/>
                </a:lnTo>
                <a:lnTo>
                  <a:pt x="352" y="390"/>
                </a:lnTo>
                <a:lnTo>
                  <a:pt x="350" y="392"/>
                </a:lnTo>
                <a:lnTo>
                  <a:pt x="348" y="390"/>
                </a:lnTo>
                <a:lnTo>
                  <a:pt x="348" y="390"/>
                </a:lnTo>
                <a:lnTo>
                  <a:pt x="346" y="388"/>
                </a:lnTo>
                <a:lnTo>
                  <a:pt x="350" y="388"/>
                </a:lnTo>
                <a:lnTo>
                  <a:pt x="352" y="386"/>
                </a:lnTo>
                <a:lnTo>
                  <a:pt x="354" y="384"/>
                </a:lnTo>
                <a:lnTo>
                  <a:pt x="352" y="382"/>
                </a:lnTo>
                <a:lnTo>
                  <a:pt x="350" y="382"/>
                </a:lnTo>
                <a:lnTo>
                  <a:pt x="342" y="380"/>
                </a:lnTo>
                <a:lnTo>
                  <a:pt x="339" y="378"/>
                </a:lnTo>
                <a:lnTo>
                  <a:pt x="342" y="378"/>
                </a:lnTo>
                <a:lnTo>
                  <a:pt x="342" y="378"/>
                </a:lnTo>
                <a:lnTo>
                  <a:pt x="342" y="375"/>
                </a:lnTo>
                <a:lnTo>
                  <a:pt x="337" y="378"/>
                </a:lnTo>
                <a:lnTo>
                  <a:pt x="333" y="382"/>
                </a:lnTo>
                <a:lnTo>
                  <a:pt x="331" y="384"/>
                </a:lnTo>
                <a:lnTo>
                  <a:pt x="329" y="386"/>
                </a:lnTo>
                <a:lnTo>
                  <a:pt x="325" y="388"/>
                </a:lnTo>
                <a:lnTo>
                  <a:pt x="321" y="390"/>
                </a:lnTo>
                <a:lnTo>
                  <a:pt x="318" y="390"/>
                </a:lnTo>
                <a:lnTo>
                  <a:pt x="312" y="390"/>
                </a:lnTo>
                <a:lnTo>
                  <a:pt x="312" y="392"/>
                </a:lnTo>
                <a:lnTo>
                  <a:pt x="310" y="392"/>
                </a:lnTo>
                <a:lnTo>
                  <a:pt x="304" y="392"/>
                </a:lnTo>
                <a:lnTo>
                  <a:pt x="304" y="392"/>
                </a:lnTo>
                <a:lnTo>
                  <a:pt x="300" y="394"/>
                </a:lnTo>
                <a:lnTo>
                  <a:pt x="300" y="394"/>
                </a:lnTo>
                <a:lnTo>
                  <a:pt x="300" y="392"/>
                </a:lnTo>
                <a:lnTo>
                  <a:pt x="300" y="392"/>
                </a:lnTo>
                <a:lnTo>
                  <a:pt x="302" y="392"/>
                </a:lnTo>
                <a:lnTo>
                  <a:pt x="302" y="390"/>
                </a:lnTo>
                <a:lnTo>
                  <a:pt x="302" y="390"/>
                </a:lnTo>
                <a:lnTo>
                  <a:pt x="300" y="390"/>
                </a:lnTo>
                <a:lnTo>
                  <a:pt x="293" y="392"/>
                </a:lnTo>
                <a:lnTo>
                  <a:pt x="289" y="396"/>
                </a:lnTo>
                <a:lnTo>
                  <a:pt x="291" y="396"/>
                </a:lnTo>
                <a:lnTo>
                  <a:pt x="293" y="398"/>
                </a:lnTo>
                <a:lnTo>
                  <a:pt x="300" y="398"/>
                </a:lnTo>
                <a:lnTo>
                  <a:pt x="293" y="401"/>
                </a:lnTo>
                <a:lnTo>
                  <a:pt x="293" y="401"/>
                </a:lnTo>
                <a:lnTo>
                  <a:pt x="291" y="401"/>
                </a:lnTo>
                <a:lnTo>
                  <a:pt x="291" y="403"/>
                </a:lnTo>
                <a:lnTo>
                  <a:pt x="291" y="405"/>
                </a:lnTo>
                <a:lnTo>
                  <a:pt x="291" y="405"/>
                </a:lnTo>
                <a:lnTo>
                  <a:pt x="291" y="405"/>
                </a:lnTo>
                <a:lnTo>
                  <a:pt x="289" y="405"/>
                </a:lnTo>
                <a:lnTo>
                  <a:pt x="289" y="401"/>
                </a:lnTo>
                <a:lnTo>
                  <a:pt x="289" y="401"/>
                </a:lnTo>
                <a:lnTo>
                  <a:pt x="291" y="398"/>
                </a:lnTo>
                <a:lnTo>
                  <a:pt x="289" y="398"/>
                </a:lnTo>
                <a:lnTo>
                  <a:pt x="287" y="398"/>
                </a:lnTo>
                <a:lnTo>
                  <a:pt x="281" y="401"/>
                </a:lnTo>
                <a:lnTo>
                  <a:pt x="281" y="403"/>
                </a:lnTo>
                <a:lnTo>
                  <a:pt x="274" y="405"/>
                </a:lnTo>
                <a:lnTo>
                  <a:pt x="266" y="407"/>
                </a:lnTo>
                <a:lnTo>
                  <a:pt x="264" y="407"/>
                </a:lnTo>
                <a:lnTo>
                  <a:pt x="260" y="409"/>
                </a:lnTo>
                <a:lnTo>
                  <a:pt x="260" y="409"/>
                </a:lnTo>
                <a:lnTo>
                  <a:pt x="260" y="409"/>
                </a:lnTo>
                <a:lnTo>
                  <a:pt x="262" y="407"/>
                </a:lnTo>
                <a:lnTo>
                  <a:pt x="264" y="407"/>
                </a:lnTo>
                <a:lnTo>
                  <a:pt x="264" y="407"/>
                </a:lnTo>
                <a:lnTo>
                  <a:pt x="264" y="405"/>
                </a:lnTo>
                <a:lnTo>
                  <a:pt x="264" y="405"/>
                </a:lnTo>
                <a:lnTo>
                  <a:pt x="262" y="405"/>
                </a:lnTo>
                <a:lnTo>
                  <a:pt x="262" y="405"/>
                </a:lnTo>
                <a:lnTo>
                  <a:pt x="260" y="407"/>
                </a:lnTo>
                <a:lnTo>
                  <a:pt x="256" y="411"/>
                </a:lnTo>
                <a:lnTo>
                  <a:pt x="247" y="419"/>
                </a:lnTo>
                <a:lnTo>
                  <a:pt x="245" y="424"/>
                </a:lnTo>
                <a:lnTo>
                  <a:pt x="245" y="428"/>
                </a:lnTo>
                <a:lnTo>
                  <a:pt x="243" y="428"/>
                </a:lnTo>
                <a:lnTo>
                  <a:pt x="243" y="428"/>
                </a:lnTo>
                <a:lnTo>
                  <a:pt x="243" y="428"/>
                </a:lnTo>
                <a:lnTo>
                  <a:pt x="243" y="430"/>
                </a:lnTo>
                <a:lnTo>
                  <a:pt x="239" y="434"/>
                </a:lnTo>
                <a:lnTo>
                  <a:pt x="235" y="438"/>
                </a:lnTo>
                <a:lnTo>
                  <a:pt x="230" y="438"/>
                </a:lnTo>
                <a:lnTo>
                  <a:pt x="228" y="440"/>
                </a:lnTo>
                <a:lnTo>
                  <a:pt x="218" y="440"/>
                </a:lnTo>
                <a:lnTo>
                  <a:pt x="216" y="440"/>
                </a:lnTo>
                <a:lnTo>
                  <a:pt x="210" y="443"/>
                </a:lnTo>
                <a:lnTo>
                  <a:pt x="199" y="440"/>
                </a:lnTo>
                <a:lnTo>
                  <a:pt x="201" y="443"/>
                </a:lnTo>
                <a:lnTo>
                  <a:pt x="199" y="449"/>
                </a:lnTo>
                <a:lnTo>
                  <a:pt x="197" y="453"/>
                </a:lnTo>
                <a:lnTo>
                  <a:pt x="197" y="453"/>
                </a:lnTo>
                <a:lnTo>
                  <a:pt x="195" y="455"/>
                </a:lnTo>
                <a:lnTo>
                  <a:pt x="193" y="453"/>
                </a:lnTo>
                <a:lnTo>
                  <a:pt x="195" y="453"/>
                </a:lnTo>
                <a:lnTo>
                  <a:pt x="193" y="453"/>
                </a:lnTo>
                <a:lnTo>
                  <a:pt x="191" y="455"/>
                </a:lnTo>
                <a:lnTo>
                  <a:pt x="195" y="455"/>
                </a:lnTo>
                <a:lnTo>
                  <a:pt x="197" y="455"/>
                </a:lnTo>
                <a:lnTo>
                  <a:pt x="199" y="457"/>
                </a:lnTo>
                <a:lnTo>
                  <a:pt x="203" y="459"/>
                </a:lnTo>
                <a:lnTo>
                  <a:pt x="212" y="461"/>
                </a:lnTo>
                <a:lnTo>
                  <a:pt x="230" y="472"/>
                </a:lnTo>
                <a:lnTo>
                  <a:pt x="233" y="476"/>
                </a:lnTo>
                <a:lnTo>
                  <a:pt x="235" y="480"/>
                </a:lnTo>
                <a:lnTo>
                  <a:pt x="237" y="482"/>
                </a:lnTo>
                <a:lnTo>
                  <a:pt x="239" y="484"/>
                </a:lnTo>
                <a:lnTo>
                  <a:pt x="247" y="487"/>
                </a:lnTo>
                <a:lnTo>
                  <a:pt x="249" y="487"/>
                </a:lnTo>
                <a:lnTo>
                  <a:pt x="251" y="487"/>
                </a:lnTo>
                <a:lnTo>
                  <a:pt x="256" y="484"/>
                </a:lnTo>
                <a:lnTo>
                  <a:pt x="256" y="487"/>
                </a:lnTo>
                <a:lnTo>
                  <a:pt x="256" y="487"/>
                </a:lnTo>
                <a:lnTo>
                  <a:pt x="262" y="487"/>
                </a:lnTo>
                <a:lnTo>
                  <a:pt x="264" y="487"/>
                </a:lnTo>
                <a:lnTo>
                  <a:pt x="266" y="489"/>
                </a:lnTo>
                <a:lnTo>
                  <a:pt x="264" y="489"/>
                </a:lnTo>
                <a:lnTo>
                  <a:pt x="262" y="493"/>
                </a:lnTo>
                <a:lnTo>
                  <a:pt x="262" y="495"/>
                </a:lnTo>
                <a:lnTo>
                  <a:pt x="266" y="497"/>
                </a:lnTo>
                <a:lnTo>
                  <a:pt x="266" y="497"/>
                </a:lnTo>
                <a:lnTo>
                  <a:pt x="270" y="499"/>
                </a:lnTo>
                <a:lnTo>
                  <a:pt x="274" y="495"/>
                </a:lnTo>
                <a:lnTo>
                  <a:pt x="277" y="495"/>
                </a:lnTo>
                <a:lnTo>
                  <a:pt x="281" y="497"/>
                </a:lnTo>
                <a:lnTo>
                  <a:pt x="285" y="497"/>
                </a:lnTo>
                <a:lnTo>
                  <a:pt x="285" y="497"/>
                </a:lnTo>
                <a:lnTo>
                  <a:pt x="287" y="499"/>
                </a:lnTo>
                <a:lnTo>
                  <a:pt x="287" y="501"/>
                </a:lnTo>
                <a:lnTo>
                  <a:pt x="281" y="503"/>
                </a:lnTo>
                <a:lnTo>
                  <a:pt x="279" y="503"/>
                </a:lnTo>
                <a:lnTo>
                  <a:pt x="274" y="501"/>
                </a:lnTo>
                <a:lnTo>
                  <a:pt x="272" y="499"/>
                </a:lnTo>
                <a:lnTo>
                  <a:pt x="270" y="499"/>
                </a:lnTo>
                <a:lnTo>
                  <a:pt x="266" y="501"/>
                </a:lnTo>
                <a:lnTo>
                  <a:pt x="262" y="499"/>
                </a:lnTo>
                <a:lnTo>
                  <a:pt x="260" y="495"/>
                </a:lnTo>
                <a:lnTo>
                  <a:pt x="260" y="493"/>
                </a:lnTo>
                <a:lnTo>
                  <a:pt x="260" y="493"/>
                </a:lnTo>
                <a:lnTo>
                  <a:pt x="258" y="489"/>
                </a:lnTo>
                <a:lnTo>
                  <a:pt x="256" y="489"/>
                </a:lnTo>
                <a:lnTo>
                  <a:pt x="254" y="489"/>
                </a:lnTo>
                <a:lnTo>
                  <a:pt x="251" y="491"/>
                </a:lnTo>
                <a:lnTo>
                  <a:pt x="254" y="493"/>
                </a:lnTo>
                <a:lnTo>
                  <a:pt x="254" y="495"/>
                </a:lnTo>
                <a:lnTo>
                  <a:pt x="256" y="495"/>
                </a:lnTo>
                <a:lnTo>
                  <a:pt x="258" y="495"/>
                </a:lnTo>
                <a:lnTo>
                  <a:pt x="262" y="499"/>
                </a:lnTo>
                <a:lnTo>
                  <a:pt x="262" y="501"/>
                </a:lnTo>
                <a:lnTo>
                  <a:pt x="264" y="503"/>
                </a:lnTo>
                <a:lnTo>
                  <a:pt x="268" y="501"/>
                </a:lnTo>
                <a:lnTo>
                  <a:pt x="274" y="503"/>
                </a:lnTo>
                <a:lnTo>
                  <a:pt x="274" y="505"/>
                </a:lnTo>
                <a:lnTo>
                  <a:pt x="274" y="508"/>
                </a:lnTo>
                <a:lnTo>
                  <a:pt x="274" y="505"/>
                </a:lnTo>
                <a:lnTo>
                  <a:pt x="272" y="505"/>
                </a:lnTo>
                <a:lnTo>
                  <a:pt x="270" y="505"/>
                </a:lnTo>
                <a:lnTo>
                  <a:pt x="268" y="505"/>
                </a:lnTo>
                <a:lnTo>
                  <a:pt x="268" y="505"/>
                </a:lnTo>
                <a:lnTo>
                  <a:pt x="264" y="510"/>
                </a:lnTo>
                <a:lnTo>
                  <a:pt x="262" y="510"/>
                </a:lnTo>
                <a:lnTo>
                  <a:pt x="258" y="510"/>
                </a:lnTo>
                <a:lnTo>
                  <a:pt x="251" y="510"/>
                </a:lnTo>
                <a:lnTo>
                  <a:pt x="249" y="510"/>
                </a:lnTo>
                <a:lnTo>
                  <a:pt x="247" y="510"/>
                </a:lnTo>
                <a:lnTo>
                  <a:pt x="243" y="510"/>
                </a:lnTo>
                <a:lnTo>
                  <a:pt x="237" y="510"/>
                </a:lnTo>
                <a:lnTo>
                  <a:pt x="230" y="505"/>
                </a:lnTo>
                <a:lnTo>
                  <a:pt x="233" y="505"/>
                </a:lnTo>
                <a:lnTo>
                  <a:pt x="233" y="505"/>
                </a:lnTo>
                <a:lnTo>
                  <a:pt x="233" y="503"/>
                </a:lnTo>
                <a:lnTo>
                  <a:pt x="235" y="499"/>
                </a:lnTo>
                <a:lnTo>
                  <a:pt x="235" y="499"/>
                </a:lnTo>
                <a:lnTo>
                  <a:pt x="235" y="499"/>
                </a:lnTo>
                <a:lnTo>
                  <a:pt x="233" y="497"/>
                </a:lnTo>
                <a:lnTo>
                  <a:pt x="235" y="497"/>
                </a:lnTo>
                <a:lnTo>
                  <a:pt x="237" y="497"/>
                </a:lnTo>
                <a:lnTo>
                  <a:pt x="237" y="497"/>
                </a:lnTo>
                <a:lnTo>
                  <a:pt x="230" y="497"/>
                </a:lnTo>
                <a:lnTo>
                  <a:pt x="224" y="497"/>
                </a:lnTo>
                <a:lnTo>
                  <a:pt x="222" y="499"/>
                </a:lnTo>
                <a:lnTo>
                  <a:pt x="216" y="501"/>
                </a:lnTo>
                <a:lnTo>
                  <a:pt x="214" y="501"/>
                </a:lnTo>
                <a:lnTo>
                  <a:pt x="212" y="501"/>
                </a:lnTo>
                <a:lnTo>
                  <a:pt x="205" y="503"/>
                </a:lnTo>
                <a:lnTo>
                  <a:pt x="205" y="505"/>
                </a:lnTo>
                <a:lnTo>
                  <a:pt x="205" y="505"/>
                </a:lnTo>
                <a:lnTo>
                  <a:pt x="210" y="508"/>
                </a:lnTo>
                <a:lnTo>
                  <a:pt x="210" y="508"/>
                </a:lnTo>
                <a:lnTo>
                  <a:pt x="207" y="508"/>
                </a:lnTo>
                <a:lnTo>
                  <a:pt x="207" y="510"/>
                </a:lnTo>
                <a:lnTo>
                  <a:pt x="203" y="510"/>
                </a:lnTo>
                <a:lnTo>
                  <a:pt x="201" y="508"/>
                </a:lnTo>
                <a:lnTo>
                  <a:pt x="199" y="508"/>
                </a:lnTo>
                <a:lnTo>
                  <a:pt x="197" y="508"/>
                </a:lnTo>
                <a:lnTo>
                  <a:pt x="195" y="510"/>
                </a:lnTo>
                <a:lnTo>
                  <a:pt x="193" y="510"/>
                </a:lnTo>
                <a:lnTo>
                  <a:pt x="191" y="512"/>
                </a:lnTo>
                <a:lnTo>
                  <a:pt x="189" y="514"/>
                </a:lnTo>
                <a:lnTo>
                  <a:pt x="186" y="514"/>
                </a:lnTo>
                <a:lnTo>
                  <a:pt x="182" y="516"/>
                </a:lnTo>
                <a:lnTo>
                  <a:pt x="180" y="518"/>
                </a:lnTo>
                <a:lnTo>
                  <a:pt x="176" y="520"/>
                </a:lnTo>
                <a:lnTo>
                  <a:pt x="174" y="518"/>
                </a:lnTo>
                <a:lnTo>
                  <a:pt x="174" y="518"/>
                </a:lnTo>
                <a:lnTo>
                  <a:pt x="174" y="518"/>
                </a:lnTo>
                <a:lnTo>
                  <a:pt x="172" y="520"/>
                </a:lnTo>
                <a:lnTo>
                  <a:pt x="174" y="520"/>
                </a:lnTo>
                <a:lnTo>
                  <a:pt x="174" y="522"/>
                </a:lnTo>
                <a:lnTo>
                  <a:pt x="182" y="524"/>
                </a:lnTo>
                <a:lnTo>
                  <a:pt x="193" y="526"/>
                </a:lnTo>
                <a:lnTo>
                  <a:pt x="195" y="526"/>
                </a:lnTo>
                <a:lnTo>
                  <a:pt x="199" y="528"/>
                </a:lnTo>
                <a:lnTo>
                  <a:pt x="201" y="528"/>
                </a:lnTo>
                <a:lnTo>
                  <a:pt x="201" y="528"/>
                </a:lnTo>
                <a:lnTo>
                  <a:pt x="199" y="528"/>
                </a:lnTo>
                <a:lnTo>
                  <a:pt x="197" y="528"/>
                </a:lnTo>
                <a:lnTo>
                  <a:pt x="195" y="531"/>
                </a:lnTo>
                <a:lnTo>
                  <a:pt x="193" y="533"/>
                </a:lnTo>
                <a:lnTo>
                  <a:pt x="191" y="533"/>
                </a:lnTo>
                <a:lnTo>
                  <a:pt x="191" y="531"/>
                </a:lnTo>
                <a:lnTo>
                  <a:pt x="189" y="531"/>
                </a:lnTo>
                <a:lnTo>
                  <a:pt x="191" y="533"/>
                </a:lnTo>
                <a:lnTo>
                  <a:pt x="195" y="537"/>
                </a:lnTo>
                <a:lnTo>
                  <a:pt x="197" y="537"/>
                </a:lnTo>
                <a:lnTo>
                  <a:pt x="197" y="539"/>
                </a:lnTo>
                <a:lnTo>
                  <a:pt x="195" y="539"/>
                </a:lnTo>
                <a:lnTo>
                  <a:pt x="195" y="541"/>
                </a:lnTo>
                <a:lnTo>
                  <a:pt x="199" y="543"/>
                </a:lnTo>
                <a:lnTo>
                  <a:pt x="201" y="545"/>
                </a:lnTo>
                <a:lnTo>
                  <a:pt x="212" y="547"/>
                </a:lnTo>
                <a:lnTo>
                  <a:pt x="216" y="547"/>
                </a:lnTo>
                <a:lnTo>
                  <a:pt x="218" y="547"/>
                </a:lnTo>
                <a:lnTo>
                  <a:pt x="218" y="547"/>
                </a:lnTo>
                <a:lnTo>
                  <a:pt x="220" y="547"/>
                </a:lnTo>
                <a:lnTo>
                  <a:pt x="220" y="547"/>
                </a:lnTo>
                <a:lnTo>
                  <a:pt x="220" y="545"/>
                </a:lnTo>
                <a:lnTo>
                  <a:pt x="222" y="545"/>
                </a:lnTo>
                <a:lnTo>
                  <a:pt x="222" y="547"/>
                </a:lnTo>
                <a:lnTo>
                  <a:pt x="228" y="545"/>
                </a:lnTo>
                <a:lnTo>
                  <a:pt x="237" y="545"/>
                </a:lnTo>
                <a:lnTo>
                  <a:pt x="239" y="545"/>
                </a:lnTo>
                <a:lnTo>
                  <a:pt x="243" y="547"/>
                </a:lnTo>
                <a:lnTo>
                  <a:pt x="245" y="549"/>
                </a:lnTo>
                <a:lnTo>
                  <a:pt x="245" y="547"/>
                </a:lnTo>
                <a:lnTo>
                  <a:pt x="245" y="545"/>
                </a:lnTo>
                <a:lnTo>
                  <a:pt x="243" y="545"/>
                </a:lnTo>
                <a:lnTo>
                  <a:pt x="243" y="545"/>
                </a:lnTo>
                <a:lnTo>
                  <a:pt x="241" y="545"/>
                </a:lnTo>
                <a:lnTo>
                  <a:pt x="243" y="543"/>
                </a:lnTo>
                <a:lnTo>
                  <a:pt x="247" y="547"/>
                </a:lnTo>
                <a:lnTo>
                  <a:pt x="249" y="549"/>
                </a:lnTo>
                <a:lnTo>
                  <a:pt x="251" y="549"/>
                </a:lnTo>
                <a:lnTo>
                  <a:pt x="251" y="547"/>
                </a:lnTo>
                <a:lnTo>
                  <a:pt x="256" y="543"/>
                </a:lnTo>
                <a:lnTo>
                  <a:pt x="258" y="543"/>
                </a:lnTo>
                <a:lnTo>
                  <a:pt x="262" y="541"/>
                </a:lnTo>
                <a:lnTo>
                  <a:pt x="264" y="539"/>
                </a:lnTo>
                <a:lnTo>
                  <a:pt x="266" y="539"/>
                </a:lnTo>
                <a:lnTo>
                  <a:pt x="268" y="539"/>
                </a:lnTo>
                <a:lnTo>
                  <a:pt x="272" y="537"/>
                </a:lnTo>
                <a:lnTo>
                  <a:pt x="272" y="537"/>
                </a:lnTo>
                <a:lnTo>
                  <a:pt x="274" y="537"/>
                </a:lnTo>
                <a:lnTo>
                  <a:pt x="277" y="539"/>
                </a:lnTo>
                <a:lnTo>
                  <a:pt x="277" y="539"/>
                </a:lnTo>
                <a:lnTo>
                  <a:pt x="277" y="541"/>
                </a:lnTo>
                <a:lnTo>
                  <a:pt x="279" y="543"/>
                </a:lnTo>
                <a:lnTo>
                  <a:pt x="277" y="543"/>
                </a:lnTo>
                <a:lnTo>
                  <a:pt x="277" y="545"/>
                </a:lnTo>
                <a:lnTo>
                  <a:pt x="274" y="545"/>
                </a:lnTo>
                <a:lnTo>
                  <a:pt x="272" y="547"/>
                </a:lnTo>
                <a:lnTo>
                  <a:pt x="270" y="545"/>
                </a:lnTo>
                <a:lnTo>
                  <a:pt x="268" y="547"/>
                </a:lnTo>
                <a:lnTo>
                  <a:pt x="270" y="547"/>
                </a:lnTo>
                <a:lnTo>
                  <a:pt x="272" y="549"/>
                </a:lnTo>
                <a:lnTo>
                  <a:pt x="274" y="552"/>
                </a:lnTo>
                <a:lnTo>
                  <a:pt x="277" y="558"/>
                </a:lnTo>
                <a:lnTo>
                  <a:pt x="277" y="560"/>
                </a:lnTo>
                <a:lnTo>
                  <a:pt x="279" y="562"/>
                </a:lnTo>
                <a:lnTo>
                  <a:pt x="279" y="564"/>
                </a:lnTo>
                <a:lnTo>
                  <a:pt x="277" y="566"/>
                </a:lnTo>
                <a:lnTo>
                  <a:pt x="274" y="568"/>
                </a:lnTo>
                <a:lnTo>
                  <a:pt x="272" y="570"/>
                </a:lnTo>
                <a:lnTo>
                  <a:pt x="268" y="570"/>
                </a:lnTo>
                <a:lnTo>
                  <a:pt x="262" y="570"/>
                </a:lnTo>
                <a:lnTo>
                  <a:pt x="260" y="570"/>
                </a:lnTo>
                <a:lnTo>
                  <a:pt x="260" y="568"/>
                </a:lnTo>
                <a:lnTo>
                  <a:pt x="258" y="568"/>
                </a:lnTo>
                <a:lnTo>
                  <a:pt x="258" y="568"/>
                </a:lnTo>
                <a:lnTo>
                  <a:pt x="256" y="570"/>
                </a:lnTo>
                <a:lnTo>
                  <a:pt x="251" y="575"/>
                </a:lnTo>
                <a:lnTo>
                  <a:pt x="249" y="577"/>
                </a:lnTo>
                <a:lnTo>
                  <a:pt x="247" y="579"/>
                </a:lnTo>
                <a:lnTo>
                  <a:pt x="245" y="579"/>
                </a:lnTo>
                <a:lnTo>
                  <a:pt x="243" y="581"/>
                </a:lnTo>
                <a:lnTo>
                  <a:pt x="241" y="581"/>
                </a:lnTo>
                <a:lnTo>
                  <a:pt x="241" y="579"/>
                </a:lnTo>
                <a:lnTo>
                  <a:pt x="239" y="579"/>
                </a:lnTo>
                <a:lnTo>
                  <a:pt x="237" y="579"/>
                </a:lnTo>
                <a:lnTo>
                  <a:pt x="235" y="581"/>
                </a:lnTo>
                <a:lnTo>
                  <a:pt x="235" y="581"/>
                </a:lnTo>
                <a:lnTo>
                  <a:pt x="237" y="579"/>
                </a:lnTo>
                <a:lnTo>
                  <a:pt x="237" y="579"/>
                </a:lnTo>
                <a:lnTo>
                  <a:pt x="237" y="579"/>
                </a:lnTo>
                <a:lnTo>
                  <a:pt x="237" y="579"/>
                </a:lnTo>
                <a:lnTo>
                  <a:pt x="235" y="577"/>
                </a:lnTo>
                <a:lnTo>
                  <a:pt x="233" y="575"/>
                </a:lnTo>
                <a:lnTo>
                  <a:pt x="230" y="575"/>
                </a:lnTo>
                <a:lnTo>
                  <a:pt x="226" y="577"/>
                </a:lnTo>
                <a:lnTo>
                  <a:pt x="224" y="577"/>
                </a:lnTo>
                <a:lnTo>
                  <a:pt x="224" y="579"/>
                </a:lnTo>
                <a:lnTo>
                  <a:pt x="226" y="579"/>
                </a:lnTo>
                <a:lnTo>
                  <a:pt x="226" y="581"/>
                </a:lnTo>
                <a:lnTo>
                  <a:pt x="226" y="581"/>
                </a:lnTo>
                <a:lnTo>
                  <a:pt x="222" y="581"/>
                </a:lnTo>
                <a:lnTo>
                  <a:pt x="220" y="581"/>
                </a:lnTo>
                <a:lnTo>
                  <a:pt x="220" y="583"/>
                </a:lnTo>
                <a:lnTo>
                  <a:pt x="220" y="585"/>
                </a:lnTo>
                <a:lnTo>
                  <a:pt x="220" y="587"/>
                </a:lnTo>
                <a:lnTo>
                  <a:pt x="220" y="589"/>
                </a:lnTo>
                <a:lnTo>
                  <a:pt x="222" y="587"/>
                </a:lnTo>
                <a:lnTo>
                  <a:pt x="224" y="587"/>
                </a:lnTo>
                <a:lnTo>
                  <a:pt x="224" y="587"/>
                </a:lnTo>
                <a:lnTo>
                  <a:pt x="222" y="589"/>
                </a:lnTo>
                <a:lnTo>
                  <a:pt x="220" y="589"/>
                </a:lnTo>
                <a:lnTo>
                  <a:pt x="220" y="591"/>
                </a:lnTo>
                <a:lnTo>
                  <a:pt x="220" y="591"/>
                </a:lnTo>
                <a:lnTo>
                  <a:pt x="220" y="593"/>
                </a:lnTo>
                <a:lnTo>
                  <a:pt x="218" y="591"/>
                </a:lnTo>
                <a:lnTo>
                  <a:pt x="218" y="591"/>
                </a:lnTo>
                <a:lnTo>
                  <a:pt x="216" y="591"/>
                </a:lnTo>
                <a:lnTo>
                  <a:pt x="214" y="593"/>
                </a:lnTo>
                <a:lnTo>
                  <a:pt x="212" y="596"/>
                </a:lnTo>
                <a:lnTo>
                  <a:pt x="207" y="602"/>
                </a:lnTo>
                <a:lnTo>
                  <a:pt x="207" y="604"/>
                </a:lnTo>
                <a:lnTo>
                  <a:pt x="207" y="604"/>
                </a:lnTo>
                <a:lnTo>
                  <a:pt x="207" y="604"/>
                </a:lnTo>
                <a:lnTo>
                  <a:pt x="207" y="606"/>
                </a:lnTo>
                <a:lnTo>
                  <a:pt x="205" y="606"/>
                </a:lnTo>
                <a:lnTo>
                  <a:pt x="203" y="606"/>
                </a:lnTo>
                <a:lnTo>
                  <a:pt x="201" y="608"/>
                </a:lnTo>
                <a:lnTo>
                  <a:pt x="203" y="608"/>
                </a:lnTo>
                <a:lnTo>
                  <a:pt x="205" y="610"/>
                </a:lnTo>
                <a:lnTo>
                  <a:pt x="205" y="610"/>
                </a:lnTo>
                <a:lnTo>
                  <a:pt x="201" y="610"/>
                </a:lnTo>
                <a:lnTo>
                  <a:pt x="201" y="610"/>
                </a:lnTo>
                <a:lnTo>
                  <a:pt x="201" y="610"/>
                </a:lnTo>
                <a:lnTo>
                  <a:pt x="201" y="612"/>
                </a:lnTo>
                <a:lnTo>
                  <a:pt x="201" y="612"/>
                </a:lnTo>
                <a:lnTo>
                  <a:pt x="201" y="614"/>
                </a:lnTo>
                <a:lnTo>
                  <a:pt x="203" y="612"/>
                </a:lnTo>
                <a:lnTo>
                  <a:pt x="205" y="614"/>
                </a:lnTo>
                <a:lnTo>
                  <a:pt x="205" y="614"/>
                </a:lnTo>
                <a:lnTo>
                  <a:pt x="203" y="617"/>
                </a:lnTo>
                <a:lnTo>
                  <a:pt x="205" y="619"/>
                </a:lnTo>
                <a:lnTo>
                  <a:pt x="207" y="619"/>
                </a:lnTo>
                <a:lnTo>
                  <a:pt x="207" y="621"/>
                </a:lnTo>
                <a:lnTo>
                  <a:pt x="210" y="623"/>
                </a:lnTo>
                <a:lnTo>
                  <a:pt x="210" y="623"/>
                </a:lnTo>
                <a:lnTo>
                  <a:pt x="212" y="623"/>
                </a:lnTo>
                <a:lnTo>
                  <a:pt x="212" y="621"/>
                </a:lnTo>
                <a:lnTo>
                  <a:pt x="212" y="621"/>
                </a:lnTo>
                <a:lnTo>
                  <a:pt x="212" y="619"/>
                </a:lnTo>
                <a:lnTo>
                  <a:pt x="214" y="619"/>
                </a:lnTo>
                <a:lnTo>
                  <a:pt x="214" y="619"/>
                </a:lnTo>
                <a:lnTo>
                  <a:pt x="214" y="621"/>
                </a:lnTo>
                <a:lnTo>
                  <a:pt x="212" y="621"/>
                </a:lnTo>
                <a:lnTo>
                  <a:pt x="214" y="621"/>
                </a:lnTo>
                <a:lnTo>
                  <a:pt x="214" y="623"/>
                </a:lnTo>
                <a:lnTo>
                  <a:pt x="216" y="621"/>
                </a:lnTo>
                <a:lnTo>
                  <a:pt x="216" y="621"/>
                </a:lnTo>
                <a:lnTo>
                  <a:pt x="216" y="623"/>
                </a:lnTo>
                <a:lnTo>
                  <a:pt x="216" y="623"/>
                </a:lnTo>
                <a:lnTo>
                  <a:pt x="218" y="623"/>
                </a:lnTo>
                <a:lnTo>
                  <a:pt x="220" y="623"/>
                </a:lnTo>
                <a:lnTo>
                  <a:pt x="220" y="623"/>
                </a:lnTo>
                <a:lnTo>
                  <a:pt x="218" y="625"/>
                </a:lnTo>
                <a:lnTo>
                  <a:pt x="214" y="625"/>
                </a:lnTo>
                <a:lnTo>
                  <a:pt x="216" y="627"/>
                </a:lnTo>
                <a:lnTo>
                  <a:pt x="216" y="627"/>
                </a:lnTo>
                <a:lnTo>
                  <a:pt x="220" y="627"/>
                </a:lnTo>
                <a:lnTo>
                  <a:pt x="226" y="627"/>
                </a:lnTo>
                <a:lnTo>
                  <a:pt x="233" y="629"/>
                </a:lnTo>
                <a:lnTo>
                  <a:pt x="235" y="625"/>
                </a:lnTo>
                <a:lnTo>
                  <a:pt x="237" y="627"/>
                </a:lnTo>
                <a:lnTo>
                  <a:pt x="237" y="627"/>
                </a:lnTo>
                <a:lnTo>
                  <a:pt x="237" y="627"/>
                </a:lnTo>
                <a:lnTo>
                  <a:pt x="235" y="627"/>
                </a:lnTo>
                <a:lnTo>
                  <a:pt x="233" y="629"/>
                </a:lnTo>
                <a:lnTo>
                  <a:pt x="237" y="629"/>
                </a:lnTo>
                <a:lnTo>
                  <a:pt x="239" y="629"/>
                </a:lnTo>
                <a:lnTo>
                  <a:pt x="241" y="631"/>
                </a:lnTo>
                <a:lnTo>
                  <a:pt x="239" y="633"/>
                </a:lnTo>
                <a:lnTo>
                  <a:pt x="235" y="633"/>
                </a:lnTo>
                <a:lnTo>
                  <a:pt x="235" y="633"/>
                </a:lnTo>
                <a:lnTo>
                  <a:pt x="233" y="631"/>
                </a:lnTo>
                <a:lnTo>
                  <a:pt x="233" y="631"/>
                </a:lnTo>
                <a:lnTo>
                  <a:pt x="233" y="631"/>
                </a:lnTo>
                <a:lnTo>
                  <a:pt x="230" y="631"/>
                </a:lnTo>
                <a:lnTo>
                  <a:pt x="226" y="633"/>
                </a:lnTo>
                <a:lnTo>
                  <a:pt x="226" y="633"/>
                </a:lnTo>
                <a:lnTo>
                  <a:pt x="226" y="633"/>
                </a:lnTo>
                <a:lnTo>
                  <a:pt x="228" y="631"/>
                </a:lnTo>
                <a:lnTo>
                  <a:pt x="226" y="631"/>
                </a:lnTo>
                <a:lnTo>
                  <a:pt x="226" y="629"/>
                </a:lnTo>
                <a:lnTo>
                  <a:pt x="224" y="629"/>
                </a:lnTo>
                <a:lnTo>
                  <a:pt x="222" y="627"/>
                </a:lnTo>
                <a:lnTo>
                  <a:pt x="220" y="627"/>
                </a:lnTo>
                <a:lnTo>
                  <a:pt x="218" y="627"/>
                </a:lnTo>
                <a:lnTo>
                  <a:pt x="218" y="631"/>
                </a:lnTo>
                <a:lnTo>
                  <a:pt x="212" y="635"/>
                </a:lnTo>
                <a:lnTo>
                  <a:pt x="214" y="635"/>
                </a:lnTo>
                <a:lnTo>
                  <a:pt x="216" y="635"/>
                </a:lnTo>
                <a:lnTo>
                  <a:pt x="218" y="635"/>
                </a:lnTo>
                <a:lnTo>
                  <a:pt x="216" y="637"/>
                </a:lnTo>
                <a:lnTo>
                  <a:pt x="216" y="637"/>
                </a:lnTo>
                <a:lnTo>
                  <a:pt x="218" y="640"/>
                </a:lnTo>
                <a:lnTo>
                  <a:pt x="220" y="640"/>
                </a:lnTo>
                <a:lnTo>
                  <a:pt x="222" y="640"/>
                </a:lnTo>
                <a:lnTo>
                  <a:pt x="224" y="644"/>
                </a:lnTo>
                <a:lnTo>
                  <a:pt x="230" y="648"/>
                </a:lnTo>
                <a:lnTo>
                  <a:pt x="230" y="648"/>
                </a:lnTo>
                <a:lnTo>
                  <a:pt x="230" y="650"/>
                </a:lnTo>
                <a:lnTo>
                  <a:pt x="233" y="650"/>
                </a:lnTo>
                <a:lnTo>
                  <a:pt x="237" y="650"/>
                </a:lnTo>
                <a:lnTo>
                  <a:pt x="243" y="650"/>
                </a:lnTo>
                <a:lnTo>
                  <a:pt x="247" y="648"/>
                </a:lnTo>
                <a:lnTo>
                  <a:pt x="249" y="648"/>
                </a:lnTo>
                <a:lnTo>
                  <a:pt x="254" y="648"/>
                </a:lnTo>
                <a:lnTo>
                  <a:pt x="254" y="646"/>
                </a:lnTo>
                <a:lnTo>
                  <a:pt x="254" y="644"/>
                </a:lnTo>
                <a:lnTo>
                  <a:pt x="254" y="642"/>
                </a:lnTo>
                <a:lnTo>
                  <a:pt x="254" y="642"/>
                </a:lnTo>
                <a:lnTo>
                  <a:pt x="251" y="642"/>
                </a:lnTo>
                <a:lnTo>
                  <a:pt x="251" y="640"/>
                </a:lnTo>
                <a:lnTo>
                  <a:pt x="254" y="637"/>
                </a:lnTo>
                <a:lnTo>
                  <a:pt x="258" y="633"/>
                </a:lnTo>
                <a:lnTo>
                  <a:pt x="258" y="633"/>
                </a:lnTo>
                <a:lnTo>
                  <a:pt x="260" y="631"/>
                </a:lnTo>
                <a:lnTo>
                  <a:pt x="260" y="631"/>
                </a:lnTo>
                <a:lnTo>
                  <a:pt x="262" y="631"/>
                </a:lnTo>
                <a:lnTo>
                  <a:pt x="262" y="631"/>
                </a:lnTo>
                <a:lnTo>
                  <a:pt x="258" y="633"/>
                </a:lnTo>
                <a:lnTo>
                  <a:pt x="256" y="637"/>
                </a:lnTo>
                <a:lnTo>
                  <a:pt x="256" y="642"/>
                </a:lnTo>
                <a:lnTo>
                  <a:pt x="258" y="644"/>
                </a:lnTo>
                <a:lnTo>
                  <a:pt x="260" y="648"/>
                </a:lnTo>
                <a:lnTo>
                  <a:pt x="262" y="652"/>
                </a:lnTo>
                <a:lnTo>
                  <a:pt x="264" y="656"/>
                </a:lnTo>
                <a:lnTo>
                  <a:pt x="264" y="656"/>
                </a:lnTo>
                <a:lnTo>
                  <a:pt x="262" y="658"/>
                </a:lnTo>
                <a:lnTo>
                  <a:pt x="262" y="661"/>
                </a:lnTo>
                <a:lnTo>
                  <a:pt x="260" y="663"/>
                </a:lnTo>
                <a:lnTo>
                  <a:pt x="262" y="665"/>
                </a:lnTo>
                <a:lnTo>
                  <a:pt x="262" y="667"/>
                </a:lnTo>
                <a:lnTo>
                  <a:pt x="264" y="667"/>
                </a:lnTo>
                <a:lnTo>
                  <a:pt x="266" y="667"/>
                </a:lnTo>
                <a:lnTo>
                  <a:pt x="264" y="667"/>
                </a:lnTo>
                <a:lnTo>
                  <a:pt x="264" y="669"/>
                </a:lnTo>
                <a:lnTo>
                  <a:pt x="264" y="671"/>
                </a:lnTo>
                <a:lnTo>
                  <a:pt x="264" y="673"/>
                </a:lnTo>
                <a:lnTo>
                  <a:pt x="262" y="673"/>
                </a:lnTo>
                <a:lnTo>
                  <a:pt x="260" y="675"/>
                </a:lnTo>
                <a:lnTo>
                  <a:pt x="258" y="675"/>
                </a:lnTo>
                <a:lnTo>
                  <a:pt x="264" y="677"/>
                </a:lnTo>
                <a:lnTo>
                  <a:pt x="270" y="675"/>
                </a:lnTo>
                <a:lnTo>
                  <a:pt x="270" y="673"/>
                </a:lnTo>
                <a:lnTo>
                  <a:pt x="270" y="673"/>
                </a:lnTo>
                <a:lnTo>
                  <a:pt x="272" y="673"/>
                </a:lnTo>
                <a:lnTo>
                  <a:pt x="272" y="673"/>
                </a:lnTo>
                <a:lnTo>
                  <a:pt x="277" y="671"/>
                </a:lnTo>
                <a:lnTo>
                  <a:pt x="279" y="671"/>
                </a:lnTo>
                <a:lnTo>
                  <a:pt x="281" y="669"/>
                </a:lnTo>
                <a:lnTo>
                  <a:pt x="283" y="669"/>
                </a:lnTo>
                <a:lnTo>
                  <a:pt x="285" y="667"/>
                </a:lnTo>
                <a:lnTo>
                  <a:pt x="285" y="669"/>
                </a:lnTo>
                <a:lnTo>
                  <a:pt x="287" y="671"/>
                </a:lnTo>
                <a:lnTo>
                  <a:pt x="291" y="671"/>
                </a:lnTo>
                <a:lnTo>
                  <a:pt x="291" y="671"/>
                </a:lnTo>
                <a:lnTo>
                  <a:pt x="293" y="671"/>
                </a:lnTo>
                <a:lnTo>
                  <a:pt x="295" y="671"/>
                </a:lnTo>
                <a:lnTo>
                  <a:pt x="298" y="673"/>
                </a:lnTo>
                <a:lnTo>
                  <a:pt x="300" y="673"/>
                </a:lnTo>
                <a:lnTo>
                  <a:pt x="304" y="679"/>
                </a:lnTo>
                <a:lnTo>
                  <a:pt x="306" y="682"/>
                </a:lnTo>
                <a:lnTo>
                  <a:pt x="308" y="679"/>
                </a:lnTo>
                <a:lnTo>
                  <a:pt x="308" y="677"/>
                </a:lnTo>
                <a:lnTo>
                  <a:pt x="306" y="673"/>
                </a:lnTo>
                <a:lnTo>
                  <a:pt x="306" y="673"/>
                </a:lnTo>
                <a:lnTo>
                  <a:pt x="308" y="671"/>
                </a:lnTo>
                <a:lnTo>
                  <a:pt x="308" y="669"/>
                </a:lnTo>
                <a:lnTo>
                  <a:pt x="308" y="669"/>
                </a:lnTo>
                <a:lnTo>
                  <a:pt x="308" y="669"/>
                </a:lnTo>
                <a:lnTo>
                  <a:pt x="310" y="669"/>
                </a:lnTo>
                <a:lnTo>
                  <a:pt x="312" y="667"/>
                </a:lnTo>
                <a:lnTo>
                  <a:pt x="312" y="667"/>
                </a:lnTo>
                <a:lnTo>
                  <a:pt x="316" y="667"/>
                </a:lnTo>
                <a:lnTo>
                  <a:pt x="318" y="669"/>
                </a:lnTo>
                <a:lnTo>
                  <a:pt x="316" y="669"/>
                </a:lnTo>
                <a:lnTo>
                  <a:pt x="314" y="669"/>
                </a:lnTo>
                <a:lnTo>
                  <a:pt x="312" y="669"/>
                </a:lnTo>
                <a:lnTo>
                  <a:pt x="312" y="669"/>
                </a:lnTo>
                <a:lnTo>
                  <a:pt x="312" y="671"/>
                </a:lnTo>
                <a:lnTo>
                  <a:pt x="312" y="673"/>
                </a:lnTo>
                <a:lnTo>
                  <a:pt x="312" y="673"/>
                </a:lnTo>
                <a:lnTo>
                  <a:pt x="314" y="675"/>
                </a:lnTo>
                <a:lnTo>
                  <a:pt x="316" y="675"/>
                </a:lnTo>
                <a:lnTo>
                  <a:pt x="318" y="675"/>
                </a:lnTo>
                <a:lnTo>
                  <a:pt x="323" y="673"/>
                </a:lnTo>
                <a:lnTo>
                  <a:pt x="331" y="671"/>
                </a:lnTo>
                <a:lnTo>
                  <a:pt x="333" y="669"/>
                </a:lnTo>
                <a:lnTo>
                  <a:pt x="335" y="665"/>
                </a:lnTo>
                <a:lnTo>
                  <a:pt x="335" y="669"/>
                </a:lnTo>
                <a:lnTo>
                  <a:pt x="333" y="673"/>
                </a:lnTo>
                <a:lnTo>
                  <a:pt x="333" y="673"/>
                </a:lnTo>
                <a:lnTo>
                  <a:pt x="333" y="673"/>
                </a:lnTo>
                <a:lnTo>
                  <a:pt x="329" y="675"/>
                </a:lnTo>
                <a:lnTo>
                  <a:pt x="327" y="679"/>
                </a:lnTo>
                <a:lnTo>
                  <a:pt x="325" y="679"/>
                </a:lnTo>
                <a:lnTo>
                  <a:pt x="325" y="682"/>
                </a:lnTo>
                <a:lnTo>
                  <a:pt x="327" y="684"/>
                </a:lnTo>
                <a:lnTo>
                  <a:pt x="327" y="684"/>
                </a:lnTo>
                <a:lnTo>
                  <a:pt x="329" y="684"/>
                </a:lnTo>
                <a:lnTo>
                  <a:pt x="331" y="686"/>
                </a:lnTo>
                <a:lnTo>
                  <a:pt x="327" y="686"/>
                </a:lnTo>
                <a:lnTo>
                  <a:pt x="325" y="686"/>
                </a:lnTo>
                <a:lnTo>
                  <a:pt x="325" y="688"/>
                </a:lnTo>
                <a:lnTo>
                  <a:pt x="325" y="692"/>
                </a:lnTo>
                <a:lnTo>
                  <a:pt x="323" y="694"/>
                </a:lnTo>
                <a:lnTo>
                  <a:pt x="323" y="696"/>
                </a:lnTo>
                <a:lnTo>
                  <a:pt x="323" y="696"/>
                </a:lnTo>
                <a:lnTo>
                  <a:pt x="325" y="698"/>
                </a:lnTo>
                <a:lnTo>
                  <a:pt x="325" y="698"/>
                </a:lnTo>
                <a:lnTo>
                  <a:pt x="325" y="698"/>
                </a:lnTo>
                <a:lnTo>
                  <a:pt x="327" y="698"/>
                </a:lnTo>
                <a:lnTo>
                  <a:pt x="327" y="698"/>
                </a:lnTo>
                <a:lnTo>
                  <a:pt x="325" y="700"/>
                </a:lnTo>
                <a:lnTo>
                  <a:pt x="325" y="700"/>
                </a:lnTo>
                <a:lnTo>
                  <a:pt x="323" y="698"/>
                </a:lnTo>
                <a:lnTo>
                  <a:pt x="323" y="698"/>
                </a:lnTo>
                <a:lnTo>
                  <a:pt x="323" y="698"/>
                </a:lnTo>
                <a:lnTo>
                  <a:pt x="321" y="698"/>
                </a:lnTo>
                <a:lnTo>
                  <a:pt x="321" y="698"/>
                </a:lnTo>
                <a:lnTo>
                  <a:pt x="318" y="700"/>
                </a:lnTo>
                <a:lnTo>
                  <a:pt x="316" y="702"/>
                </a:lnTo>
                <a:lnTo>
                  <a:pt x="316" y="702"/>
                </a:lnTo>
                <a:lnTo>
                  <a:pt x="314" y="705"/>
                </a:lnTo>
                <a:lnTo>
                  <a:pt x="312" y="707"/>
                </a:lnTo>
                <a:lnTo>
                  <a:pt x="310" y="707"/>
                </a:lnTo>
                <a:lnTo>
                  <a:pt x="310" y="709"/>
                </a:lnTo>
                <a:lnTo>
                  <a:pt x="308" y="709"/>
                </a:lnTo>
                <a:lnTo>
                  <a:pt x="308" y="711"/>
                </a:lnTo>
                <a:lnTo>
                  <a:pt x="308" y="713"/>
                </a:lnTo>
                <a:lnTo>
                  <a:pt x="310" y="713"/>
                </a:lnTo>
                <a:lnTo>
                  <a:pt x="308" y="713"/>
                </a:lnTo>
                <a:lnTo>
                  <a:pt x="308" y="715"/>
                </a:lnTo>
                <a:lnTo>
                  <a:pt x="308" y="713"/>
                </a:lnTo>
                <a:lnTo>
                  <a:pt x="306" y="713"/>
                </a:lnTo>
                <a:lnTo>
                  <a:pt x="306" y="713"/>
                </a:lnTo>
                <a:lnTo>
                  <a:pt x="306" y="713"/>
                </a:lnTo>
                <a:lnTo>
                  <a:pt x="304" y="713"/>
                </a:lnTo>
                <a:lnTo>
                  <a:pt x="302" y="715"/>
                </a:lnTo>
                <a:lnTo>
                  <a:pt x="300" y="717"/>
                </a:lnTo>
                <a:lnTo>
                  <a:pt x="293" y="719"/>
                </a:lnTo>
                <a:lnTo>
                  <a:pt x="289" y="721"/>
                </a:lnTo>
                <a:lnTo>
                  <a:pt x="287" y="721"/>
                </a:lnTo>
                <a:lnTo>
                  <a:pt x="285" y="723"/>
                </a:lnTo>
                <a:lnTo>
                  <a:pt x="285" y="726"/>
                </a:lnTo>
                <a:lnTo>
                  <a:pt x="283" y="728"/>
                </a:lnTo>
                <a:lnTo>
                  <a:pt x="283" y="730"/>
                </a:lnTo>
                <a:lnTo>
                  <a:pt x="283" y="730"/>
                </a:lnTo>
                <a:lnTo>
                  <a:pt x="283" y="732"/>
                </a:lnTo>
                <a:lnTo>
                  <a:pt x="283" y="732"/>
                </a:lnTo>
                <a:lnTo>
                  <a:pt x="285" y="732"/>
                </a:lnTo>
                <a:lnTo>
                  <a:pt x="285" y="734"/>
                </a:lnTo>
                <a:lnTo>
                  <a:pt x="285" y="734"/>
                </a:lnTo>
                <a:lnTo>
                  <a:pt x="285" y="734"/>
                </a:lnTo>
                <a:lnTo>
                  <a:pt x="283" y="734"/>
                </a:lnTo>
                <a:lnTo>
                  <a:pt x="283" y="734"/>
                </a:lnTo>
                <a:lnTo>
                  <a:pt x="283" y="734"/>
                </a:lnTo>
                <a:lnTo>
                  <a:pt x="281" y="732"/>
                </a:lnTo>
                <a:lnTo>
                  <a:pt x="279" y="732"/>
                </a:lnTo>
                <a:lnTo>
                  <a:pt x="279" y="734"/>
                </a:lnTo>
                <a:lnTo>
                  <a:pt x="279" y="734"/>
                </a:lnTo>
                <a:lnTo>
                  <a:pt x="279" y="736"/>
                </a:lnTo>
                <a:lnTo>
                  <a:pt x="279" y="736"/>
                </a:lnTo>
                <a:lnTo>
                  <a:pt x="277" y="734"/>
                </a:lnTo>
                <a:lnTo>
                  <a:pt x="274" y="732"/>
                </a:lnTo>
                <a:lnTo>
                  <a:pt x="274" y="732"/>
                </a:lnTo>
                <a:lnTo>
                  <a:pt x="277" y="732"/>
                </a:lnTo>
                <a:lnTo>
                  <a:pt x="277" y="730"/>
                </a:lnTo>
                <a:lnTo>
                  <a:pt x="277" y="730"/>
                </a:lnTo>
                <a:lnTo>
                  <a:pt x="277" y="730"/>
                </a:lnTo>
                <a:lnTo>
                  <a:pt x="272" y="732"/>
                </a:lnTo>
                <a:lnTo>
                  <a:pt x="272" y="732"/>
                </a:lnTo>
                <a:lnTo>
                  <a:pt x="272" y="730"/>
                </a:lnTo>
                <a:lnTo>
                  <a:pt x="272" y="730"/>
                </a:lnTo>
                <a:lnTo>
                  <a:pt x="272" y="730"/>
                </a:lnTo>
                <a:lnTo>
                  <a:pt x="266" y="732"/>
                </a:lnTo>
                <a:lnTo>
                  <a:pt x="262" y="734"/>
                </a:lnTo>
                <a:lnTo>
                  <a:pt x="258" y="736"/>
                </a:lnTo>
                <a:lnTo>
                  <a:pt x="256" y="738"/>
                </a:lnTo>
                <a:lnTo>
                  <a:pt x="254" y="740"/>
                </a:lnTo>
                <a:lnTo>
                  <a:pt x="251" y="742"/>
                </a:lnTo>
                <a:lnTo>
                  <a:pt x="249" y="744"/>
                </a:lnTo>
                <a:lnTo>
                  <a:pt x="249" y="744"/>
                </a:lnTo>
                <a:lnTo>
                  <a:pt x="247" y="747"/>
                </a:lnTo>
                <a:lnTo>
                  <a:pt x="247" y="747"/>
                </a:lnTo>
                <a:lnTo>
                  <a:pt x="247" y="747"/>
                </a:lnTo>
                <a:lnTo>
                  <a:pt x="245" y="747"/>
                </a:lnTo>
                <a:lnTo>
                  <a:pt x="245" y="747"/>
                </a:lnTo>
                <a:lnTo>
                  <a:pt x="245" y="747"/>
                </a:lnTo>
                <a:lnTo>
                  <a:pt x="243" y="749"/>
                </a:lnTo>
                <a:lnTo>
                  <a:pt x="241" y="749"/>
                </a:lnTo>
                <a:lnTo>
                  <a:pt x="241" y="749"/>
                </a:lnTo>
                <a:lnTo>
                  <a:pt x="243" y="751"/>
                </a:lnTo>
                <a:lnTo>
                  <a:pt x="241" y="751"/>
                </a:lnTo>
                <a:lnTo>
                  <a:pt x="241" y="753"/>
                </a:lnTo>
                <a:lnTo>
                  <a:pt x="241" y="753"/>
                </a:lnTo>
                <a:lnTo>
                  <a:pt x="243" y="753"/>
                </a:lnTo>
                <a:lnTo>
                  <a:pt x="243" y="753"/>
                </a:lnTo>
                <a:lnTo>
                  <a:pt x="245" y="753"/>
                </a:lnTo>
                <a:lnTo>
                  <a:pt x="245" y="751"/>
                </a:lnTo>
                <a:lnTo>
                  <a:pt x="245" y="749"/>
                </a:lnTo>
                <a:lnTo>
                  <a:pt x="245" y="749"/>
                </a:lnTo>
                <a:lnTo>
                  <a:pt x="247" y="749"/>
                </a:lnTo>
                <a:lnTo>
                  <a:pt x="247" y="751"/>
                </a:lnTo>
                <a:lnTo>
                  <a:pt x="249" y="751"/>
                </a:lnTo>
                <a:lnTo>
                  <a:pt x="251" y="751"/>
                </a:lnTo>
                <a:lnTo>
                  <a:pt x="251" y="749"/>
                </a:lnTo>
                <a:lnTo>
                  <a:pt x="251" y="749"/>
                </a:lnTo>
                <a:lnTo>
                  <a:pt x="251" y="747"/>
                </a:lnTo>
                <a:lnTo>
                  <a:pt x="251" y="744"/>
                </a:lnTo>
                <a:lnTo>
                  <a:pt x="254" y="744"/>
                </a:lnTo>
                <a:lnTo>
                  <a:pt x="254" y="747"/>
                </a:lnTo>
                <a:lnTo>
                  <a:pt x="256" y="747"/>
                </a:lnTo>
                <a:lnTo>
                  <a:pt x="256" y="749"/>
                </a:lnTo>
                <a:lnTo>
                  <a:pt x="254" y="749"/>
                </a:lnTo>
                <a:lnTo>
                  <a:pt x="254" y="749"/>
                </a:lnTo>
                <a:lnTo>
                  <a:pt x="254" y="749"/>
                </a:lnTo>
                <a:lnTo>
                  <a:pt x="256" y="749"/>
                </a:lnTo>
                <a:lnTo>
                  <a:pt x="256" y="749"/>
                </a:lnTo>
                <a:lnTo>
                  <a:pt x="258" y="749"/>
                </a:lnTo>
                <a:lnTo>
                  <a:pt x="258" y="749"/>
                </a:lnTo>
                <a:lnTo>
                  <a:pt x="258" y="747"/>
                </a:lnTo>
                <a:lnTo>
                  <a:pt x="260" y="747"/>
                </a:lnTo>
                <a:lnTo>
                  <a:pt x="262" y="747"/>
                </a:lnTo>
                <a:lnTo>
                  <a:pt x="264" y="742"/>
                </a:lnTo>
                <a:lnTo>
                  <a:pt x="264" y="742"/>
                </a:lnTo>
                <a:lnTo>
                  <a:pt x="266" y="740"/>
                </a:lnTo>
                <a:lnTo>
                  <a:pt x="266" y="738"/>
                </a:lnTo>
                <a:lnTo>
                  <a:pt x="266" y="738"/>
                </a:lnTo>
                <a:lnTo>
                  <a:pt x="268" y="738"/>
                </a:lnTo>
                <a:lnTo>
                  <a:pt x="268" y="738"/>
                </a:lnTo>
                <a:lnTo>
                  <a:pt x="270" y="738"/>
                </a:lnTo>
                <a:lnTo>
                  <a:pt x="272" y="738"/>
                </a:lnTo>
                <a:lnTo>
                  <a:pt x="272" y="738"/>
                </a:lnTo>
                <a:lnTo>
                  <a:pt x="272" y="740"/>
                </a:lnTo>
                <a:lnTo>
                  <a:pt x="270" y="738"/>
                </a:lnTo>
                <a:lnTo>
                  <a:pt x="270" y="738"/>
                </a:lnTo>
                <a:lnTo>
                  <a:pt x="270" y="740"/>
                </a:lnTo>
                <a:lnTo>
                  <a:pt x="268" y="740"/>
                </a:lnTo>
                <a:lnTo>
                  <a:pt x="268" y="740"/>
                </a:lnTo>
                <a:lnTo>
                  <a:pt x="268" y="742"/>
                </a:lnTo>
                <a:lnTo>
                  <a:pt x="268" y="742"/>
                </a:lnTo>
                <a:lnTo>
                  <a:pt x="270" y="742"/>
                </a:lnTo>
                <a:lnTo>
                  <a:pt x="272" y="742"/>
                </a:lnTo>
                <a:lnTo>
                  <a:pt x="274" y="742"/>
                </a:lnTo>
                <a:lnTo>
                  <a:pt x="274" y="742"/>
                </a:lnTo>
                <a:lnTo>
                  <a:pt x="277" y="740"/>
                </a:lnTo>
                <a:lnTo>
                  <a:pt x="277" y="740"/>
                </a:lnTo>
                <a:lnTo>
                  <a:pt x="279" y="740"/>
                </a:lnTo>
                <a:lnTo>
                  <a:pt x="279" y="740"/>
                </a:lnTo>
                <a:lnTo>
                  <a:pt x="281" y="740"/>
                </a:lnTo>
                <a:lnTo>
                  <a:pt x="281" y="738"/>
                </a:lnTo>
                <a:lnTo>
                  <a:pt x="281" y="740"/>
                </a:lnTo>
                <a:lnTo>
                  <a:pt x="283" y="740"/>
                </a:lnTo>
                <a:lnTo>
                  <a:pt x="283" y="738"/>
                </a:lnTo>
                <a:lnTo>
                  <a:pt x="283" y="738"/>
                </a:lnTo>
                <a:lnTo>
                  <a:pt x="285" y="738"/>
                </a:lnTo>
                <a:lnTo>
                  <a:pt x="287" y="736"/>
                </a:lnTo>
                <a:lnTo>
                  <a:pt x="289" y="734"/>
                </a:lnTo>
                <a:lnTo>
                  <a:pt x="291" y="734"/>
                </a:lnTo>
                <a:lnTo>
                  <a:pt x="291" y="734"/>
                </a:lnTo>
                <a:lnTo>
                  <a:pt x="291" y="734"/>
                </a:lnTo>
                <a:lnTo>
                  <a:pt x="293" y="734"/>
                </a:lnTo>
                <a:lnTo>
                  <a:pt x="293" y="734"/>
                </a:lnTo>
                <a:lnTo>
                  <a:pt x="293" y="734"/>
                </a:lnTo>
                <a:lnTo>
                  <a:pt x="295" y="734"/>
                </a:lnTo>
                <a:lnTo>
                  <a:pt x="295" y="734"/>
                </a:lnTo>
                <a:lnTo>
                  <a:pt x="295" y="738"/>
                </a:lnTo>
                <a:lnTo>
                  <a:pt x="295" y="738"/>
                </a:lnTo>
                <a:lnTo>
                  <a:pt x="295" y="738"/>
                </a:lnTo>
                <a:lnTo>
                  <a:pt x="295" y="736"/>
                </a:lnTo>
                <a:lnTo>
                  <a:pt x="295" y="736"/>
                </a:lnTo>
                <a:lnTo>
                  <a:pt x="298" y="734"/>
                </a:lnTo>
                <a:lnTo>
                  <a:pt x="298" y="734"/>
                </a:lnTo>
                <a:lnTo>
                  <a:pt x="308" y="730"/>
                </a:lnTo>
                <a:lnTo>
                  <a:pt x="308" y="730"/>
                </a:lnTo>
                <a:lnTo>
                  <a:pt x="310" y="728"/>
                </a:lnTo>
                <a:lnTo>
                  <a:pt x="310" y="726"/>
                </a:lnTo>
                <a:lnTo>
                  <a:pt x="310" y="726"/>
                </a:lnTo>
                <a:lnTo>
                  <a:pt x="310" y="728"/>
                </a:lnTo>
                <a:lnTo>
                  <a:pt x="310" y="728"/>
                </a:lnTo>
                <a:lnTo>
                  <a:pt x="312" y="730"/>
                </a:lnTo>
                <a:lnTo>
                  <a:pt x="312" y="728"/>
                </a:lnTo>
                <a:lnTo>
                  <a:pt x="312" y="728"/>
                </a:lnTo>
                <a:lnTo>
                  <a:pt x="314" y="726"/>
                </a:lnTo>
                <a:lnTo>
                  <a:pt x="314" y="726"/>
                </a:lnTo>
                <a:lnTo>
                  <a:pt x="314" y="726"/>
                </a:lnTo>
                <a:lnTo>
                  <a:pt x="314" y="723"/>
                </a:lnTo>
                <a:lnTo>
                  <a:pt x="312" y="723"/>
                </a:lnTo>
                <a:lnTo>
                  <a:pt x="312" y="723"/>
                </a:lnTo>
                <a:lnTo>
                  <a:pt x="310" y="723"/>
                </a:lnTo>
                <a:lnTo>
                  <a:pt x="310" y="723"/>
                </a:lnTo>
                <a:lnTo>
                  <a:pt x="310" y="723"/>
                </a:lnTo>
                <a:lnTo>
                  <a:pt x="312" y="721"/>
                </a:lnTo>
                <a:lnTo>
                  <a:pt x="314" y="721"/>
                </a:lnTo>
                <a:lnTo>
                  <a:pt x="316" y="721"/>
                </a:lnTo>
                <a:lnTo>
                  <a:pt x="316" y="719"/>
                </a:lnTo>
                <a:lnTo>
                  <a:pt x="318" y="719"/>
                </a:lnTo>
                <a:lnTo>
                  <a:pt x="318" y="719"/>
                </a:lnTo>
                <a:lnTo>
                  <a:pt x="321" y="719"/>
                </a:lnTo>
                <a:lnTo>
                  <a:pt x="321" y="719"/>
                </a:lnTo>
                <a:lnTo>
                  <a:pt x="318" y="719"/>
                </a:lnTo>
                <a:lnTo>
                  <a:pt x="318" y="719"/>
                </a:lnTo>
                <a:lnTo>
                  <a:pt x="318" y="717"/>
                </a:lnTo>
                <a:lnTo>
                  <a:pt x="321" y="717"/>
                </a:lnTo>
                <a:lnTo>
                  <a:pt x="323" y="717"/>
                </a:lnTo>
                <a:lnTo>
                  <a:pt x="323" y="717"/>
                </a:lnTo>
                <a:lnTo>
                  <a:pt x="325" y="717"/>
                </a:lnTo>
                <a:lnTo>
                  <a:pt x="325" y="717"/>
                </a:lnTo>
                <a:lnTo>
                  <a:pt x="325" y="717"/>
                </a:lnTo>
                <a:lnTo>
                  <a:pt x="327" y="715"/>
                </a:lnTo>
                <a:lnTo>
                  <a:pt x="327" y="715"/>
                </a:lnTo>
                <a:lnTo>
                  <a:pt x="327" y="713"/>
                </a:lnTo>
                <a:lnTo>
                  <a:pt x="329" y="713"/>
                </a:lnTo>
                <a:lnTo>
                  <a:pt x="329" y="713"/>
                </a:lnTo>
                <a:lnTo>
                  <a:pt x="331" y="713"/>
                </a:lnTo>
                <a:lnTo>
                  <a:pt x="331" y="713"/>
                </a:lnTo>
                <a:lnTo>
                  <a:pt x="333" y="713"/>
                </a:lnTo>
                <a:lnTo>
                  <a:pt x="333" y="711"/>
                </a:lnTo>
                <a:lnTo>
                  <a:pt x="335" y="711"/>
                </a:lnTo>
                <a:lnTo>
                  <a:pt x="335" y="711"/>
                </a:lnTo>
                <a:lnTo>
                  <a:pt x="335" y="711"/>
                </a:lnTo>
                <a:lnTo>
                  <a:pt x="337" y="709"/>
                </a:lnTo>
                <a:lnTo>
                  <a:pt x="337" y="709"/>
                </a:lnTo>
                <a:lnTo>
                  <a:pt x="339" y="709"/>
                </a:lnTo>
                <a:lnTo>
                  <a:pt x="339" y="709"/>
                </a:lnTo>
                <a:lnTo>
                  <a:pt x="339" y="709"/>
                </a:lnTo>
                <a:lnTo>
                  <a:pt x="342" y="707"/>
                </a:lnTo>
                <a:lnTo>
                  <a:pt x="342" y="705"/>
                </a:lnTo>
                <a:lnTo>
                  <a:pt x="342" y="705"/>
                </a:lnTo>
                <a:lnTo>
                  <a:pt x="342" y="705"/>
                </a:lnTo>
                <a:lnTo>
                  <a:pt x="342" y="702"/>
                </a:lnTo>
                <a:lnTo>
                  <a:pt x="342" y="702"/>
                </a:lnTo>
                <a:lnTo>
                  <a:pt x="342" y="702"/>
                </a:lnTo>
                <a:lnTo>
                  <a:pt x="344" y="700"/>
                </a:lnTo>
                <a:lnTo>
                  <a:pt x="346" y="700"/>
                </a:lnTo>
                <a:lnTo>
                  <a:pt x="346" y="700"/>
                </a:lnTo>
                <a:lnTo>
                  <a:pt x="348" y="700"/>
                </a:lnTo>
                <a:lnTo>
                  <a:pt x="348" y="698"/>
                </a:lnTo>
                <a:lnTo>
                  <a:pt x="348" y="698"/>
                </a:lnTo>
                <a:lnTo>
                  <a:pt x="350" y="698"/>
                </a:lnTo>
                <a:lnTo>
                  <a:pt x="350" y="698"/>
                </a:lnTo>
                <a:lnTo>
                  <a:pt x="352" y="696"/>
                </a:lnTo>
                <a:lnTo>
                  <a:pt x="354" y="696"/>
                </a:lnTo>
                <a:lnTo>
                  <a:pt x="354" y="696"/>
                </a:lnTo>
                <a:lnTo>
                  <a:pt x="354" y="694"/>
                </a:lnTo>
                <a:lnTo>
                  <a:pt x="354" y="694"/>
                </a:lnTo>
                <a:lnTo>
                  <a:pt x="356" y="694"/>
                </a:lnTo>
                <a:lnTo>
                  <a:pt x="358" y="694"/>
                </a:lnTo>
                <a:lnTo>
                  <a:pt x="360" y="692"/>
                </a:lnTo>
                <a:lnTo>
                  <a:pt x="360" y="690"/>
                </a:lnTo>
                <a:lnTo>
                  <a:pt x="362" y="688"/>
                </a:lnTo>
                <a:lnTo>
                  <a:pt x="369" y="688"/>
                </a:lnTo>
                <a:lnTo>
                  <a:pt x="369" y="688"/>
                </a:lnTo>
                <a:lnTo>
                  <a:pt x="369" y="686"/>
                </a:lnTo>
                <a:lnTo>
                  <a:pt x="371" y="686"/>
                </a:lnTo>
                <a:lnTo>
                  <a:pt x="373" y="686"/>
                </a:lnTo>
                <a:lnTo>
                  <a:pt x="373" y="686"/>
                </a:lnTo>
                <a:lnTo>
                  <a:pt x="373" y="684"/>
                </a:lnTo>
                <a:lnTo>
                  <a:pt x="373" y="684"/>
                </a:lnTo>
                <a:lnTo>
                  <a:pt x="373" y="684"/>
                </a:lnTo>
                <a:lnTo>
                  <a:pt x="373" y="684"/>
                </a:lnTo>
                <a:lnTo>
                  <a:pt x="375" y="682"/>
                </a:lnTo>
                <a:lnTo>
                  <a:pt x="375" y="682"/>
                </a:lnTo>
                <a:lnTo>
                  <a:pt x="375" y="679"/>
                </a:lnTo>
                <a:lnTo>
                  <a:pt x="377" y="679"/>
                </a:lnTo>
                <a:lnTo>
                  <a:pt x="379" y="677"/>
                </a:lnTo>
                <a:lnTo>
                  <a:pt x="379" y="677"/>
                </a:lnTo>
                <a:lnTo>
                  <a:pt x="381" y="675"/>
                </a:lnTo>
                <a:lnTo>
                  <a:pt x="381" y="675"/>
                </a:lnTo>
                <a:lnTo>
                  <a:pt x="386" y="673"/>
                </a:lnTo>
                <a:lnTo>
                  <a:pt x="386" y="671"/>
                </a:lnTo>
                <a:lnTo>
                  <a:pt x="386" y="671"/>
                </a:lnTo>
                <a:lnTo>
                  <a:pt x="386" y="671"/>
                </a:lnTo>
                <a:lnTo>
                  <a:pt x="386" y="671"/>
                </a:lnTo>
                <a:lnTo>
                  <a:pt x="386" y="669"/>
                </a:lnTo>
                <a:lnTo>
                  <a:pt x="381" y="667"/>
                </a:lnTo>
                <a:lnTo>
                  <a:pt x="379" y="667"/>
                </a:lnTo>
                <a:lnTo>
                  <a:pt x="377" y="667"/>
                </a:lnTo>
                <a:lnTo>
                  <a:pt x="375" y="665"/>
                </a:lnTo>
                <a:lnTo>
                  <a:pt x="375" y="665"/>
                </a:lnTo>
                <a:lnTo>
                  <a:pt x="375" y="663"/>
                </a:lnTo>
                <a:lnTo>
                  <a:pt x="375" y="661"/>
                </a:lnTo>
                <a:lnTo>
                  <a:pt x="375" y="661"/>
                </a:lnTo>
                <a:lnTo>
                  <a:pt x="379" y="658"/>
                </a:lnTo>
                <a:lnTo>
                  <a:pt x="379" y="656"/>
                </a:lnTo>
                <a:lnTo>
                  <a:pt x="381" y="656"/>
                </a:lnTo>
                <a:lnTo>
                  <a:pt x="381" y="656"/>
                </a:lnTo>
                <a:lnTo>
                  <a:pt x="381" y="654"/>
                </a:lnTo>
                <a:lnTo>
                  <a:pt x="381" y="654"/>
                </a:lnTo>
                <a:lnTo>
                  <a:pt x="381" y="654"/>
                </a:lnTo>
                <a:lnTo>
                  <a:pt x="383" y="652"/>
                </a:lnTo>
                <a:lnTo>
                  <a:pt x="386" y="652"/>
                </a:lnTo>
                <a:lnTo>
                  <a:pt x="386" y="652"/>
                </a:lnTo>
                <a:lnTo>
                  <a:pt x="386" y="652"/>
                </a:lnTo>
                <a:lnTo>
                  <a:pt x="386" y="654"/>
                </a:lnTo>
                <a:lnTo>
                  <a:pt x="386" y="654"/>
                </a:lnTo>
                <a:lnTo>
                  <a:pt x="388" y="654"/>
                </a:lnTo>
                <a:lnTo>
                  <a:pt x="390" y="652"/>
                </a:lnTo>
                <a:lnTo>
                  <a:pt x="390" y="652"/>
                </a:lnTo>
                <a:lnTo>
                  <a:pt x="392" y="652"/>
                </a:lnTo>
                <a:lnTo>
                  <a:pt x="390" y="650"/>
                </a:lnTo>
                <a:lnTo>
                  <a:pt x="388" y="650"/>
                </a:lnTo>
                <a:lnTo>
                  <a:pt x="388" y="650"/>
                </a:lnTo>
                <a:lnTo>
                  <a:pt x="390" y="650"/>
                </a:lnTo>
                <a:lnTo>
                  <a:pt x="394" y="648"/>
                </a:lnTo>
                <a:lnTo>
                  <a:pt x="394" y="648"/>
                </a:lnTo>
                <a:lnTo>
                  <a:pt x="396" y="646"/>
                </a:lnTo>
                <a:lnTo>
                  <a:pt x="396" y="646"/>
                </a:lnTo>
                <a:lnTo>
                  <a:pt x="396" y="646"/>
                </a:lnTo>
                <a:lnTo>
                  <a:pt x="396" y="644"/>
                </a:lnTo>
                <a:lnTo>
                  <a:pt x="394" y="644"/>
                </a:lnTo>
                <a:lnTo>
                  <a:pt x="392" y="642"/>
                </a:lnTo>
                <a:lnTo>
                  <a:pt x="390" y="640"/>
                </a:lnTo>
                <a:lnTo>
                  <a:pt x="392" y="640"/>
                </a:lnTo>
                <a:lnTo>
                  <a:pt x="392" y="640"/>
                </a:lnTo>
                <a:lnTo>
                  <a:pt x="394" y="642"/>
                </a:lnTo>
                <a:lnTo>
                  <a:pt x="396" y="642"/>
                </a:lnTo>
                <a:lnTo>
                  <a:pt x="396" y="642"/>
                </a:lnTo>
                <a:lnTo>
                  <a:pt x="398" y="642"/>
                </a:lnTo>
                <a:lnTo>
                  <a:pt x="400" y="640"/>
                </a:lnTo>
                <a:lnTo>
                  <a:pt x="402" y="640"/>
                </a:lnTo>
                <a:lnTo>
                  <a:pt x="402" y="637"/>
                </a:lnTo>
                <a:lnTo>
                  <a:pt x="400" y="637"/>
                </a:lnTo>
                <a:lnTo>
                  <a:pt x="400" y="637"/>
                </a:lnTo>
                <a:lnTo>
                  <a:pt x="402" y="635"/>
                </a:lnTo>
                <a:lnTo>
                  <a:pt x="407" y="631"/>
                </a:lnTo>
                <a:lnTo>
                  <a:pt x="409" y="631"/>
                </a:lnTo>
                <a:lnTo>
                  <a:pt x="409" y="631"/>
                </a:lnTo>
                <a:lnTo>
                  <a:pt x="409" y="631"/>
                </a:lnTo>
                <a:lnTo>
                  <a:pt x="409" y="629"/>
                </a:lnTo>
                <a:lnTo>
                  <a:pt x="409" y="629"/>
                </a:lnTo>
                <a:lnTo>
                  <a:pt x="409" y="627"/>
                </a:lnTo>
                <a:lnTo>
                  <a:pt x="411" y="625"/>
                </a:lnTo>
                <a:lnTo>
                  <a:pt x="413" y="625"/>
                </a:lnTo>
                <a:lnTo>
                  <a:pt x="417" y="625"/>
                </a:lnTo>
                <a:lnTo>
                  <a:pt x="417" y="623"/>
                </a:lnTo>
                <a:lnTo>
                  <a:pt x="419" y="623"/>
                </a:lnTo>
                <a:lnTo>
                  <a:pt x="421" y="621"/>
                </a:lnTo>
                <a:lnTo>
                  <a:pt x="425" y="619"/>
                </a:lnTo>
                <a:lnTo>
                  <a:pt x="427" y="619"/>
                </a:lnTo>
                <a:lnTo>
                  <a:pt x="427" y="619"/>
                </a:lnTo>
                <a:lnTo>
                  <a:pt x="427" y="619"/>
                </a:lnTo>
                <a:lnTo>
                  <a:pt x="434" y="619"/>
                </a:lnTo>
                <a:lnTo>
                  <a:pt x="436" y="619"/>
                </a:lnTo>
                <a:lnTo>
                  <a:pt x="436" y="619"/>
                </a:lnTo>
                <a:lnTo>
                  <a:pt x="436" y="617"/>
                </a:lnTo>
                <a:lnTo>
                  <a:pt x="438" y="617"/>
                </a:lnTo>
                <a:lnTo>
                  <a:pt x="440" y="614"/>
                </a:lnTo>
                <a:lnTo>
                  <a:pt x="440" y="614"/>
                </a:lnTo>
                <a:lnTo>
                  <a:pt x="442" y="614"/>
                </a:lnTo>
                <a:lnTo>
                  <a:pt x="444" y="614"/>
                </a:lnTo>
                <a:lnTo>
                  <a:pt x="440" y="617"/>
                </a:lnTo>
                <a:lnTo>
                  <a:pt x="438" y="617"/>
                </a:lnTo>
                <a:lnTo>
                  <a:pt x="438" y="619"/>
                </a:lnTo>
                <a:lnTo>
                  <a:pt x="436" y="619"/>
                </a:lnTo>
                <a:lnTo>
                  <a:pt x="436" y="621"/>
                </a:lnTo>
                <a:lnTo>
                  <a:pt x="436" y="621"/>
                </a:lnTo>
                <a:lnTo>
                  <a:pt x="434" y="621"/>
                </a:lnTo>
                <a:lnTo>
                  <a:pt x="434" y="621"/>
                </a:lnTo>
                <a:lnTo>
                  <a:pt x="436" y="623"/>
                </a:lnTo>
                <a:lnTo>
                  <a:pt x="440" y="625"/>
                </a:lnTo>
                <a:lnTo>
                  <a:pt x="442" y="627"/>
                </a:lnTo>
                <a:lnTo>
                  <a:pt x="446" y="627"/>
                </a:lnTo>
                <a:lnTo>
                  <a:pt x="448" y="627"/>
                </a:lnTo>
                <a:lnTo>
                  <a:pt x="448" y="627"/>
                </a:lnTo>
                <a:lnTo>
                  <a:pt x="446" y="627"/>
                </a:lnTo>
                <a:lnTo>
                  <a:pt x="440" y="627"/>
                </a:lnTo>
                <a:lnTo>
                  <a:pt x="436" y="627"/>
                </a:lnTo>
                <a:lnTo>
                  <a:pt x="434" y="627"/>
                </a:lnTo>
                <a:lnTo>
                  <a:pt x="434" y="627"/>
                </a:lnTo>
                <a:lnTo>
                  <a:pt x="432" y="627"/>
                </a:lnTo>
                <a:lnTo>
                  <a:pt x="430" y="625"/>
                </a:lnTo>
                <a:lnTo>
                  <a:pt x="430" y="625"/>
                </a:lnTo>
                <a:lnTo>
                  <a:pt x="427" y="625"/>
                </a:lnTo>
                <a:lnTo>
                  <a:pt x="423" y="627"/>
                </a:lnTo>
                <a:lnTo>
                  <a:pt x="421" y="629"/>
                </a:lnTo>
                <a:lnTo>
                  <a:pt x="415" y="631"/>
                </a:lnTo>
                <a:lnTo>
                  <a:pt x="415" y="631"/>
                </a:lnTo>
                <a:lnTo>
                  <a:pt x="415" y="633"/>
                </a:lnTo>
                <a:lnTo>
                  <a:pt x="415" y="635"/>
                </a:lnTo>
                <a:lnTo>
                  <a:pt x="415" y="637"/>
                </a:lnTo>
                <a:lnTo>
                  <a:pt x="415" y="642"/>
                </a:lnTo>
                <a:lnTo>
                  <a:pt x="413" y="642"/>
                </a:lnTo>
                <a:lnTo>
                  <a:pt x="411" y="646"/>
                </a:lnTo>
                <a:lnTo>
                  <a:pt x="409" y="648"/>
                </a:lnTo>
                <a:lnTo>
                  <a:pt x="409" y="648"/>
                </a:lnTo>
                <a:lnTo>
                  <a:pt x="409" y="652"/>
                </a:lnTo>
                <a:lnTo>
                  <a:pt x="409" y="652"/>
                </a:lnTo>
                <a:lnTo>
                  <a:pt x="409" y="654"/>
                </a:lnTo>
                <a:lnTo>
                  <a:pt x="413" y="654"/>
                </a:lnTo>
                <a:lnTo>
                  <a:pt x="413" y="654"/>
                </a:lnTo>
                <a:lnTo>
                  <a:pt x="415" y="654"/>
                </a:lnTo>
                <a:lnTo>
                  <a:pt x="419" y="652"/>
                </a:lnTo>
                <a:lnTo>
                  <a:pt x="419" y="652"/>
                </a:lnTo>
                <a:lnTo>
                  <a:pt x="419" y="652"/>
                </a:lnTo>
                <a:lnTo>
                  <a:pt x="417" y="654"/>
                </a:lnTo>
                <a:lnTo>
                  <a:pt x="417" y="656"/>
                </a:lnTo>
                <a:lnTo>
                  <a:pt x="415" y="656"/>
                </a:lnTo>
                <a:lnTo>
                  <a:pt x="413" y="658"/>
                </a:lnTo>
                <a:lnTo>
                  <a:pt x="411" y="658"/>
                </a:lnTo>
                <a:lnTo>
                  <a:pt x="409" y="661"/>
                </a:lnTo>
                <a:lnTo>
                  <a:pt x="407" y="661"/>
                </a:lnTo>
                <a:lnTo>
                  <a:pt x="407" y="661"/>
                </a:lnTo>
                <a:lnTo>
                  <a:pt x="407" y="663"/>
                </a:lnTo>
                <a:lnTo>
                  <a:pt x="407" y="663"/>
                </a:lnTo>
                <a:lnTo>
                  <a:pt x="407" y="663"/>
                </a:lnTo>
                <a:lnTo>
                  <a:pt x="409" y="665"/>
                </a:lnTo>
                <a:lnTo>
                  <a:pt x="411" y="665"/>
                </a:lnTo>
                <a:lnTo>
                  <a:pt x="413" y="663"/>
                </a:lnTo>
                <a:lnTo>
                  <a:pt x="415" y="663"/>
                </a:lnTo>
                <a:lnTo>
                  <a:pt x="417" y="663"/>
                </a:lnTo>
                <a:lnTo>
                  <a:pt x="417" y="663"/>
                </a:lnTo>
                <a:lnTo>
                  <a:pt x="417" y="663"/>
                </a:lnTo>
                <a:lnTo>
                  <a:pt x="417" y="663"/>
                </a:lnTo>
                <a:lnTo>
                  <a:pt x="417" y="663"/>
                </a:lnTo>
                <a:lnTo>
                  <a:pt x="417" y="663"/>
                </a:lnTo>
                <a:lnTo>
                  <a:pt x="419" y="663"/>
                </a:lnTo>
                <a:lnTo>
                  <a:pt x="421" y="663"/>
                </a:lnTo>
                <a:lnTo>
                  <a:pt x="421" y="663"/>
                </a:lnTo>
                <a:lnTo>
                  <a:pt x="421" y="663"/>
                </a:lnTo>
                <a:lnTo>
                  <a:pt x="423" y="661"/>
                </a:lnTo>
                <a:lnTo>
                  <a:pt x="425" y="658"/>
                </a:lnTo>
                <a:lnTo>
                  <a:pt x="425" y="658"/>
                </a:lnTo>
                <a:lnTo>
                  <a:pt x="425" y="656"/>
                </a:lnTo>
                <a:lnTo>
                  <a:pt x="425" y="656"/>
                </a:lnTo>
                <a:lnTo>
                  <a:pt x="425" y="656"/>
                </a:lnTo>
                <a:lnTo>
                  <a:pt x="427" y="656"/>
                </a:lnTo>
                <a:lnTo>
                  <a:pt x="427" y="656"/>
                </a:lnTo>
                <a:lnTo>
                  <a:pt x="430" y="656"/>
                </a:lnTo>
                <a:lnTo>
                  <a:pt x="430" y="656"/>
                </a:lnTo>
                <a:lnTo>
                  <a:pt x="432" y="656"/>
                </a:lnTo>
                <a:lnTo>
                  <a:pt x="432" y="656"/>
                </a:lnTo>
                <a:lnTo>
                  <a:pt x="436" y="654"/>
                </a:lnTo>
                <a:lnTo>
                  <a:pt x="436" y="652"/>
                </a:lnTo>
                <a:lnTo>
                  <a:pt x="434" y="652"/>
                </a:lnTo>
                <a:lnTo>
                  <a:pt x="434" y="652"/>
                </a:lnTo>
                <a:lnTo>
                  <a:pt x="436" y="652"/>
                </a:lnTo>
                <a:lnTo>
                  <a:pt x="438" y="652"/>
                </a:lnTo>
                <a:lnTo>
                  <a:pt x="438" y="652"/>
                </a:lnTo>
                <a:lnTo>
                  <a:pt x="438" y="650"/>
                </a:lnTo>
                <a:lnTo>
                  <a:pt x="438" y="650"/>
                </a:lnTo>
                <a:lnTo>
                  <a:pt x="438" y="648"/>
                </a:lnTo>
                <a:lnTo>
                  <a:pt x="440" y="650"/>
                </a:lnTo>
                <a:lnTo>
                  <a:pt x="440" y="652"/>
                </a:lnTo>
                <a:lnTo>
                  <a:pt x="440" y="652"/>
                </a:lnTo>
                <a:lnTo>
                  <a:pt x="440" y="652"/>
                </a:lnTo>
                <a:lnTo>
                  <a:pt x="442" y="650"/>
                </a:lnTo>
                <a:lnTo>
                  <a:pt x="442" y="648"/>
                </a:lnTo>
                <a:lnTo>
                  <a:pt x="442" y="646"/>
                </a:lnTo>
                <a:lnTo>
                  <a:pt x="442" y="644"/>
                </a:lnTo>
                <a:lnTo>
                  <a:pt x="444" y="644"/>
                </a:lnTo>
                <a:lnTo>
                  <a:pt x="444" y="646"/>
                </a:lnTo>
                <a:lnTo>
                  <a:pt x="444" y="646"/>
                </a:lnTo>
                <a:lnTo>
                  <a:pt x="448" y="646"/>
                </a:lnTo>
                <a:lnTo>
                  <a:pt x="448" y="646"/>
                </a:lnTo>
                <a:lnTo>
                  <a:pt x="448" y="648"/>
                </a:lnTo>
                <a:lnTo>
                  <a:pt x="451" y="648"/>
                </a:lnTo>
                <a:lnTo>
                  <a:pt x="453" y="648"/>
                </a:lnTo>
                <a:lnTo>
                  <a:pt x="455" y="648"/>
                </a:lnTo>
                <a:lnTo>
                  <a:pt x="455" y="648"/>
                </a:lnTo>
                <a:lnTo>
                  <a:pt x="457" y="648"/>
                </a:lnTo>
                <a:lnTo>
                  <a:pt x="457" y="648"/>
                </a:lnTo>
                <a:lnTo>
                  <a:pt x="457" y="648"/>
                </a:lnTo>
                <a:lnTo>
                  <a:pt x="457" y="648"/>
                </a:lnTo>
                <a:lnTo>
                  <a:pt x="459" y="644"/>
                </a:lnTo>
                <a:lnTo>
                  <a:pt x="459" y="644"/>
                </a:lnTo>
                <a:lnTo>
                  <a:pt x="461" y="644"/>
                </a:lnTo>
                <a:lnTo>
                  <a:pt x="461" y="644"/>
                </a:lnTo>
                <a:lnTo>
                  <a:pt x="461" y="644"/>
                </a:lnTo>
                <a:lnTo>
                  <a:pt x="461" y="642"/>
                </a:lnTo>
                <a:lnTo>
                  <a:pt x="461" y="640"/>
                </a:lnTo>
                <a:lnTo>
                  <a:pt x="461" y="640"/>
                </a:lnTo>
                <a:lnTo>
                  <a:pt x="461" y="637"/>
                </a:lnTo>
                <a:lnTo>
                  <a:pt x="461" y="637"/>
                </a:lnTo>
                <a:lnTo>
                  <a:pt x="463" y="637"/>
                </a:lnTo>
                <a:lnTo>
                  <a:pt x="463" y="637"/>
                </a:lnTo>
                <a:lnTo>
                  <a:pt x="465" y="635"/>
                </a:lnTo>
                <a:lnTo>
                  <a:pt x="463" y="635"/>
                </a:lnTo>
                <a:lnTo>
                  <a:pt x="463" y="635"/>
                </a:lnTo>
                <a:lnTo>
                  <a:pt x="461" y="635"/>
                </a:lnTo>
                <a:lnTo>
                  <a:pt x="461" y="635"/>
                </a:lnTo>
                <a:lnTo>
                  <a:pt x="459" y="635"/>
                </a:lnTo>
                <a:lnTo>
                  <a:pt x="457" y="635"/>
                </a:lnTo>
                <a:lnTo>
                  <a:pt x="455" y="635"/>
                </a:lnTo>
                <a:lnTo>
                  <a:pt x="455" y="635"/>
                </a:lnTo>
                <a:lnTo>
                  <a:pt x="455" y="635"/>
                </a:lnTo>
                <a:lnTo>
                  <a:pt x="455" y="635"/>
                </a:lnTo>
                <a:lnTo>
                  <a:pt x="457" y="635"/>
                </a:lnTo>
                <a:lnTo>
                  <a:pt x="457" y="635"/>
                </a:lnTo>
                <a:lnTo>
                  <a:pt x="459" y="635"/>
                </a:lnTo>
                <a:lnTo>
                  <a:pt x="459" y="633"/>
                </a:lnTo>
                <a:lnTo>
                  <a:pt x="459" y="633"/>
                </a:lnTo>
                <a:lnTo>
                  <a:pt x="459" y="633"/>
                </a:lnTo>
                <a:lnTo>
                  <a:pt x="459" y="631"/>
                </a:lnTo>
                <a:lnTo>
                  <a:pt x="459" y="631"/>
                </a:lnTo>
                <a:lnTo>
                  <a:pt x="457" y="631"/>
                </a:lnTo>
                <a:lnTo>
                  <a:pt x="455" y="629"/>
                </a:lnTo>
                <a:lnTo>
                  <a:pt x="455" y="629"/>
                </a:lnTo>
                <a:lnTo>
                  <a:pt x="457" y="629"/>
                </a:lnTo>
                <a:lnTo>
                  <a:pt x="459" y="629"/>
                </a:lnTo>
                <a:lnTo>
                  <a:pt x="459" y="629"/>
                </a:lnTo>
                <a:lnTo>
                  <a:pt x="459" y="627"/>
                </a:lnTo>
                <a:lnTo>
                  <a:pt x="461" y="625"/>
                </a:lnTo>
                <a:lnTo>
                  <a:pt x="461" y="625"/>
                </a:lnTo>
                <a:lnTo>
                  <a:pt x="459" y="625"/>
                </a:lnTo>
                <a:lnTo>
                  <a:pt x="459" y="625"/>
                </a:lnTo>
                <a:lnTo>
                  <a:pt x="457" y="625"/>
                </a:lnTo>
                <a:lnTo>
                  <a:pt x="459" y="625"/>
                </a:lnTo>
                <a:lnTo>
                  <a:pt x="459" y="625"/>
                </a:lnTo>
                <a:lnTo>
                  <a:pt x="459" y="623"/>
                </a:lnTo>
                <a:lnTo>
                  <a:pt x="461" y="623"/>
                </a:lnTo>
                <a:lnTo>
                  <a:pt x="461" y="623"/>
                </a:lnTo>
                <a:lnTo>
                  <a:pt x="463" y="623"/>
                </a:lnTo>
                <a:lnTo>
                  <a:pt x="463" y="623"/>
                </a:lnTo>
                <a:lnTo>
                  <a:pt x="465" y="621"/>
                </a:lnTo>
                <a:lnTo>
                  <a:pt x="467" y="621"/>
                </a:lnTo>
                <a:lnTo>
                  <a:pt x="467" y="621"/>
                </a:lnTo>
                <a:lnTo>
                  <a:pt x="463" y="625"/>
                </a:lnTo>
                <a:lnTo>
                  <a:pt x="463" y="625"/>
                </a:lnTo>
                <a:lnTo>
                  <a:pt x="463" y="627"/>
                </a:lnTo>
                <a:lnTo>
                  <a:pt x="465" y="627"/>
                </a:lnTo>
                <a:lnTo>
                  <a:pt x="467" y="627"/>
                </a:lnTo>
                <a:lnTo>
                  <a:pt x="469" y="627"/>
                </a:lnTo>
                <a:lnTo>
                  <a:pt x="469" y="627"/>
                </a:lnTo>
                <a:lnTo>
                  <a:pt x="469" y="625"/>
                </a:lnTo>
                <a:lnTo>
                  <a:pt x="469" y="625"/>
                </a:lnTo>
                <a:lnTo>
                  <a:pt x="471" y="625"/>
                </a:lnTo>
                <a:lnTo>
                  <a:pt x="471" y="627"/>
                </a:lnTo>
                <a:lnTo>
                  <a:pt x="471" y="627"/>
                </a:lnTo>
                <a:lnTo>
                  <a:pt x="474" y="627"/>
                </a:lnTo>
                <a:lnTo>
                  <a:pt x="474" y="627"/>
                </a:lnTo>
                <a:lnTo>
                  <a:pt x="474" y="627"/>
                </a:lnTo>
                <a:lnTo>
                  <a:pt x="474" y="625"/>
                </a:lnTo>
                <a:lnTo>
                  <a:pt x="476" y="625"/>
                </a:lnTo>
                <a:lnTo>
                  <a:pt x="476" y="625"/>
                </a:lnTo>
                <a:lnTo>
                  <a:pt x="478" y="625"/>
                </a:lnTo>
                <a:lnTo>
                  <a:pt x="478" y="625"/>
                </a:lnTo>
                <a:lnTo>
                  <a:pt x="480" y="625"/>
                </a:lnTo>
                <a:lnTo>
                  <a:pt x="482" y="623"/>
                </a:lnTo>
                <a:lnTo>
                  <a:pt x="484" y="623"/>
                </a:lnTo>
                <a:lnTo>
                  <a:pt x="486" y="623"/>
                </a:lnTo>
                <a:lnTo>
                  <a:pt x="488" y="623"/>
                </a:lnTo>
                <a:lnTo>
                  <a:pt x="484" y="625"/>
                </a:lnTo>
                <a:lnTo>
                  <a:pt x="484" y="625"/>
                </a:lnTo>
                <a:lnTo>
                  <a:pt x="484" y="627"/>
                </a:lnTo>
                <a:lnTo>
                  <a:pt x="484" y="627"/>
                </a:lnTo>
                <a:lnTo>
                  <a:pt x="484" y="629"/>
                </a:lnTo>
                <a:lnTo>
                  <a:pt x="486" y="629"/>
                </a:lnTo>
                <a:lnTo>
                  <a:pt x="486" y="631"/>
                </a:lnTo>
                <a:lnTo>
                  <a:pt x="484" y="631"/>
                </a:lnTo>
                <a:lnTo>
                  <a:pt x="484" y="631"/>
                </a:lnTo>
                <a:lnTo>
                  <a:pt x="486" y="631"/>
                </a:lnTo>
                <a:lnTo>
                  <a:pt x="488" y="631"/>
                </a:lnTo>
                <a:lnTo>
                  <a:pt x="488" y="631"/>
                </a:lnTo>
                <a:lnTo>
                  <a:pt x="490" y="631"/>
                </a:lnTo>
                <a:lnTo>
                  <a:pt x="490" y="631"/>
                </a:lnTo>
                <a:lnTo>
                  <a:pt x="490" y="631"/>
                </a:lnTo>
                <a:lnTo>
                  <a:pt x="490" y="633"/>
                </a:lnTo>
                <a:lnTo>
                  <a:pt x="497" y="633"/>
                </a:lnTo>
                <a:lnTo>
                  <a:pt x="497" y="633"/>
                </a:lnTo>
                <a:lnTo>
                  <a:pt x="497" y="635"/>
                </a:lnTo>
                <a:lnTo>
                  <a:pt x="495" y="635"/>
                </a:lnTo>
                <a:lnTo>
                  <a:pt x="495" y="637"/>
                </a:lnTo>
                <a:lnTo>
                  <a:pt x="495" y="637"/>
                </a:lnTo>
                <a:lnTo>
                  <a:pt x="497" y="637"/>
                </a:lnTo>
                <a:lnTo>
                  <a:pt x="499" y="637"/>
                </a:lnTo>
                <a:lnTo>
                  <a:pt x="501" y="637"/>
                </a:lnTo>
                <a:lnTo>
                  <a:pt x="503" y="640"/>
                </a:lnTo>
                <a:lnTo>
                  <a:pt x="505" y="637"/>
                </a:lnTo>
                <a:lnTo>
                  <a:pt x="505" y="637"/>
                </a:lnTo>
                <a:lnTo>
                  <a:pt x="507" y="635"/>
                </a:lnTo>
                <a:lnTo>
                  <a:pt x="509" y="633"/>
                </a:lnTo>
                <a:lnTo>
                  <a:pt x="511" y="633"/>
                </a:lnTo>
                <a:lnTo>
                  <a:pt x="511" y="633"/>
                </a:lnTo>
                <a:lnTo>
                  <a:pt x="509" y="633"/>
                </a:lnTo>
                <a:lnTo>
                  <a:pt x="509" y="635"/>
                </a:lnTo>
                <a:lnTo>
                  <a:pt x="509" y="637"/>
                </a:lnTo>
                <a:lnTo>
                  <a:pt x="509" y="640"/>
                </a:lnTo>
                <a:lnTo>
                  <a:pt x="509" y="640"/>
                </a:lnTo>
                <a:lnTo>
                  <a:pt x="511" y="642"/>
                </a:lnTo>
                <a:lnTo>
                  <a:pt x="511" y="642"/>
                </a:lnTo>
                <a:lnTo>
                  <a:pt x="511" y="642"/>
                </a:lnTo>
                <a:lnTo>
                  <a:pt x="513" y="642"/>
                </a:lnTo>
                <a:lnTo>
                  <a:pt x="518" y="642"/>
                </a:lnTo>
                <a:lnTo>
                  <a:pt x="520" y="644"/>
                </a:lnTo>
                <a:lnTo>
                  <a:pt x="520" y="646"/>
                </a:lnTo>
                <a:lnTo>
                  <a:pt x="520" y="646"/>
                </a:lnTo>
                <a:lnTo>
                  <a:pt x="520" y="646"/>
                </a:lnTo>
                <a:lnTo>
                  <a:pt x="520" y="646"/>
                </a:lnTo>
                <a:lnTo>
                  <a:pt x="522" y="646"/>
                </a:lnTo>
                <a:lnTo>
                  <a:pt x="524" y="646"/>
                </a:lnTo>
                <a:lnTo>
                  <a:pt x="528" y="646"/>
                </a:lnTo>
                <a:lnTo>
                  <a:pt x="536" y="644"/>
                </a:lnTo>
                <a:lnTo>
                  <a:pt x="543" y="646"/>
                </a:lnTo>
                <a:lnTo>
                  <a:pt x="549" y="646"/>
                </a:lnTo>
                <a:lnTo>
                  <a:pt x="555" y="648"/>
                </a:lnTo>
                <a:lnTo>
                  <a:pt x="557" y="648"/>
                </a:lnTo>
                <a:lnTo>
                  <a:pt x="559" y="646"/>
                </a:lnTo>
                <a:lnTo>
                  <a:pt x="559" y="646"/>
                </a:lnTo>
                <a:lnTo>
                  <a:pt x="559" y="646"/>
                </a:lnTo>
                <a:lnTo>
                  <a:pt x="559" y="644"/>
                </a:lnTo>
                <a:lnTo>
                  <a:pt x="559" y="644"/>
                </a:lnTo>
                <a:lnTo>
                  <a:pt x="559" y="644"/>
                </a:lnTo>
                <a:lnTo>
                  <a:pt x="559" y="646"/>
                </a:lnTo>
                <a:lnTo>
                  <a:pt x="562" y="646"/>
                </a:lnTo>
                <a:lnTo>
                  <a:pt x="562" y="648"/>
                </a:lnTo>
                <a:lnTo>
                  <a:pt x="559" y="648"/>
                </a:lnTo>
                <a:lnTo>
                  <a:pt x="559" y="650"/>
                </a:lnTo>
                <a:lnTo>
                  <a:pt x="568" y="652"/>
                </a:lnTo>
                <a:lnTo>
                  <a:pt x="570" y="652"/>
                </a:lnTo>
                <a:lnTo>
                  <a:pt x="574" y="652"/>
                </a:lnTo>
                <a:lnTo>
                  <a:pt x="576" y="652"/>
                </a:lnTo>
                <a:lnTo>
                  <a:pt x="580" y="650"/>
                </a:lnTo>
                <a:lnTo>
                  <a:pt x="583" y="650"/>
                </a:lnTo>
                <a:lnTo>
                  <a:pt x="585" y="648"/>
                </a:lnTo>
                <a:lnTo>
                  <a:pt x="587" y="646"/>
                </a:lnTo>
                <a:lnTo>
                  <a:pt x="587" y="646"/>
                </a:lnTo>
                <a:lnTo>
                  <a:pt x="589" y="646"/>
                </a:lnTo>
                <a:lnTo>
                  <a:pt x="591" y="650"/>
                </a:lnTo>
                <a:lnTo>
                  <a:pt x="595" y="650"/>
                </a:lnTo>
                <a:lnTo>
                  <a:pt x="593" y="650"/>
                </a:lnTo>
                <a:lnTo>
                  <a:pt x="591" y="650"/>
                </a:lnTo>
                <a:lnTo>
                  <a:pt x="591" y="650"/>
                </a:lnTo>
                <a:lnTo>
                  <a:pt x="591" y="652"/>
                </a:lnTo>
                <a:lnTo>
                  <a:pt x="591" y="652"/>
                </a:lnTo>
                <a:lnTo>
                  <a:pt x="591" y="654"/>
                </a:lnTo>
                <a:lnTo>
                  <a:pt x="591" y="654"/>
                </a:lnTo>
                <a:lnTo>
                  <a:pt x="589" y="654"/>
                </a:lnTo>
                <a:lnTo>
                  <a:pt x="589" y="652"/>
                </a:lnTo>
                <a:lnTo>
                  <a:pt x="589" y="650"/>
                </a:lnTo>
                <a:lnTo>
                  <a:pt x="589" y="650"/>
                </a:lnTo>
                <a:lnTo>
                  <a:pt x="587" y="648"/>
                </a:lnTo>
                <a:lnTo>
                  <a:pt x="587" y="648"/>
                </a:lnTo>
                <a:lnTo>
                  <a:pt x="587" y="648"/>
                </a:lnTo>
                <a:lnTo>
                  <a:pt x="587" y="648"/>
                </a:lnTo>
                <a:lnTo>
                  <a:pt x="587" y="648"/>
                </a:lnTo>
                <a:lnTo>
                  <a:pt x="585" y="650"/>
                </a:lnTo>
                <a:lnTo>
                  <a:pt x="585" y="650"/>
                </a:lnTo>
                <a:lnTo>
                  <a:pt x="587" y="652"/>
                </a:lnTo>
                <a:lnTo>
                  <a:pt x="587" y="652"/>
                </a:lnTo>
                <a:lnTo>
                  <a:pt x="587" y="654"/>
                </a:lnTo>
                <a:lnTo>
                  <a:pt x="585" y="654"/>
                </a:lnTo>
                <a:lnTo>
                  <a:pt x="585" y="656"/>
                </a:lnTo>
                <a:lnTo>
                  <a:pt x="583" y="656"/>
                </a:lnTo>
                <a:lnTo>
                  <a:pt x="583" y="656"/>
                </a:lnTo>
                <a:lnTo>
                  <a:pt x="583" y="656"/>
                </a:lnTo>
                <a:lnTo>
                  <a:pt x="585" y="658"/>
                </a:lnTo>
                <a:lnTo>
                  <a:pt x="585" y="658"/>
                </a:lnTo>
                <a:lnTo>
                  <a:pt x="589" y="661"/>
                </a:lnTo>
                <a:lnTo>
                  <a:pt x="595" y="663"/>
                </a:lnTo>
                <a:lnTo>
                  <a:pt x="599" y="665"/>
                </a:lnTo>
                <a:lnTo>
                  <a:pt x="601" y="665"/>
                </a:lnTo>
                <a:lnTo>
                  <a:pt x="601" y="665"/>
                </a:lnTo>
                <a:lnTo>
                  <a:pt x="601" y="665"/>
                </a:lnTo>
                <a:lnTo>
                  <a:pt x="601" y="665"/>
                </a:lnTo>
                <a:lnTo>
                  <a:pt x="601" y="665"/>
                </a:lnTo>
                <a:lnTo>
                  <a:pt x="603" y="667"/>
                </a:lnTo>
                <a:lnTo>
                  <a:pt x="606" y="667"/>
                </a:lnTo>
                <a:lnTo>
                  <a:pt x="608" y="669"/>
                </a:lnTo>
                <a:lnTo>
                  <a:pt x="610" y="671"/>
                </a:lnTo>
                <a:lnTo>
                  <a:pt x="610" y="671"/>
                </a:lnTo>
                <a:lnTo>
                  <a:pt x="610" y="673"/>
                </a:lnTo>
                <a:lnTo>
                  <a:pt x="612" y="675"/>
                </a:lnTo>
                <a:lnTo>
                  <a:pt x="614" y="675"/>
                </a:lnTo>
                <a:lnTo>
                  <a:pt x="614" y="675"/>
                </a:lnTo>
                <a:lnTo>
                  <a:pt x="614" y="675"/>
                </a:lnTo>
                <a:lnTo>
                  <a:pt x="614" y="677"/>
                </a:lnTo>
                <a:lnTo>
                  <a:pt x="616" y="677"/>
                </a:lnTo>
                <a:lnTo>
                  <a:pt x="622" y="682"/>
                </a:lnTo>
                <a:lnTo>
                  <a:pt x="624" y="682"/>
                </a:lnTo>
                <a:lnTo>
                  <a:pt x="627" y="684"/>
                </a:lnTo>
                <a:lnTo>
                  <a:pt x="629" y="684"/>
                </a:lnTo>
                <a:lnTo>
                  <a:pt x="629" y="684"/>
                </a:lnTo>
                <a:lnTo>
                  <a:pt x="631" y="682"/>
                </a:lnTo>
                <a:lnTo>
                  <a:pt x="635" y="682"/>
                </a:lnTo>
                <a:lnTo>
                  <a:pt x="637" y="682"/>
                </a:lnTo>
                <a:lnTo>
                  <a:pt x="637" y="682"/>
                </a:lnTo>
                <a:lnTo>
                  <a:pt x="637" y="679"/>
                </a:lnTo>
                <a:lnTo>
                  <a:pt x="637" y="679"/>
                </a:lnTo>
                <a:lnTo>
                  <a:pt x="635" y="677"/>
                </a:lnTo>
                <a:lnTo>
                  <a:pt x="633" y="675"/>
                </a:lnTo>
                <a:lnTo>
                  <a:pt x="631" y="675"/>
                </a:lnTo>
                <a:lnTo>
                  <a:pt x="631" y="675"/>
                </a:lnTo>
                <a:lnTo>
                  <a:pt x="631" y="675"/>
                </a:lnTo>
                <a:lnTo>
                  <a:pt x="631" y="673"/>
                </a:lnTo>
                <a:lnTo>
                  <a:pt x="629" y="673"/>
                </a:lnTo>
                <a:lnTo>
                  <a:pt x="629" y="673"/>
                </a:lnTo>
                <a:lnTo>
                  <a:pt x="629" y="673"/>
                </a:lnTo>
                <a:lnTo>
                  <a:pt x="627" y="671"/>
                </a:lnTo>
                <a:lnTo>
                  <a:pt x="624" y="671"/>
                </a:lnTo>
                <a:lnTo>
                  <a:pt x="624" y="671"/>
                </a:lnTo>
                <a:lnTo>
                  <a:pt x="622" y="671"/>
                </a:lnTo>
                <a:lnTo>
                  <a:pt x="622" y="671"/>
                </a:lnTo>
                <a:lnTo>
                  <a:pt x="622" y="669"/>
                </a:lnTo>
                <a:lnTo>
                  <a:pt x="624" y="669"/>
                </a:lnTo>
                <a:lnTo>
                  <a:pt x="624" y="669"/>
                </a:lnTo>
                <a:lnTo>
                  <a:pt x="622" y="667"/>
                </a:lnTo>
                <a:lnTo>
                  <a:pt x="622" y="667"/>
                </a:lnTo>
                <a:lnTo>
                  <a:pt x="624" y="669"/>
                </a:lnTo>
                <a:lnTo>
                  <a:pt x="629" y="669"/>
                </a:lnTo>
                <a:lnTo>
                  <a:pt x="631" y="671"/>
                </a:lnTo>
                <a:lnTo>
                  <a:pt x="631" y="671"/>
                </a:lnTo>
                <a:lnTo>
                  <a:pt x="631" y="671"/>
                </a:lnTo>
                <a:lnTo>
                  <a:pt x="633" y="671"/>
                </a:lnTo>
                <a:lnTo>
                  <a:pt x="633" y="673"/>
                </a:lnTo>
                <a:lnTo>
                  <a:pt x="635" y="673"/>
                </a:lnTo>
                <a:lnTo>
                  <a:pt x="635" y="673"/>
                </a:lnTo>
                <a:lnTo>
                  <a:pt x="635" y="673"/>
                </a:lnTo>
                <a:lnTo>
                  <a:pt x="635" y="671"/>
                </a:lnTo>
                <a:lnTo>
                  <a:pt x="635" y="671"/>
                </a:lnTo>
                <a:lnTo>
                  <a:pt x="635" y="671"/>
                </a:lnTo>
                <a:lnTo>
                  <a:pt x="635" y="669"/>
                </a:lnTo>
                <a:lnTo>
                  <a:pt x="635" y="667"/>
                </a:lnTo>
                <a:lnTo>
                  <a:pt x="635" y="667"/>
                </a:lnTo>
                <a:lnTo>
                  <a:pt x="637" y="669"/>
                </a:lnTo>
                <a:lnTo>
                  <a:pt x="637" y="671"/>
                </a:lnTo>
                <a:lnTo>
                  <a:pt x="637" y="671"/>
                </a:lnTo>
                <a:lnTo>
                  <a:pt x="639" y="671"/>
                </a:lnTo>
                <a:lnTo>
                  <a:pt x="639" y="671"/>
                </a:lnTo>
                <a:lnTo>
                  <a:pt x="637" y="671"/>
                </a:lnTo>
                <a:lnTo>
                  <a:pt x="637" y="673"/>
                </a:lnTo>
                <a:lnTo>
                  <a:pt x="639" y="675"/>
                </a:lnTo>
                <a:lnTo>
                  <a:pt x="639" y="677"/>
                </a:lnTo>
                <a:lnTo>
                  <a:pt x="639" y="679"/>
                </a:lnTo>
                <a:lnTo>
                  <a:pt x="639" y="682"/>
                </a:lnTo>
                <a:lnTo>
                  <a:pt x="639" y="682"/>
                </a:lnTo>
                <a:lnTo>
                  <a:pt x="643" y="682"/>
                </a:lnTo>
                <a:lnTo>
                  <a:pt x="645" y="682"/>
                </a:lnTo>
                <a:lnTo>
                  <a:pt x="647" y="684"/>
                </a:lnTo>
                <a:lnTo>
                  <a:pt x="647" y="684"/>
                </a:lnTo>
                <a:lnTo>
                  <a:pt x="650" y="684"/>
                </a:lnTo>
                <a:lnTo>
                  <a:pt x="652" y="684"/>
                </a:lnTo>
                <a:lnTo>
                  <a:pt x="652" y="684"/>
                </a:lnTo>
                <a:lnTo>
                  <a:pt x="652" y="684"/>
                </a:lnTo>
                <a:lnTo>
                  <a:pt x="652" y="682"/>
                </a:lnTo>
                <a:lnTo>
                  <a:pt x="650" y="679"/>
                </a:lnTo>
                <a:lnTo>
                  <a:pt x="650" y="677"/>
                </a:lnTo>
                <a:lnTo>
                  <a:pt x="650" y="675"/>
                </a:lnTo>
                <a:lnTo>
                  <a:pt x="647" y="673"/>
                </a:lnTo>
                <a:lnTo>
                  <a:pt x="647" y="671"/>
                </a:lnTo>
                <a:lnTo>
                  <a:pt x="645" y="667"/>
                </a:lnTo>
                <a:lnTo>
                  <a:pt x="645" y="665"/>
                </a:lnTo>
                <a:lnTo>
                  <a:pt x="645" y="663"/>
                </a:lnTo>
                <a:lnTo>
                  <a:pt x="645" y="665"/>
                </a:lnTo>
                <a:lnTo>
                  <a:pt x="645" y="663"/>
                </a:lnTo>
                <a:lnTo>
                  <a:pt x="645" y="661"/>
                </a:lnTo>
                <a:lnTo>
                  <a:pt x="645" y="661"/>
                </a:lnTo>
                <a:lnTo>
                  <a:pt x="645" y="661"/>
                </a:lnTo>
                <a:lnTo>
                  <a:pt x="647" y="658"/>
                </a:lnTo>
                <a:lnTo>
                  <a:pt x="647" y="658"/>
                </a:lnTo>
                <a:lnTo>
                  <a:pt x="647" y="661"/>
                </a:lnTo>
                <a:lnTo>
                  <a:pt x="647" y="663"/>
                </a:lnTo>
                <a:lnTo>
                  <a:pt x="650" y="667"/>
                </a:lnTo>
                <a:lnTo>
                  <a:pt x="650" y="671"/>
                </a:lnTo>
                <a:lnTo>
                  <a:pt x="652" y="673"/>
                </a:lnTo>
                <a:lnTo>
                  <a:pt x="652" y="673"/>
                </a:lnTo>
                <a:lnTo>
                  <a:pt x="652" y="673"/>
                </a:lnTo>
                <a:lnTo>
                  <a:pt x="654" y="675"/>
                </a:lnTo>
                <a:lnTo>
                  <a:pt x="656" y="679"/>
                </a:lnTo>
                <a:lnTo>
                  <a:pt x="656" y="682"/>
                </a:lnTo>
                <a:lnTo>
                  <a:pt x="660" y="682"/>
                </a:lnTo>
                <a:lnTo>
                  <a:pt x="662" y="684"/>
                </a:lnTo>
                <a:lnTo>
                  <a:pt x="662" y="684"/>
                </a:lnTo>
                <a:lnTo>
                  <a:pt x="664" y="684"/>
                </a:lnTo>
                <a:lnTo>
                  <a:pt x="664" y="684"/>
                </a:lnTo>
                <a:lnTo>
                  <a:pt x="666" y="679"/>
                </a:lnTo>
                <a:lnTo>
                  <a:pt x="666" y="679"/>
                </a:lnTo>
                <a:lnTo>
                  <a:pt x="668" y="677"/>
                </a:lnTo>
                <a:lnTo>
                  <a:pt x="668" y="677"/>
                </a:lnTo>
                <a:lnTo>
                  <a:pt x="668" y="679"/>
                </a:lnTo>
                <a:lnTo>
                  <a:pt x="668" y="679"/>
                </a:lnTo>
                <a:lnTo>
                  <a:pt x="666" y="684"/>
                </a:lnTo>
                <a:lnTo>
                  <a:pt x="666" y="686"/>
                </a:lnTo>
                <a:lnTo>
                  <a:pt x="666" y="686"/>
                </a:lnTo>
                <a:lnTo>
                  <a:pt x="666" y="688"/>
                </a:lnTo>
                <a:lnTo>
                  <a:pt x="668" y="690"/>
                </a:lnTo>
                <a:lnTo>
                  <a:pt x="668" y="690"/>
                </a:lnTo>
                <a:lnTo>
                  <a:pt x="671" y="692"/>
                </a:lnTo>
                <a:lnTo>
                  <a:pt x="671" y="692"/>
                </a:lnTo>
                <a:lnTo>
                  <a:pt x="671" y="692"/>
                </a:lnTo>
                <a:lnTo>
                  <a:pt x="673" y="692"/>
                </a:lnTo>
                <a:lnTo>
                  <a:pt x="673" y="690"/>
                </a:lnTo>
                <a:lnTo>
                  <a:pt x="675" y="690"/>
                </a:lnTo>
                <a:lnTo>
                  <a:pt x="679" y="692"/>
                </a:lnTo>
                <a:lnTo>
                  <a:pt x="679" y="692"/>
                </a:lnTo>
                <a:lnTo>
                  <a:pt x="673" y="692"/>
                </a:lnTo>
                <a:lnTo>
                  <a:pt x="673" y="692"/>
                </a:lnTo>
                <a:lnTo>
                  <a:pt x="673" y="692"/>
                </a:lnTo>
                <a:lnTo>
                  <a:pt x="673" y="694"/>
                </a:lnTo>
                <a:lnTo>
                  <a:pt x="675" y="694"/>
                </a:lnTo>
                <a:lnTo>
                  <a:pt x="679" y="698"/>
                </a:lnTo>
                <a:lnTo>
                  <a:pt x="679" y="698"/>
                </a:lnTo>
                <a:lnTo>
                  <a:pt x="677" y="696"/>
                </a:lnTo>
                <a:lnTo>
                  <a:pt x="673" y="696"/>
                </a:lnTo>
                <a:lnTo>
                  <a:pt x="673" y="696"/>
                </a:lnTo>
                <a:lnTo>
                  <a:pt x="673" y="696"/>
                </a:lnTo>
                <a:lnTo>
                  <a:pt x="671" y="696"/>
                </a:lnTo>
                <a:lnTo>
                  <a:pt x="673" y="698"/>
                </a:lnTo>
                <a:lnTo>
                  <a:pt x="675" y="702"/>
                </a:lnTo>
                <a:lnTo>
                  <a:pt x="675" y="707"/>
                </a:lnTo>
                <a:lnTo>
                  <a:pt x="683" y="709"/>
                </a:lnTo>
                <a:lnTo>
                  <a:pt x="683" y="709"/>
                </a:lnTo>
                <a:lnTo>
                  <a:pt x="683" y="709"/>
                </a:lnTo>
                <a:lnTo>
                  <a:pt x="683" y="711"/>
                </a:lnTo>
                <a:lnTo>
                  <a:pt x="683" y="711"/>
                </a:lnTo>
                <a:lnTo>
                  <a:pt x="683" y="711"/>
                </a:lnTo>
                <a:lnTo>
                  <a:pt x="685" y="713"/>
                </a:lnTo>
                <a:lnTo>
                  <a:pt x="685" y="713"/>
                </a:lnTo>
                <a:lnTo>
                  <a:pt x="689" y="715"/>
                </a:lnTo>
                <a:lnTo>
                  <a:pt x="689" y="717"/>
                </a:lnTo>
                <a:lnTo>
                  <a:pt x="689" y="717"/>
                </a:lnTo>
                <a:lnTo>
                  <a:pt x="689" y="717"/>
                </a:lnTo>
                <a:lnTo>
                  <a:pt x="691" y="717"/>
                </a:lnTo>
                <a:lnTo>
                  <a:pt x="691" y="719"/>
                </a:lnTo>
                <a:lnTo>
                  <a:pt x="691" y="719"/>
                </a:lnTo>
                <a:lnTo>
                  <a:pt x="691" y="719"/>
                </a:lnTo>
                <a:lnTo>
                  <a:pt x="694" y="721"/>
                </a:lnTo>
                <a:lnTo>
                  <a:pt x="694" y="721"/>
                </a:lnTo>
                <a:lnTo>
                  <a:pt x="696" y="723"/>
                </a:lnTo>
                <a:lnTo>
                  <a:pt x="696" y="723"/>
                </a:lnTo>
                <a:lnTo>
                  <a:pt x="696" y="726"/>
                </a:lnTo>
                <a:lnTo>
                  <a:pt x="698" y="726"/>
                </a:lnTo>
                <a:lnTo>
                  <a:pt x="698" y="726"/>
                </a:lnTo>
                <a:lnTo>
                  <a:pt x="702" y="726"/>
                </a:lnTo>
                <a:lnTo>
                  <a:pt x="700" y="728"/>
                </a:lnTo>
                <a:lnTo>
                  <a:pt x="698" y="728"/>
                </a:lnTo>
                <a:lnTo>
                  <a:pt x="696" y="732"/>
                </a:lnTo>
                <a:lnTo>
                  <a:pt x="694" y="734"/>
                </a:lnTo>
                <a:lnTo>
                  <a:pt x="694" y="734"/>
                </a:lnTo>
                <a:lnTo>
                  <a:pt x="691" y="736"/>
                </a:lnTo>
                <a:lnTo>
                  <a:pt x="691" y="736"/>
                </a:lnTo>
                <a:lnTo>
                  <a:pt x="694" y="738"/>
                </a:lnTo>
                <a:lnTo>
                  <a:pt x="694" y="738"/>
                </a:lnTo>
                <a:lnTo>
                  <a:pt x="696" y="740"/>
                </a:lnTo>
                <a:lnTo>
                  <a:pt x="696" y="738"/>
                </a:lnTo>
                <a:lnTo>
                  <a:pt x="698" y="738"/>
                </a:lnTo>
                <a:lnTo>
                  <a:pt x="698" y="736"/>
                </a:lnTo>
                <a:lnTo>
                  <a:pt x="698" y="734"/>
                </a:lnTo>
                <a:lnTo>
                  <a:pt x="698" y="734"/>
                </a:lnTo>
                <a:lnTo>
                  <a:pt x="698" y="734"/>
                </a:lnTo>
                <a:lnTo>
                  <a:pt x="698" y="734"/>
                </a:lnTo>
                <a:lnTo>
                  <a:pt x="698" y="732"/>
                </a:lnTo>
                <a:lnTo>
                  <a:pt x="700" y="732"/>
                </a:lnTo>
                <a:lnTo>
                  <a:pt x="706" y="730"/>
                </a:lnTo>
                <a:lnTo>
                  <a:pt x="710" y="728"/>
                </a:lnTo>
                <a:lnTo>
                  <a:pt x="708" y="730"/>
                </a:lnTo>
                <a:lnTo>
                  <a:pt x="708" y="730"/>
                </a:lnTo>
                <a:lnTo>
                  <a:pt x="708" y="732"/>
                </a:lnTo>
                <a:lnTo>
                  <a:pt x="710" y="734"/>
                </a:lnTo>
                <a:lnTo>
                  <a:pt x="710" y="736"/>
                </a:lnTo>
                <a:lnTo>
                  <a:pt x="712" y="738"/>
                </a:lnTo>
                <a:lnTo>
                  <a:pt x="712" y="740"/>
                </a:lnTo>
                <a:lnTo>
                  <a:pt x="712" y="740"/>
                </a:lnTo>
                <a:lnTo>
                  <a:pt x="712" y="742"/>
                </a:lnTo>
                <a:lnTo>
                  <a:pt x="712" y="744"/>
                </a:lnTo>
                <a:lnTo>
                  <a:pt x="715" y="744"/>
                </a:lnTo>
                <a:lnTo>
                  <a:pt x="715" y="744"/>
                </a:lnTo>
                <a:lnTo>
                  <a:pt x="710" y="744"/>
                </a:lnTo>
                <a:lnTo>
                  <a:pt x="708" y="747"/>
                </a:lnTo>
                <a:lnTo>
                  <a:pt x="708" y="747"/>
                </a:lnTo>
                <a:lnTo>
                  <a:pt x="710" y="749"/>
                </a:lnTo>
                <a:lnTo>
                  <a:pt x="710" y="751"/>
                </a:lnTo>
                <a:lnTo>
                  <a:pt x="712" y="755"/>
                </a:lnTo>
                <a:lnTo>
                  <a:pt x="715" y="755"/>
                </a:lnTo>
                <a:lnTo>
                  <a:pt x="717" y="755"/>
                </a:lnTo>
                <a:lnTo>
                  <a:pt x="717" y="755"/>
                </a:lnTo>
                <a:lnTo>
                  <a:pt x="719" y="755"/>
                </a:lnTo>
                <a:lnTo>
                  <a:pt x="721" y="751"/>
                </a:lnTo>
                <a:lnTo>
                  <a:pt x="721" y="751"/>
                </a:lnTo>
                <a:lnTo>
                  <a:pt x="721" y="749"/>
                </a:lnTo>
                <a:lnTo>
                  <a:pt x="723" y="747"/>
                </a:lnTo>
                <a:lnTo>
                  <a:pt x="723" y="744"/>
                </a:lnTo>
                <a:lnTo>
                  <a:pt x="723" y="742"/>
                </a:lnTo>
                <a:lnTo>
                  <a:pt x="723" y="742"/>
                </a:lnTo>
                <a:lnTo>
                  <a:pt x="723" y="740"/>
                </a:lnTo>
                <a:lnTo>
                  <a:pt x="723" y="738"/>
                </a:lnTo>
                <a:lnTo>
                  <a:pt x="723" y="738"/>
                </a:lnTo>
                <a:lnTo>
                  <a:pt x="723" y="736"/>
                </a:lnTo>
                <a:lnTo>
                  <a:pt x="723" y="734"/>
                </a:lnTo>
                <a:lnTo>
                  <a:pt x="723" y="734"/>
                </a:lnTo>
                <a:lnTo>
                  <a:pt x="725" y="732"/>
                </a:lnTo>
                <a:lnTo>
                  <a:pt x="725" y="732"/>
                </a:lnTo>
                <a:lnTo>
                  <a:pt x="723" y="734"/>
                </a:lnTo>
                <a:lnTo>
                  <a:pt x="723" y="736"/>
                </a:lnTo>
                <a:lnTo>
                  <a:pt x="723" y="736"/>
                </a:lnTo>
                <a:lnTo>
                  <a:pt x="723" y="738"/>
                </a:lnTo>
                <a:lnTo>
                  <a:pt x="723" y="738"/>
                </a:lnTo>
                <a:lnTo>
                  <a:pt x="723" y="740"/>
                </a:lnTo>
                <a:lnTo>
                  <a:pt x="725" y="742"/>
                </a:lnTo>
                <a:lnTo>
                  <a:pt x="725" y="744"/>
                </a:lnTo>
                <a:lnTo>
                  <a:pt x="723" y="747"/>
                </a:lnTo>
                <a:lnTo>
                  <a:pt x="723" y="749"/>
                </a:lnTo>
                <a:lnTo>
                  <a:pt x="723" y="749"/>
                </a:lnTo>
                <a:lnTo>
                  <a:pt x="725" y="749"/>
                </a:lnTo>
                <a:lnTo>
                  <a:pt x="727" y="744"/>
                </a:lnTo>
                <a:lnTo>
                  <a:pt x="727" y="744"/>
                </a:lnTo>
                <a:lnTo>
                  <a:pt x="727" y="742"/>
                </a:lnTo>
                <a:lnTo>
                  <a:pt x="727" y="740"/>
                </a:lnTo>
                <a:lnTo>
                  <a:pt x="727" y="738"/>
                </a:lnTo>
                <a:lnTo>
                  <a:pt x="727" y="740"/>
                </a:lnTo>
                <a:lnTo>
                  <a:pt x="729" y="740"/>
                </a:lnTo>
                <a:lnTo>
                  <a:pt x="729" y="742"/>
                </a:lnTo>
                <a:lnTo>
                  <a:pt x="729" y="742"/>
                </a:lnTo>
                <a:lnTo>
                  <a:pt x="729" y="740"/>
                </a:lnTo>
                <a:lnTo>
                  <a:pt x="731" y="740"/>
                </a:lnTo>
                <a:lnTo>
                  <a:pt x="727" y="744"/>
                </a:lnTo>
                <a:lnTo>
                  <a:pt x="725" y="747"/>
                </a:lnTo>
                <a:lnTo>
                  <a:pt x="725" y="749"/>
                </a:lnTo>
                <a:lnTo>
                  <a:pt x="723" y="753"/>
                </a:lnTo>
                <a:lnTo>
                  <a:pt x="723" y="753"/>
                </a:lnTo>
                <a:lnTo>
                  <a:pt x="721" y="755"/>
                </a:lnTo>
                <a:lnTo>
                  <a:pt x="721" y="757"/>
                </a:lnTo>
                <a:lnTo>
                  <a:pt x="719" y="757"/>
                </a:lnTo>
                <a:lnTo>
                  <a:pt x="719" y="757"/>
                </a:lnTo>
                <a:lnTo>
                  <a:pt x="719" y="759"/>
                </a:lnTo>
                <a:lnTo>
                  <a:pt x="719" y="761"/>
                </a:lnTo>
                <a:lnTo>
                  <a:pt x="719" y="761"/>
                </a:lnTo>
                <a:lnTo>
                  <a:pt x="719" y="763"/>
                </a:lnTo>
                <a:lnTo>
                  <a:pt x="721" y="765"/>
                </a:lnTo>
                <a:lnTo>
                  <a:pt x="723" y="767"/>
                </a:lnTo>
                <a:lnTo>
                  <a:pt x="725" y="765"/>
                </a:lnTo>
                <a:lnTo>
                  <a:pt x="727" y="765"/>
                </a:lnTo>
                <a:lnTo>
                  <a:pt x="729" y="765"/>
                </a:lnTo>
                <a:lnTo>
                  <a:pt x="727" y="767"/>
                </a:lnTo>
                <a:lnTo>
                  <a:pt x="723" y="767"/>
                </a:lnTo>
                <a:lnTo>
                  <a:pt x="723" y="767"/>
                </a:lnTo>
                <a:lnTo>
                  <a:pt x="723" y="770"/>
                </a:lnTo>
                <a:lnTo>
                  <a:pt x="721" y="772"/>
                </a:lnTo>
                <a:lnTo>
                  <a:pt x="719" y="776"/>
                </a:lnTo>
                <a:lnTo>
                  <a:pt x="721" y="776"/>
                </a:lnTo>
                <a:lnTo>
                  <a:pt x="723" y="778"/>
                </a:lnTo>
                <a:lnTo>
                  <a:pt x="725" y="778"/>
                </a:lnTo>
                <a:lnTo>
                  <a:pt x="727" y="782"/>
                </a:lnTo>
                <a:lnTo>
                  <a:pt x="729" y="782"/>
                </a:lnTo>
                <a:lnTo>
                  <a:pt x="731" y="784"/>
                </a:lnTo>
                <a:lnTo>
                  <a:pt x="731" y="782"/>
                </a:lnTo>
                <a:lnTo>
                  <a:pt x="735" y="782"/>
                </a:lnTo>
                <a:lnTo>
                  <a:pt x="735" y="782"/>
                </a:lnTo>
                <a:lnTo>
                  <a:pt x="735" y="780"/>
                </a:lnTo>
                <a:lnTo>
                  <a:pt x="735" y="778"/>
                </a:lnTo>
                <a:lnTo>
                  <a:pt x="735" y="778"/>
                </a:lnTo>
                <a:lnTo>
                  <a:pt x="738" y="774"/>
                </a:lnTo>
                <a:lnTo>
                  <a:pt x="740" y="774"/>
                </a:lnTo>
                <a:lnTo>
                  <a:pt x="740" y="774"/>
                </a:lnTo>
                <a:lnTo>
                  <a:pt x="740" y="774"/>
                </a:lnTo>
                <a:lnTo>
                  <a:pt x="740" y="774"/>
                </a:lnTo>
                <a:lnTo>
                  <a:pt x="740" y="774"/>
                </a:lnTo>
                <a:lnTo>
                  <a:pt x="744" y="772"/>
                </a:lnTo>
                <a:lnTo>
                  <a:pt x="744" y="772"/>
                </a:lnTo>
                <a:lnTo>
                  <a:pt x="746" y="774"/>
                </a:lnTo>
                <a:lnTo>
                  <a:pt x="746" y="774"/>
                </a:lnTo>
                <a:lnTo>
                  <a:pt x="744" y="774"/>
                </a:lnTo>
                <a:lnTo>
                  <a:pt x="744" y="774"/>
                </a:lnTo>
                <a:lnTo>
                  <a:pt x="742" y="774"/>
                </a:lnTo>
                <a:lnTo>
                  <a:pt x="742" y="776"/>
                </a:lnTo>
                <a:lnTo>
                  <a:pt x="742" y="776"/>
                </a:lnTo>
                <a:lnTo>
                  <a:pt x="742" y="776"/>
                </a:lnTo>
                <a:lnTo>
                  <a:pt x="744" y="778"/>
                </a:lnTo>
                <a:lnTo>
                  <a:pt x="744" y="780"/>
                </a:lnTo>
                <a:lnTo>
                  <a:pt x="746" y="780"/>
                </a:lnTo>
                <a:lnTo>
                  <a:pt x="746" y="780"/>
                </a:lnTo>
                <a:lnTo>
                  <a:pt x="748" y="780"/>
                </a:lnTo>
                <a:lnTo>
                  <a:pt x="750" y="780"/>
                </a:lnTo>
                <a:lnTo>
                  <a:pt x="752" y="780"/>
                </a:lnTo>
                <a:lnTo>
                  <a:pt x="754" y="782"/>
                </a:lnTo>
                <a:lnTo>
                  <a:pt x="754" y="784"/>
                </a:lnTo>
                <a:lnTo>
                  <a:pt x="752" y="782"/>
                </a:lnTo>
                <a:lnTo>
                  <a:pt x="752" y="782"/>
                </a:lnTo>
                <a:lnTo>
                  <a:pt x="750" y="780"/>
                </a:lnTo>
                <a:lnTo>
                  <a:pt x="748" y="780"/>
                </a:lnTo>
                <a:lnTo>
                  <a:pt x="746" y="782"/>
                </a:lnTo>
                <a:lnTo>
                  <a:pt x="746" y="782"/>
                </a:lnTo>
                <a:lnTo>
                  <a:pt x="742" y="778"/>
                </a:lnTo>
                <a:lnTo>
                  <a:pt x="740" y="778"/>
                </a:lnTo>
                <a:lnTo>
                  <a:pt x="742" y="776"/>
                </a:lnTo>
                <a:lnTo>
                  <a:pt x="742" y="776"/>
                </a:lnTo>
                <a:lnTo>
                  <a:pt x="740" y="776"/>
                </a:lnTo>
                <a:lnTo>
                  <a:pt x="738" y="776"/>
                </a:lnTo>
                <a:lnTo>
                  <a:pt x="738" y="778"/>
                </a:lnTo>
                <a:lnTo>
                  <a:pt x="735" y="780"/>
                </a:lnTo>
                <a:lnTo>
                  <a:pt x="738" y="780"/>
                </a:lnTo>
                <a:lnTo>
                  <a:pt x="738" y="782"/>
                </a:lnTo>
                <a:lnTo>
                  <a:pt x="742" y="784"/>
                </a:lnTo>
                <a:lnTo>
                  <a:pt x="744" y="784"/>
                </a:lnTo>
                <a:lnTo>
                  <a:pt x="746" y="786"/>
                </a:lnTo>
                <a:lnTo>
                  <a:pt x="746" y="793"/>
                </a:lnTo>
                <a:lnTo>
                  <a:pt x="748" y="793"/>
                </a:lnTo>
                <a:lnTo>
                  <a:pt x="752" y="791"/>
                </a:lnTo>
                <a:lnTo>
                  <a:pt x="752" y="791"/>
                </a:lnTo>
                <a:lnTo>
                  <a:pt x="752" y="793"/>
                </a:lnTo>
                <a:lnTo>
                  <a:pt x="752" y="793"/>
                </a:lnTo>
                <a:lnTo>
                  <a:pt x="750" y="797"/>
                </a:lnTo>
                <a:lnTo>
                  <a:pt x="750" y="801"/>
                </a:lnTo>
                <a:lnTo>
                  <a:pt x="750" y="801"/>
                </a:lnTo>
                <a:lnTo>
                  <a:pt x="750" y="801"/>
                </a:lnTo>
                <a:lnTo>
                  <a:pt x="750" y="801"/>
                </a:lnTo>
                <a:lnTo>
                  <a:pt x="752" y="799"/>
                </a:lnTo>
                <a:lnTo>
                  <a:pt x="754" y="799"/>
                </a:lnTo>
                <a:lnTo>
                  <a:pt x="754" y="799"/>
                </a:lnTo>
                <a:lnTo>
                  <a:pt x="752" y="799"/>
                </a:lnTo>
                <a:lnTo>
                  <a:pt x="752" y="801"/>
                </a:lnTo>
                <a:lnTo>
                  <a:pt x="752" y="801"/>
                </a:lnTo>
                <a:lnTo>
                  <a:pt x="752" y="803"/>
                </a:lnTo>
                <a:lnTo>
                  <a:pt x="752" y="803"/>
                </a:lnTo>
                <a:lnTo>
                  <a:pt x="748" y="805"/>
                </a:lnTo>
                <a:lnTo>
                  <a:pt x="750" y="809"/>
                </a:lnTo>
                <a:lnTo>
                  <a:pt x="752" y="814"/>
                </a:lnTo>
                <a:lnTo>
                  <a:pt x="754" y="809"/>
                </a:lnTo>
                <a:lnTo>
                  <a:pt x="754" y="805"/>
                </a:lnTo>
                <a:lnTo>
                  <a:pt x="756" y="803"/>
                </a:lnTo>
                <a:lnTo>
                  <a:pt x="756" y="803"/>
                </a:lnTo>
                <a:lnTo>
                  <a:pt x="759" y="803"/>
                </a:lnTo>
                <a:lnTo>
                  <a:pt x="761" y="803"/>
                </a:lnTo>
                <a:lnTo>
                  <a:pt x="761" y="801"/>
                </a:lnTo>
                <a:lnTo>
                  <a:pt x="767" y="797"/>
                </a:lnTo>
                <a:lnTo>
                  <a:pt x="767" y="797"/>
                </a:lnTo>
                <a:lnTo>
                  <a:pt x="767" y="795"/>
                </a:lnTo>
                <a:lnTo>
                  <a:pt x="767" y="795"/>
                </a:lnTo>
                <a:lnTo>
                  <a:pt x="767" y="795"/>
                </a:lnTo>
                <a:lnTo>
                  <a:pt x="767" y="793"/>
                </a:lnTo>
                <a:lnTo>
                  <a:pt x="767" y="793"/>
                </a:lnTo>
                <a:lnTo>
                  <a:pt x="769" y="795"/>
                </a:lnTo>
                <a:lnTo>
                  <a:pt x="769" y="795"/>
                </a:lnTo>
                <a:lnTo>
                  <a:pt x="769" y="795"/>
                </a:lnTo>
                <a:lnTo>
                  <a:pt x="767" y="797"/>
                </a:lnTo>
                <a:lnTo>
                  <a:pt x="765" y="799"/>
                </a:lnTo>
                <a:lnTo>
                  <a:pt x="765" y="799"/>
                </a:lnTo>
                <a:lnTo>
                  <a:pt x="765" y="801"/>
                </a:lnTo>
                <a:lnTo>
                  <a:pt x="765" y="801"/>
                </a:lnTo>
                <a:lnTo>
                  <a:pt x="767" y="801"/>
                </a:lnTo>
                <a:lnTo>
                  <a:pt x="769" y="803"/>
                </a:lnTo>
                <a:lnTo>
                  <a:pt x="769" y="803"/>
                </a:lnTo>
                <a:lnTo>
                  <a:pt x="769" y="805"/>
                </a:lnTo>
                <a:lnTo>
                  <a:pt x="771" y="807"/>
                </a:lnTo>
                <a:lnTo>
                  <a:pt x="771" y="807"/>
                </a:lnTo>
                <a:lnTo>
                  <a:pt x="771" y="807"/>
                </a:lnTo>
                <a:lnTo>
                  <a:pt x="771" y="807"/>
                </a:lnTo>
                <a:lnTo>
                  <a:pt x="769" y="805"/>
                </a:lnTo>
                <a:lnTo>
                  <a:pt x="769" y="803"/>
                </a:lnTo>
                <a:lnTo>
                  <a:pt x="767" y="803"/>
                </a:lnTo>
                <a:lnTo>
                  <a:pt x="765" y="803"/>
                </a:lnTo>
                <a:lnTo>
                  <a:pt x="765" y="801"/>
                </a:lnTo>
                <a:lnTo>
                  <a:pt x="761" y="801"/>
                </a:lnTo>
                <a:lnTo>
                  <a:pt x="761" y="803"/>
                </a:lnTo>
                <a:lnTo>
                  <a:pt x="759" y="803"/>
                </a:lnTo>
                <a:lnTo>
                  <a:pt x="756" y="805"/>
                </a:lnTo>
                <a:lnTo>
                  <a:pt x="756" y="807"/>
                </a:lnTo>
                <a:lnTo>
                  <a:pt x="756" y="809"/>
                </a:lnTo>
                <a:lnTo>
                  <a:pt x="756" y="809"/>
                </a:lnTo>
                <a:lnTo>
                  <a:pt x="756" y="811"/>
                </a:lnTo>
                <a:lnTo>
                  <a:pt x="754" y="811"/>
                </a:lnTo>
                <a:lnTo>
                  <a:pt x="754" y="814"/>
                </a:lnTo>
                <a:lnTo>
                  <a:pt x="756" y="816"/>
                </a:lnTo>
                <a:lnTo>
                  <a:pt x="756" y="816"/>
                </a:lnTo>
                <a:lnTo>
                  <a:pt x="756" y="818"/>
                </a:lnTo>
                <a:lnTo>
                  <a:pt x="756" y="818"/>
                </a:lnTo>
                <a:lnTo>
                  <a:pt x="759" y="818"/>
                </a:lnTo>
                <a:lnTo>
                  <a:pt x="759" y="820"/>
                </a:lnTo>
                <a:lnTo>
                  <a:pt x="759" y="820"/>
                </a:lnTo>
                <a:lnTo>
                  <a:pt x="759" y="818"/>
                </a:lnTo>
                <a:lnTo>
                  <a:pt x="759" y="818"/>
                </a:lnTo>
                <a:lnTo>
                  <a:pt x="761" y="816"/>
                </a:lnTo>
                <a:lnTo>
                  <a:pt x="763" y="814"/>
                </a:lnTo>
                <a:lnTo>
                  <a:pt x="767" y="814"/>
                </a:lnTo>
                <a:lnTo>
                  <a:pt x="773" y="814"/>
                </a:lnTo>
                <a:lnTo>
                  <a:pt x="771" y="816"/>
                </a:lnTo>
                <a:lnTo>
                  <a:pt x="769" y="816"/>
                </a:lnTo>
                <a:lnTo>
                  <a:pt x="765" y="816"/>
                </a:lnTo>
                <a:lnTo>
                  <a:pt x="763" y="816"/>
                </a:lnTo>
                <a:lnTo>
                  <a:pt x="763" y="816"/>
                </a:lnTo>
                <a:lnTo>
                  <a:pt x="759" y="820"/>
                </a:lnTo>
                <a:lnTo>
                  <a:pt x="759" y="822"/>
                </a:lnTo>
                <a:lnTo>
                  <a:pt x="759" y="822"/>
                </a:lnTo>
                <a:lnTo>
                  <a:pt x="759" y="824"/>
                </a:lnTo>
                <a:lnTo>
                  <a:pt x="759" y="826"/>
                </a:lnTo>
                <a:lnTo>
                  <a:pt x="761" y="828"/>
                </a:lnTo>
                <a:lnTo>
                  <a:pt x="763" y="828"/>
                </a:lnTo>
                <a:lnTo>
                  <a:pt x="765" y="830"/>
                </a:lnTo>
                <a:lnTo>
                  <a:pt x="767" y="830"/>
                </a:lnTo>
                <a:lnTo>
                  <a:pt x="767" y="830"/>
                </a:lnTo>
                <a:lnTo>
                  <a:pt x="769" y="830"/>
                </a:lnTo>
                <a:lnTo>
                  <a:pt x="773" y="830"/>
                </a:lnTo>
                <a:lnTo>
                  <a:pt x="773" y="828"/>
                </a:lnTo>
                <a:lnTo>
                  <a:pt x="775" y="826"/>
                </a:lnTo>
                <a:lnTo>
                  <a:pt x="775" y="828"/>
                </a:lnTo>
                <a:lnTo>
                  <a:pt x="775" y="830"/>
                </a:lnTo>
                <a:lnTo>
                  <a:pt x="775" y="830"/>
                </a:lnTo>
                <a:lnTo>
                  <a:pt x="775" y="830"/>
                </a:lnTo>
                <a:lnTo>
                  <a:pt x="777" y="830"/>
                </a:lnTo>
                <a:lnTo>
                  <a:pt x="777" y="832"/>
                </a:lnTo>
                <a:lnTo>
                  <a:pt x="775" y="832"/>
                </a:lnTo>
                <a:lnTo>
                  <a:pt x="775" y="832"/>
                </a:lnTo>
                <a:lnTo>
                  <a:pt x="775" y="835"/>
                </a:lnTo>
                <a:lnTo>
                  <a:pt x="775" y="835"/>
                </a:lnTo>
                <a:lnTo>
                  <a:pt x="777" y="835"/>
                </a:lnTo>
                <a:lnTo>
                  <a:pt x="782" y="832"/>
                </a:lnTo>
                <a:lnTo>
                  <a:pt x="784" y="835"/>
                </a:lnTo>
                <a:lnTo>
                  <a:pt x="784" y="835"/>
                </a:lnTo>
                <a:lnTo>
                  <a:pt x="782" y="835"/>
                </a:lnTo>
                <a:lnTo>
                  <a:pt x="779" y="835"/>
                </a:lnTo>
                <a:lnTo>
                  <a:pt x="775" y="835"/>
                </a:lnTo>
                <a:lnTo>
                  <a:pt x="775" y="837"/>
                </a:lnTo>
                <a:lnTo>
                  <a:pt x="775" y="837"/>
                </a:lnTo>
                <a:lnTo>
                  <a:pt x="777" y="837"/>
                </a:lnTo>
                <a:lnTo>
                  <a:pt x="779" y="837"/>
                </a:lnTo>
                <a:lnTo>
                  <a:pt x="782" y="837"/>
                </a:lnTo>
                <a:lnTo>
                  <a:pt x="782" y="837"/>
                </a:lnTo>
                <a:lnTo>
                  <a:pt x="784" y="837"/>
                </a:lnTo>
                <a:lnTo>
                  <a:pt x="784" y="837"/>
                </a:lnTo>
                <a:lnTo>
                  <a:pt x="786" y="837"/>
                </a:lnTo>
                <a:lnTo>
                  <a:pt x="786" y="839"/>
                </a:lnTo>
                <a:lnTo>
                  <a:pt x="786" y="839"/>
                </a:lnTo>
                <a:lnTo>
                  <a:pt x="788" y="839"/>
                </a:lnTo>
                <a:lnTo>
                  <a:pt x="788" y="839"/>
                </a:lnTo>
                <a:lnTo>
                  <a:pt x="788" y="837"/>
                </a:lnTo>
                <a:lnTo>
                  <a:pt x="788" y="835"/>
                </a:lnTo>
                <a:lnTo>
                  <a:pt x="790" y="835"/>
                </a:lnTo>
                <a:lnTo>
                  <a:pt x="790" y="837"/>
                </a:lnTo>
                <a:lnTo>
                  <a:pt x="790" y="837"/>
                </a:lnTo>
                <a:lnTo>
                  <a:pt x="790" y="837"/>
                </a:lnTo>
                <a:lnTo>
                  <a:pt x="794" y="839"/>
                </a:lnTo>
                <a:lnTo>
                  <a:pt x="796" y="837"/>
                </a:lnTo>
                <a:lnTo>
                  <a:pt x="796" y="837"/>
                </a:lnTo>
                <a:lnTo>
                  <a:pt x="798" y="835"/>
                </a:lnTo>
                <a:lnTo>
                  <a:pt x="798" y="832"/>
                </a:lnTo>
                <a:lnTo>
                  <a:pt x="798" y="832"/>
                </a:lnTo>
                <a:lnTo>
                  <a:pt x="798" y="832"/>
                </a:lnTo>
                <a:lnTo>
                  <a:pt x="798" y="830"/>
                </a:lnTo>
                <a:lnTo>
                  <a:pt x="798" y="830"/>
                </a:lnTo>
                <a:lnTo>
                  <a:pt x="798" y="832"/>
                </a:lnTo>
                <a:lnTo>
                  <a:pt x="798" y="835"/>
                </a:lnTo>
                <a:lnTo>
                  <a:pt x="798" y="835"/>
                </a:lnTo>
                <a:lnTo>
                  <a:pt x="798" y="837"/>
                </a:lnTo>
                <a:lnTo>
                  <a:pt x="796" y="839"/>
                </a:lnTo>
                <a:lnTo>
                  <a:pt x="796" y="841"/>
                </a:lnTo>
                <a:lnTo>
                  <a:pt x="796" y="841"/>
                </a:lnTo>
                <a:lnTo>
                  <a:pt x="798" y="841"/>
                </a:lnTo>
                <a:lnTo>
                  <a:pt x="798" y="843"/>
                </a:lnTo>
                <a:lnTo>
                  <a:pt x="800" y="845"/>
                </a:lnTo>
                <a:lnTo>
                  <a:pt x="800" y="847"/>
                </a:lnTo>
                <a:lnTo>
                  <a:pt x="800" y="847"/>
                </a:lnTo>
                <a:lnTo>
                  <a:pt x="805" y="851"/>
                </a:lnTo>
                <a:lnTo>
                  <a:pt x="805" y="851"/>
                </a:lnTo>
                <a:lnTo>
                  <a:pt x="807" y="851"/>
                </a:lnTo>
                <a:lnTo>
                  <a:pt x="809" y="851"/>
                </a:lnTo>
                <a:lnTo>
                  <a:pt x="811" y="849"/>
                </a:lnTo>
                <a:lnTo>
                  <a:pt x="811" y="849"/>
                </a:lnTo>
                <a:lnTo>
                  <a:pt x="811" y="849"/>
                </a:lnTo>
                <a:lnTo>
                  <a:pt x="811" y="847"/>
                </a:lnTo>
                <a:lnTo>
                  <a:pt x="811" y="847"/>
                </a:lnTo>
                <a:lnTo>
                  <a:pt x="813" y="845"/>
                </a:lnTo>
                <a:lnTo>
                  <a:pt x="813" y="845"/>
                </a:lnTo>
                <a:lnTo>
                  <a:pt x="813" y="843"/>
                </a:lnTo>
                <a:lnTo>
                  <a:pt x="813" y="843"/>
                </a:lnTo>
                <a:lnTo>
                  <a:pt x="813" y="843"/>
                </a:lnTo>
                <a:lnTo>
                  <a:pt x="813" y="845"/>
                </a:lnTo>
                <a:lnTo>
                  <a:pt x="815" y="845"/>
                </a:lnTo>
                <a:lnTo>
                  <a:pt x="815" y="845"/>
                </a:lnTo>
                <a:lnTo>
                  <a:pt x="813" y="845"/>
                </a:lnTo>
                <a:lnTo>
                  <a:pt x="813" y="847"/>
                </a:lnTo>
                <a:lnTo>
                  <a:pt x="813" y="847"/>
                </a:lnTo>
                <a:lnTo>
                  <a:pt x="813" y="851"/>
                </a:lnTo>
                <a:lnTo>
                  <a:pt x="813" y="851"/>
                </a:lnTo>
                <a:lnTo>
                  <a:pt x="813" y="853"/>
                </a:lnTo>
                <a:lnTo>
                  <a:pt x="815" y="853"/>
                </a:lnTo>
                <a:lnTo>
                  <a:pt x="815" y="853"/>
                </a:lnTo>
                <a:lnTo>
                  <a:pt x="817" y="853"/>
                </a:lnTo>
                <a:lnTo>
                  <a:pt x="817" y="853"/>
                </a:lnTo>
                <a:lnTo>
                  <a:pt x="815" y="853"/>
                </a:lnTo>
                <a:lnTo>
                  <a:pt x="813" y="856"/>
                </a:lnTo>
                <a:lnTo>
                  <a:pt x="813" y="853"/>
                </a:lnTo>
                <a:lnTo>
                  <a:pt x="813" y="851"/>
                </a:lnTo>
                <a:lnTo>
                  <a:pt x="811" y="851"/>
                </a:lnTo>
                <a:lnTo>
                  <a:pt x="811" y="851"/>
                </a:lnTo>
                <a:lnTo>
                  <a:pt x="811" y="851"/>
                </a:lnTo>
                <a:lnTo>
                  <a:pt x="811" y="853"/>
                </a:lnTo>
                <a:lnTo>
                  <a:pt x="811" y="853"/>
                </a:lnTo>
                <a:lnTo>
                  <a:pt x="813" y="856"/>
                </a:lnTo>
                <a:lnTo>
                  <a:pt x="813" y="856"/>
                </a:lnTo>
                <a:lnTo>
                  <a:pt x="813" y="856"/>
                </a:lnTo>
                <a:lnTo>
                  <a:pt x="817" y="858"/>
                </a:lnTo>
                <a:lnTo>
                  <a:pt x="819" y="858"/>
                </a:lnTo>
                <a:lnTo>
                  <a:pt x="819" y="858"/>
                </a:lnTo>
                <a:lnTo>
                  <a:pt x="819" y="858"/>
                </a:lnTo>
                <a:lnTo>
                  <a:pt x="821" y="858"/>
                </a:lnTo>
                <a:lnTo>
                  <a:pt x="821" y="856"/>
                </a:lnTo>
                <a:lnTo>
                  <a:pt x="821" y="856"/>
                </a:lnTo>
                <a:lnTo>
                  <a:pt x="821" y="856"/>
                </a:lnTo>
                <a:lnTo>
                  <a:pt x="823" y="853"/>
                </a:lnTo>
                <a:lnTo>
                  <a:pt x="823" y="853"/>
                </a:lnTo>
                <a:lnTo>
                  <a:pt x="823" y="853"/>
                </a:lnTo>
                <a:lnTo>
                  <a:pt x="823" y="856"/>
                </a:lnTo>
                <a:lnTo>
                  <a:pt x="821" y="858"/>
                </a:lnTo>
                <a:lnTo>
                  <a:pt x="821" y="858"/>
                </a:lnTo>
                <a:lnTo>
                  <a:pt x="821" y="858"/>
                </a:lnTo>
                <a:lnTo>
                  <a:pt x="821" y="860"/>
                </a:lnTo>
                <a:lnTo>
                  <a:pt x="821" y="860"/>
                </a:lnTo>
                <a:lnTo>
                  <a:pt x="823" y="860"/>
                </a:lnTo>
                <a:lnTo>
                  <a:pt x="826" y="860"/>
                </a:lnTo>
                <a:lnTo>
                  <a:pt x="826" y="860"/>
                </a:lnTo>
                <a:lnTo>
                  <a:pt x="828" y="858"/>
                </a:lnTo>
                <a:lnTo>
                  <a:pt x="828" y="860"/>
                </a:lnTo>
                <a:lnTo>
                  <a:pt x="826" y="860"/>
                </a:lnTo>
                <a:lnTo>
                  <a:pt x="826" y="860"/>
                </a:lnTo>
                <a:lnTo>
                  <a:pt x="823" y="860"/>
                </a:lnTo>
                <a:lnTo>
                  <a:pt x="823" y="860"/>
                </a:lnTo>
                <a:lnTo>
                  <a:pt x="823" y="862"/>
                </a:lnTo>
                <a:lnTo>
                  <a:pt x="823" y="862"/>
                </a:lnTo>
                <a:lnTo>
                  <a:pt x="823" y="864"/>
                </a:lnTo>
                <a:lnTo>
                  <a:pt x="823" y="864"/>
                </a:lnTo>
                <a:lnTo>
                  <a:pt x="826" y="864"/>
                </a:lnTo>
                <a:lnTo>
                  <a:pt x="826" y="864"/>
                </a:lnTo>
                <a:lnTo>
                  <a:pt x="823" y="864"/>
                </a:lnTo>
                <a:lnTo>
                  <a:pt x="823" y="864"/>
                </a:lnTo>
                <a:lnTo>
                  <a:pt x="826" y="866"/>
                </a:lnTo>
                <a:lnTo>
                  <a:pt x="826" y="866"/>
                </a:lnTo>
                <a:lnTo>
                  <a:pt x="826" y="866"/>
                </a:lnTo>
                <a:lnTo>
                  <a:pt x="826" y="866"/>
                </a:lnTo>
                <a:lnTo>
                  <a:pt x="826" y="864"/>
                </a:lnTo>
                <a:lnTo>
                  <a:pt x="826" y="864"/>
                </a:lnTo>
                <a:lnTo>
                  <a:pt x="826" y="864"/>
                </a:lnTo>
                <a:lnTo>
                  <a:pt x="828" y="864"/>
                </a:lnTo>
                <a:lnTo>
                  <a:pt x="828" y="864"/>
                </a:lnTo>
                <a:lnTo>
                  <a:pt x="830" y="866"/>
                </a:lnTo>
                <a:lnTo>
                  <a:pt x="830" y="868"/>
                </a:lnTo>
                <a:lnTo>
                  <a:pt x="830" y="870"/>
                </a:lnTo>
                <a:lnTo>
                  <a:pt x="832" y="870"/>
                </a:lnTo>
                <a:lnTo>
                  <a:pt x="832" y="870"/>
                </a:lnTo>
                <a:lnTo>
                  <a:pt x="832" y="870"/>
                </a:lnTo>
                <a:lnTo>
                  <a:pt x="832" y="870"/>
                </a:lnTo>
                <a:lnTo>
                  <a:pt x="832" y="870"/>
                </a:lnTo>
                <a:lnTo>
                  <a:pt x="832" y="872"/>
                </a:lnTo>
                <a:lnTo>
                  <a:pt x="832" y="874"/>
                </a:lnTo>
                <a:lnTo>
                  <a:pt x="834" y="874"/>
                </a:lnTo>
                <a:lnTo>
                  <a:pt x="834" y="874"/>
                </a:lnTo>
                <a:lnTo>
                  <a:pt x="832" y="874"/>
                </a:lnTo>
                <a:lnTo>
                  <a:pt x="832" y="874"/>
                </a:lnTo>
                <a:lnTo>
                  <a:pt x="830" y="874"/>
                </a:lnTo>
                <a:lnTo>
                  <a:pt x="830" y="874"/>
                </a:lnTo>
                <a:lnTo>
                  <a:pt x="830" y="876"/>
                </a:lnTo>
                <a:lnTo>
                  <a:pt x="832" y="876"/>
                </a:lnTo>
                <a:lnTo>
                  <a:pt x="832" y="876"/>
                </a:lnTo>
                <a:lnTo>
                  <a:pt x="832" y="876"/>
                </a:lnTo>
                <a:lnTo>
                  <a:pt x="834" y="876"/>
                </a:lnTo>
                <a:lnTo>
                  <a:pt x="834" y="879"/>
                </a:lnTo>
                <a:lnTo>
                  <a:pt x="834" y="879"/>
                </a:lnTo>
                <a:lnTo>
                  <a:pt x="834" y="879"/>
                </a:lnTo>
                <a:lnTo>
                  <a:pt x="832" y="881"/>
                </a:lnTo>
                <a:lnTo>
                  <a:pt x="832" y="881"/>
                </a:lnTo>
                <a:lnTo>
                  <a:pt x="832" y="881"/>
                </a:lnTo>
                <a:lnTo>
                  <a:pt x="834" y="881"/>
                </a:lnTo>
                <a:lnTo>
                  <a:pt x="834" y="883"/>
                </a:lnTo>
                <a:lnTo>
                  <a:pt x="834" y="883"/>
                </a:lnTo>
                <a:lnTo>
                  <a:pt x="834" y="881"/>
                </a:lnTo>
                <a:lnTo>
                  <a:pt x="834" y="881"/>
                </a:lnTo>
                <a:lnTo>
                  <a:pt x="834" y="881"/>
                </a:lnTo>
                <a:lnTo>
                  <a:pt x="836" y="883"/>
                </a:lnTo>
                <a:lnTo>
                  <a:pt x="836" y="883"/>
                </a:lnTo>
                <a:lnTo>
                  <a:pt x="836" y="883"/>
                </a:lnTo>
                <a:lnTo>
                  <a:pt x="836" y="883"/>
                </a:lnTo>
                <a:lnTo>
                  <a:pt x="836" y="885"/>
                </a:lnTo>
                <a:lnTo>
                  <a:pt x="836" y="885"/>
                </a:lnTo>
                <a:lnTo>
                  <a:pt x="834" y="887"/>
                </a:lnTo>
                <a:lnTo>
                  <a:pt x="834" y="887"/>
                </a:lnTo>
                <a:lnTo>
                  <a:pt x="834" y="889"/>
                </a:lnTo>
                <a:lnTo>
                  <a:pt x="834" y="889"/>
                </a:lnTo>
                <a:lnTo>
                  <a:pt x="834" y="889"/>
                </a:lnTo>
                <a:lnTo>
                  <a:pt x="834" y="891"/>
                </a:lnTo>
                <a:lnTo>
                  <a:pt x="834" y="891"/>
                </a:lnTo>
                <a:lnTo>
                  <a:pt x="834" y="891"/>
                </a:lnTo>
                <a:lnTo>
                  <a:pt x="834" y="893"/>
                </a:lnTo>
                <a:lnTo>
                  <a:pt x="836" y="895"/>
                </a:lnTo>
                <a:lnTo>
                  <a:pt x="836" y="895"/>
                </a:lnTo>
                <a:lnTo>
                  <a:pt x="834" y="897"/>
                </a:lnTo>
                <a:lnTo>
                  <a:pt x="834" y="897"/>
                </a:lnTo>
                <a:lnTo>
                  <a:pt x="832" y="897"/>
                </a:lnTo>
                <a:lnTo>
                  <a:pt x="832" y="897"/>
                </a:lnTo>
                <a:lnTo>
                  <a:pt x="832" y="900"/>
                </a:lnTo>
                <a:lnTo>
                  <a:pt x="832" y="900"/>
                </a:lnTo>
                <a:lnTo>
                  <a:pt x="830" y="900"/>
                </a:lnTo>
                <a:lnTo>
                  <a:pt x="830" y="900"/>
                </a:lnTo>
                <a:lnTo>
                  <a:pt x="828" y="900"/>
                </a:lnTo>
                <a:lnTo>
                  <a:pt x="828" y="900"/>
                </a:lnTo>
                <a:lnTo>
                  <a:pt x="826" y="900"/>
                </a:lnTo>
                <a:lnTo>
                  <a:pt x="826" y="900"/>
                </a:lnTo>
                <a:lnTo>
                  <a:pt x="826" y="897"/>
                </a:lnTo>
                <a:lnTo>
                  <a:pt x="828" y="897"/>
                </a:lnTo>
                <a:lnTo>
                  <a:pt x="828" y="895"/>
                </a:lnTo>
                <a:lnTo>
                  <a:pt x="828" y="895"/>
                </a:lnTo>
                <a:lnTo>
                  <a:pt x="830" y="897"/>
                </a:lnTo>
                <a:lnTo>
                  <a:pt x="830" y="897"/>
                </a:lnTo>
                <a:lnTo>
                  <a:pt x="830" y="897"/>
                </a:lnTo>
                <a:lnTo>
                  <a:pt x="830" y="895"/>
                </a:lnTo>
                <a:lnTo>
                  <a:pt x="832" y="897"/>
                </a:lnTo>
                <a:lnTo>
                  <a:pt x="832" y="897"/>
                </a:lnTo>
                <a:lnTo>
                  <a:pt x="832" y="897"/>
                </a:lnTo>
                <a:lnTo>
                  <a:pt x="832" y="895"/>
                </a:lnTo>
                <a:lnTo>
                  <a:pt x="832" y="893"/>
                </a:lnTo>
                <a:lnTo>
                  <a:pt x="832" y="893"/>
                </a:lnTo>
                <a:lnTo>
                  <a:pt x="830" y="891"/>
                </a:lnTo>
                <a:lnTo>
                  <a:pt x="830" y="891"/>
                </a:lnTo>
                <a:lnTo>
                  <a:pt x="832" y="891"/>
                </a:lnTo>
                <a:lnTo>
                  <a:pt x="832" y="891"/>
                </a:lnTo>
                <a:lnTo>
                  <a:pt x="832" y="889"/>
                </a:lnTo>
                <a:lnTo>
                  <a:pt x="832" y="889"/>
                </a:lnTo>
                <a:lnTo>
                  <a:pt x="832" y="889"/>
                </a:lnTo>
                <a:lnTo>
                  <a:pt x="832" y="887"/>
                </a:lnTo>
                <a:lnTo>
                  <a:pt x="832" y="885"/>
                </a:lnTo>
                <a:lnTo>
                  <a:pt x="832" y="885"/>
                </a:lnTo>
                <a:lnTo>
                  <a:pt x="832" y="885"/>
                </a:lnTo>
                <a:lnTo>
                  <a:pt x="832" y="887"/>
                </a:lnTo>
                <a:lnTo>
                  <a:pt x="832" y="887"/>
                </a:lnTo>
                <a:lnTo>
                  <a:pt x="830" y="889"/>
                </a:lnTo>
                <a:lnTo>
                  <a:pt x="830" y="889"/>
                </a:lnTo>
                <a:lnTo>
                  <a:pt x="828" y="891"/>
                </a:lnTo>
                <a:lnTo>
                  <a:pt x="828" y="891"/>
                </a:lnTo>
                <a:lnTo>
                  <a:pt x="826" y="891"/>
                </a:lnTo>
                <a:lnTo>
                  <a:pt x="826" y="893"/>
                </a:lnTo>
                <a:lnTo>
                  <a:pt x="826" y="893"/>
                </a:lnTo>
                <a:lnTo>
                  <a:pt x="826" y="895"/>
                </a:lnTo>
                <a:lnTo>
                  <a:pt x="826" y="895"/>
                </a:lnTo>
                <a:lnTo>
                  <a:pt x="828" y="895"/>
                </a:lnTo>
                <a:lnTo>
                  <a:pt x="828" y="895"/>
                </a:lnTo>
                <a:lnTo>
                  <a:pt x="826" y="895"/>
                </a:lnTo>
                <a:lnTo>
                  <a:pt x="823" y="895"/>
                </a:lnTo>
                <a:lnTo>
                  <a:pt x="823" y="895"/>
                </a:lnTo>
                <a:lnTo>
                  <a:pt x="823" y="895"/>
                </a:lnTo>
                <a:lnTo>
                  <a:pt x="823" y="893"/>
                </a:lnTo>
                <a:lnTo>
                  <a:pt x="826" y="891"/>
                </a:lnTo>
                <a:lnTo>
                  <a:pt x="828" y="887"/>
                </a:lnTo>
                <a:lnTo>
                  <a:pt x="828" y="887"/>
                </a:lnTo>
                <a:lnTo>
                  <a:pt x="828" y="889"/>
                </a:lnTo>
                <a:lnTo>
                  <a:pt x="830" y="889"/>
                </a:lnTo>
                <a:lnTo>
                  <a:pt x="830" y="887"/>
                </a:lnTo>
                <a:lnTo>
                  <a:pt x="830" y="885"/>
                </a:lnTo>
                <a:lnTo>
                  <a:pt x="830" y="883"/>
                </a:lnTo>
                <a:lnTo>
                  <a:pt x="830" y="883"/>
                </a:lnTo>
                <a:lnTo>
                  <a:pt x="830" y="881"/>
                </a:lnTo>
                <a:lnTo>
                  <a:pt x="830" y="881"/>
                </a:lnTo>
                <a:lnTo>
                  <a:pt x="828" y="883"/>
                </a:lnTo>
                <a:lnTo>
                  <a:pt x="828" y="883"/>
                </a:lnTo>
                <a:lnTo>
                  <a:pt x="826" y="883"/>
                </a:lnTo>
                <a:lnTo>
                  <a:pt x="826" y="883"/>
                </a:lnTo>
                <a:lnTo>
                  <a:pt x="823" y="881"/>
                </a:lnTo>
                <a:lnTo>
                  <a:pt x="823" y="881"/>
                </a:lnTo>
                <a:lnTo>
                  <a:pt x="821" y="881"/>
                </a:lnTo>
                <a:lnTo>
                  <a:pt x="821" y="881"/>
                </a:lnTo>
                <a:lnTo>
                  <a:pt x="811" y="881"/>
                </a:lnTo>
                <a:lnTo>
                  <a:pt x="811" y="881"/>
                </a:lnTo>
                <a:lnTo>
                  <a:pt x="809" y="879"/>
                </a:lnTo>
                <a:lnTo>
                  <a:pt x="805" y="879"/>
                </a:lnTo>
                <a:lnTo>
                  <a:pt x="803" y="876"/>
                </a:lnTo>
                <a:lnTo>
                  <a:pt x="800" y="876"/>
                </a:lnTo>
                <a:lnTo>
                  <a:pt x="800" y="879"/>
                </a:lnTo>
                <a:lnTo>
                  <a:pt x="800" y="881"/>
                </a:lnTo>
                <a:lnTo>
                  <a:pt x="803" y="885"/>
                </a:lnTo>
                <a:lnTo>
                  <a:pt x="803" y="885"/>
                </a:lnTo>
                <a:lnTo>
                  <a:pt x="805" y="887"/>
                </a:lnTo>
                <a:lnTo>
                  <a:pt x="807" y="891"/>
                </a:lnTo>
                <a:lnTo>
                  <a:pt x="807" y="895"/>
                </a:lnTo>
                <a:lnTo>
                  <a:pt x="809" y="897"/>
                </a:lnTo>
                <a:lnTo>
                  <a:pt x="809" y="900"/>
                </a:lnTo>
                <a:lnTo>
                  <a:pt x="809" y="902"/>
                </a:lnTo>
                <a:lnTo>
                  <a:pt x="809" y="904"/>
                </a:lnTo>
                <a:lnTo>
                  <a:pt x="809" y="902"/>
                </a:lnTo>
                <a:lnTo>
                  <a:pt x="809" y="902"/>
                </a:lnTo>
                <a:lnTo>
                  <a:pt x="811" y="902"/>
                </a:lnTo>
                <a:lnTo>
                  <a:pt x="811" y="902"/>
                </a:lnTo>
                <a:lnTo>
                  <a:pt x="813" y="904"/>
                </a:lnTo>
                <a:lnTo>
                  <a:pt x="809" y="904"/>
                </a:lnTo>
                <a:lnTo>
                  <a:pt x="811" y="906"/>
                </a:lnTo>
                <a:lnTo>
                  <a:pt x="811" y="908"/>
                </a:lnTo>
                <a:lnTo>
                  <a:pt x="813" y="908"/>
                </a:lnTo>
                <a:lnTo>
                  <a:pt x="813" y="910"/>
                </a:lnTo>
                <a:lnTo>
                  <a:pt x="813" y="912"/>
                </a:lnTo>
                <a:lnTo>
                  <a:pt x="811" y="910"/>
                </a:lnTo>
                <a:lnTo>
                  <a:pt x="811" y="910"/>
                </a:lnTo>
                <a:lnTo>
                  <a:pt x="811" y="912"/>
                </a:lnTo>
                <a:lnTo>
                  <a:pt x="811" y="914"/>
                </a:lnTo>
                <a:lnTo>
                  <a:pt x="811" y="914"/>
                </a:lnTo>
                <a:lnTo>
                  <a:pt x="811" y="914"/>
                </a:lnTo>
                <a:lnTo>
                  <a:pt x="813" y="916"/>
                </a:lnTo>
                <a:lnTo>
                  <a:pt x="815" y="914"/>
                </a:lnTo>
                <a:lnTo>
                  <a:pt x="817" y="916"/>
                </a:lnTo>
                <a:lnTo>
                  <a:pt x="819" y="914"/>
                </a:lnTo>
                <a:lnTo>
                  <a:pt x="819" y="916"/>
                </a:lnTo>
                <a:lnTo>
                  <a:pt x="821" y="916"/>
                </a:lnTo>
                <a:lnTo>
                  <a:pt x="821" y="916"/>
                </a:lnTo>
                <a:lnTo>
                  <a:pt x="823" y="918"/>
                </a:lnTo>
                <a:lnTo>
                  <a:pt x="821" y="918"/>
                </a:lnTo>
                <a:lnTo>
                  <a:pt x="819" y="916"/>
                </a:lnTo>
                <a:lnTo>
                  <a:pt x="819" y="916"/>
                </a:lnTo>
                <a:lnTo>
                  <a:pt x="817" y="916"/>
                </a:lnTo>
                <a:lnTo>
                  <a:pt x="815" y="916"/>
                </a:lnTo>
                <a:lnTo>
                  <a:pt x="813" y="916"/>
                </a:lnTo>
                <a:lnTo>
                  <a:pt x="811" y="916"/>
                </a:lnTo>
                <a:lnTo>
                  <a:pt x="811" y="916"/>
                </a:lnTo>
                <a:lnTo>
                  <a:pt x="811" y="916"/>
                </a:lnTo>
                <a:lnTo>
                  <a:pt x="813" y="918"/>
                </a:lnTo>
                <a:lnTo>
                  <a:pt x="811" y="923"/>
                </a:lnTo>
                <a:lnTo>
                  <a:pt x="813" y="927"/>
                </a:lnTo>
                <a:lnTo>
                  <a:pt x="811" y="929"/>
                </a:lnTo>
                <a:lnTo>
                  <a:pt x="813" y="931"/>
                </a:lnTo>
                <a:lnTo>
                  <a:pt x="811" y="941"/>
                </a:lnTo>
                <a:lnTo>
                  <a:pt x="811" y="944"/>
                </a:lnTo>
                <a:lnTo>
                  <a:pt x="811" y="946"/>
                </a:lnTo>
                <a:lnTo>
                  <a:pt x="811" y="948"/>
                </a:lnTo>
                <a:lnTo>
                  <a:pt x="811" y="950"/>
                </a:lnTo>
                <a:lnTo>
                  <a:pt x="809" y="954"/>
                </a:lnTo>
                <a:lnTo>
                  <a:pt x="809" y="960"/>
                </a:lnTo>
                <a:lnTo>
                  <a:pt x="809" y="962"/>
                </a:lnTo>
                <a:lnTo>
                  <a:pt x="809" y="965"/>
                </a:lnTo>
                <a:lnTo>
                  <a:pt x="807" y="967"/>
                </a:lnTo>
                <a:lnTo>
                  <a:pt x="809" y="965"/>
                </a:lnTo>
                <a:lnTo>
                  <a:pt x="809" y="967"/>
                </a:lnTo>
                <a:lnTo>
                  <a:pt x="807" y="967"/>
                </a:lnTo>
                <a:lnTo>
                  <a:pt x="807" y="967"/>
                </a:lnTo>
                <a:lnTo>
                  <a:pt x="807" y="967"/>
                </a:lnTo>
                <a:lnTo>
                  <a:pt x="805" y="973"/>
                </a:lnTo>
                <a:lnTo>
                  <a:pt x="805" y="975"/>
                </a:lnTo>
                <a:lnTo>
                  <a:pt x="803" y="977"/>
                </a:lnTo>
                <a:lnTo>
                  <a:pt x="805" y="979"/>
                </a:lnTo>
                <a:lnTo>
                  <a:pt x="805" y="981"/>
                </a:lnTo>
                <a:lnTo>
                  <a:pt x="805" y="983"/>
                </a:lnTo>
                <a:lnTo>
                  <a:pt x="805" y="986"/>
                </a:lnTo>
                <a:lnTo>
                  <a:pt x="807" y="988"/>
                </a:lnTo>
                <a:lnTo>
                  <a:pt x="809" y="990"/>
                </a:lnTo>
                <a:lnTo>
                  <a:pt x="809" y="992"/>
                </a:lnTo>
                <a:lnTo>
                  <a:pt x="809" y="994"/>
                </a:lnTo>
                <a:lnTo>
                  <a:pt x="809" y="996"/>
                </a:lnTo>
                <a:lnTo>
                  <a:pt x="809" y="996"/>
                </a:lnTo>
                <a:lnTo>
                  <a:pt x="811" y="1000"/>
                </a:lnTo>
                <a:lnTo>
                  <a:pt x="811" y="1000"/>
                </a:lnTo>
                <a:lnTo>
                  <a:pt x="809" y="1004"/>
                </a:lnTo>
                <a:lnTo>
                  <a:pt x="809" y="1009"/>
                </a:lnTo>
                <a:lnTo>
                  <a:pt x="809" y="1011"/>
                </a:lnTo>
                <a:lnTo>
                  <a:pt x="809" y="1011"/>
                </a:lnTo>
                <a:lnTo>
                  <a:pt x="809" y="1011"/>
                </a:lnTo>
                <a:lnTo>
                  <a:pt x="809" y="1011"/>
                </a:lnTo>
                <a:lnTo>
                  <a:pt x="809" y="1013"/>
                </a:lnTo>
                <a:lnTo>
                  <a:pt x="809" y="1013"/>
                </a:lnTo>
                <a:lnTo>
                  <a:pt x="807" y="1013"/>
                </a:lnTo>
                <a:lnTo>
                  <a:pt x="809" y="1013"/>
                </a:lnTo>
                <a:lnTo>
                  <a:pt x="807" y="1013"/>
                </a:lnTo>
                <a:lnTo>
                  <a:pt x="807" y="1013"/>
                </a:lnTo>
                <a:lnTo>
                  <a:pt x="807" y="1015"/>
                </a:lnTo>
                <a:lnTo>
                  <a:pt x="807" y="1017"/>
                </a:lnTo>
                <a:lnTo>
                  <a:pt x="807" y="1019"/>
                </a:lnTo>
                <a:lnTo>
                  <a:pt x="807" y="1021"/>
                </a:lnTo>
                <a:lnTo>
                  <a:pt x="809" y="1023"/>
                </a:lnTo>
                <a:lnTo>
                  <a:pt x="813" y="1027"/>
                </a:lnTo>
                <a:lnTo>
                  <a:pt x="813" y="1027"/>
                </a:lnTo>
                <a:lnTo>
                  <a:pt x="815" y="1032"/>
                </a:lnTo>
                <a:lnTo>
                  <a:pt x="815" y="1034"/>
                </a:lnTo>
                <a:lnTo>
                  <a:pt x="813" y="1036"/>
                </a:lnTo>
                <a:lnTo>
                  <a:pt x="815" y="1040"/>
                </a:lnTo>
                <a:lnTo>
                  <a:pt x="815" y="1042"/>
                </a:lnTo>
                <a:lnTo>
                  <a:pt x="819" y="1046"/>
                </a:lnTo>
                <a:lnTo>
                  <a:pt x="821" y="1048"/>
                </a:lnTo>
                <a:lnTo>
                  <a:pt x="823" y="1050"/>
                </a:lnTo>
                <a:lnTo>
                  <a:pt x="826" y="1053"/>
                </a:lnTo>
                <a:lnTo>
                  <a:pt x="826" y="1053"/>
                </a:lnTo>
                <a:lnTo>
                  <a:pt x="828" y="1055"/>
                </a:lnTo>
                <a:lnTo>
                  <a:pt x="828" y="1057"/>
                </a:lnTo>
                <a:lnTo>
                  <a:pt x="826" y="1055"/>
                </a:lnTo>
                <a:lnTo>
                  <a:pt x="826" y="1057"/>
                </a:lnTo>
                <a:lnTo>
                  <a:pt x="826" y="1057"/>
                </a:lnTo>
                <a:lnTo>
                  <a:pt x="826" y="1059"/>
                </a:lnTo>
                <a:lnTo>
                  <a:pt x="828" y="1057"/>
                </a:lnTo>
                <a:lnTo>
                  <a:pt x="828" y="1057"/>
                </a:lnTo>
                <a:lnTo>
                  <a:pt x="830" y="1059"/>
                </a:lnTo>
                <a:lnTo>
                  <a:pt x="830" y="1059"/>
                </a:lnTo>
                <a:lnTo>
                  <a:pt x="832" y="1061"/>
                </a:lnTo>
                <a:lnTo>
                  <a:pt x="832" y="1061"/>
                </a:lnTo>
                <a:lnTo>
                  <a:pt x="834" y="1061"/>
                </a:lnTo>
                <a:lnTo>
                  <a:pt x="834" y="1059"/>
                </a:lnTo>
                <a:lnTo>
                  <a:pt x="834" y="1057"/>
                </a:lnTo>
                <a:lnTo>
                  <a:pt x="834" y="1055"/>
                </a:lnTo>
                <a:lnTo>
                  <a:pt x="836" y="1057"/>
                </a:lnTo>
                <a:lnTo>
                  <a:pt x="838" y="1057"/>
                </a:lnTo>
                <a:lnTo>
                  <a:pt x="838" y="1057"/>
                </a:lnTo>
                <a:lnTo>
                  <a:pt x="840" y="1057"/>
                </a:lnTo>
                <a:lnTo>
                  <a:pt x="840" y="1057"/>
                </a:lnTo>
                <a:lnTo>
                  <a:pt x="840" y="1057"/>
                </a:lnTo>
                <a:lnTo>
                  <a:pt x="842" y="1057"/>
                </a:lnTo>
                <a:lnTo>
                  <a:pt x="844" y="1057"/>
                </a:lnTo>
                <a:lnTo>
                  <a:pt x="844" y="1057"/>
                </a:lnTo>
                <a:lnTo>
                  <a:pt x="847" y="1057"/>
                </a:lnTo>
                <a:lnTo>
                  <a:pt x="847" y="1057"/>
                </a:lnTo>
                <a:lnTo>
                  <a:pt x="847" y="1057"/>
                </a:lnTo>
                <a:lnTo>
                  <a:pt x="847" y="1057"/>
                </a:lnTo>
                <a:lnTo>
                  <a:pt x="844" y="1057"/>
                </a:lnTo>
                <a:lnTo>
                  <a:pt x="838" y="1057"/>
                </a:lnTo>
                <a:lnTo>
                  <a:pt x="838" y="1057"/>
                </a:lnTo>
                <a:lnTo>
                  <a:pt x="836" y="1059"/>
                </a:lnTo>
                <a:lnTo>
                  <a:pt x="834" y="1059"/>
                </a:lnTo>
                <a:lnTo>
                  <a:pt x="834" y="1059"/>
                </a:lnTo>
                <a:lnTo>
                  <a:pt x="836" y="1059"/>
                </a:lnTo>
                <a:lnTo>
                  <a:pt x="836" y="1061"/>
                </a:lnTo>
                <a:lnTo>
                  <a:pt x="836" y="1063"/>
                </a:lnTo>
                <a:lnTo>
                  <a:pt x="838" y="1065"/>
                </a:lnTo>
                <a:lnTo>
                  <a:pt x="838" y="1065"/>
                </a:lnTo>
                <a:lnTo>
                  <a:pt x="838" y="1065"/>
                </a:lnTo>
                <a:lnTo>
                  <a:pt x="840" y="1067"/>
                </a:lnTo>
                <a:lnTo>
                  <a:pt x="838" y="1067"/>
                </a:lnTo>
                <a:lnTo>
                  <a:pt x="838" y="1067"/>
                </a:lnTo>
                <a:lnTo>
                  <a:pt x="836" y="1065"/>
                </a:lnTo>
                <a:lnTo>
                  <a:pt x="836" y="1065"/>
                </a:lnTo>
                <a:lnTo>
                  <a:pt x="834" y="1063"/>
                </a:lnTo>
                <a:lnTo>
                  <a:pt x="834" y="1063"/>
                </a:lnTo>
                <a:lnTo>
                  <a:pt x="834" y="1061"/>
                </a:lnTo>
                <a:lnTo>
                  <a:pt x="834" y="1061"/>
                </a:lnTo>
                <a:lnTo>
                  <a:pt x="832" y="1061"/>
                </a:lnTo>
                <a:lnTo>
                  <a:pt x="834" y="1063"/>
                </a:lnTo>
                <a:lnTo>
                  <a:pt x="834" y="1065"/>
                </a:lnTo>
                <a:lnTo>
                  <a:pt x="834" y="1069"/>
                </a:lnTo>
                <a:lnTo>
                  <a:pt x="834" y="1071"/>
                </a:lnTo>
                <a:lnTo>
                  <a:pt x="838" y="1076"/>
                </a:lnTo>
                <a:lnTo>
                  <a:pt x="842" y="1076"/>
                </a:lnTo>
                <a:lnTo>
                  <a:pt x="842" y="1078"/>
                </a:lnTo>
                <a:lnTo>
                  <a:pt x="842" y="1078"/>
                </a:lnTo>
                <a:lnTo>
                  <a:pt x="842" y="1080"/>
                </a:lnTo>
                <a:lnTo>
                  <a:pt x="842" y="1080"/>
                </a:lnTo>
                <a:lnTo>
                  <a:pt x="842" y="1082"/>
                </a:lnTo>
                <a:lnTo>
                  <a:pt x="842" y="1084"/>
                </a:lnTo>
                <a:lnTo>
                  <a:pt x="842" y="1086"/>
                </a:lnTo>
                <a:lnTo>
                  <a:pt x="844" y="1088"/>
                </a:lnTo>
                <a:lnTo>
                  <a:pt x="849" y="1092"/>
                </a:lnTo>
                <a:lnTo>
                  <a:pt x="849" y="1092"/>
                </a:lnTo>
                <a:lnTo>
                  <a:pt x="851" y="1095"/>
                </a:lnTo>
                <a:lnTo>
                  <a:pt x="851" y="1097"/>
                </a:lnTo>
                <a:lnTo>
                  <a:pt x="853" y="1097"/>
                </a:lnTo>
                <a:lnTo>
                  <a:pt x="855" y="1099"/>
                </a:lnTo>
                <a:lnTo>
                  <a:pt x="857" y="1101"/>
                </a:lnTo>
                <a:lnTo>
                  <a:pt x="857" y="1101"/>
                </a:lnTo>
                <a:lnTo>
                  <a:pt x="857" y="1103"/>
                </a:lnTo>
                <a:lnTo>
                  <a:pt x="857" y="1105"/>
                </a:lnTo>
                <a:lnTo>
                  <a:pt x="859" y="1105"/>
                </a:lnTo>
                <a:lnTo>
                  <a:pt x="859" y="1105"/>
                </a:lnTo>
                <a:lnTo>
                  <a:pt x="859" y="1107"/>
                </a:lnTo>
                <a:lnTo>
                  <a:pt x="859" y="1109"/>
                </a:lnTo>
                <a:lnTo>
                  <a:pt x="861" y="1111"/>
                </a:lnTo>
                <a:lnTo>
                  <a:pt x="859" y="1111"/>
                </a:lnTo>
                <a:lnTo>
                  <a:pt x="861" y="1113"/>
                </a:lnTo>
                <a:lnTo>
                  <a:pt x="859" y="1113"/>
                </a:lnTo>
                <a:lnTo>
                  <a:pt x="861" y="1115"/>
                </a:lnTo>
                <a:lnTo>
                  <a:pt x="863" y="1115"/>
                </a:lnTo>
                <a:lnTo>
                  <a:pt x="863" y="1115"/>
                </a:lnTo>
                <a:lnTo>
                  <a:pt x="867" y="1115"/>
                </a:lnTo>
                <a:lnTo>
                  <a:pt x="867" y="1115"/>
                </a:lnTo>
                <a:lnTo>
                  <a:pt x="872" y="1118"/>
                </a:lnTo>
                <a:lnTo>
                  <a:pt x="874" y="1118"/>
                </a:lnTo>
                <a:lnTo>
                  <a:pt x="876" y="1118"/>
                </a:lnTo>
                <a:lnTo>
                  <a:pt x="878" y="1118"/>
                </a:lnTo>
                <a:lnTo>
                  <a:pt x="880" y="1120"/>
                </a:lnTo>
                <a:lnTo>
                  <a:pt x="880" y="1122"/>
                </a:lnTo>
                <a:lnTo>
                  <a:pt x="882" y="1122"/>
                </a:lnTo>
                <a:lnTo>
                  <a:pt x="886" y="1124"/>
                </a:lnTo>
                <a:lnTo>
                  <a:pt x="891" y="1124"/>
                </a:lnTo>
                <a:lnTo>
                  <a:pt x="891" y="1124"/>
                </a:lnTo>
                <a:lnTo>
                  <a:pt x="893" y="1126"/>
                </a:lnTo>
                <a:lnTo>
                  <a:pt x="893" y="1128"/>
                </a:lnTo>
                <a:lnTo>
                  <a:pt x="895" y="1128"/>
                </a:lnTo>
                <a:lnTo>
                  <a:pt x="895" y="1128"/>
                </a:lnTo>
                <a:lnTo>
                  <a:pt x="897" y="1128"/>
                </a:lnTo>
                <a:lnTo>
                  <a:pt x="897" y="1128"/>
                </a:lnTo>
                <a:lnTo>
                  <a:pt x="899" y="1130"/>
                </a:lnTo>
                <a:lnTo>
                  <a:pt x="901" y="1130"/>
                </a:lnTo>
                <a:lnTo>
                  <a:pt x="905" y="1134"/>
                </a:lnTo>
                <a:lnTo>
                  <a:pt x="907" y="1139"/>
                </a:lnTo>
                <a:lnTo>
                  <a:pt x="909" y="1141"/>
                </a:lnTo>
                <a:lnTo>
                  <a:pt x="909" y="1143"/>
                </a:lnTo>
                <a:lnTo>
                  <a:pt x="909" y="1143"/>
                </a:lnTo>
                <a:lnTo>
                  <a:pt x="909" y="1145"/>
                </a:lnTo>
                <a:lnTo>
                  <a:pt x="909" y="1145"/>
                </a:lnTo>
                <a:lnTo>
                  <a:pt x="911" y="1145"/>
                </a:lnTo>
                <a:lnTo>
                  <a:pt x="911" y="1147"/>
                </a:lnTo>
                <a:lnTo>
                  <a:pt x="911" y="1147"/>
                </a:lnTo>
                <a:lnTo>
                  <a:pt x="911" y="1151"/>
                </a:lnTo>
                <a:lnTo>
                  <a:pt x="911" y="1151"/>
                </a:lnTo>
                <a:lnTo>
                  <a:pt x="914" y="1153"/>
                </a:lnTo>
                <a:lnTo>
                  <a:pt x="916" y="1155"/>
                </a:lnTo>
                <a:lnTo>
                  <a:pt x="918" y="1157"/>
                </a:lnTo>
                <a:lnTo>
                  <a:pt x="918" y="1160"/>
                </a:lnTo>
                <a:lnTo>
                  <a:pt x="918" y="1160"/>
                </a:lnTo>
                <a:lnTo>
                  <a:pt x="918" y="1160"/>
                </a:lnTo>
                <a:lnTo>
                  <a:pt x="918" y="1160"/>
                </a:lnTo>
                <a:lnTo>
                  <a:pt x="918" y="1160"/>
                </a:lnTo>
                <a:lnTo>
                  <a:pt x="918" y="1162"/>
                </a:lnTo>
                <a:lnTo>
                  <a:pt x="918" y="1164"/>
                </a:lnTo>
                <a:lnTo>
                  <a:pt x="920" y="1166"/>
                </a:lnTo>
                <a:lnTo>
                  <a:pt x="922" y="1168"/>
                </a:lnTo>
                <a:lnTo>
                  <a:pt x="922" y="1170"/>
                </a:lnTo>
                <a:lnTo>
                  <a:pt x="922" y="1170"/>
                </a:lnTo>
                <a:lnTo>
                  <a:pt x="922" y="1172"/>
                </a:lnTo>
                <a:lnTo>
                  <a:pt x="926" y="1174"/>
                </a:lnTo>
                <a:lnTo>
                  <a:pt x="926" y="1176"/>
                </a:lnTo>
                <a:lnTo>
                  <a:pt x="926" y="1178"/>
                </a:lnTo>
                <a:lnTo>
                  <a:pt x="928" y="1180"/>
                </a:lnTo>
                <a:lnTo>
                  <a:pt x="928" y="1183"/>
                </a:lnTo>
                <a:lnTo>
                  <a:pt x="930" y="1183"/>
                </a:lnTo>
                <a:lnTo>
                  <a:pt x="930" y="1187"/>
                </a:lnTo>
                <a:lnTo>
                  <a:pt x="930" y="1189"/>
                </a:lnTo>
                <a:lnTo>
                  <a:pt x="930" y="1189"/>
                </a:lnTo>
                <a:lnTo>
                  <a:pt x="932" y="1191"/>
                </a:lnTo>
                <a:lnTo>
                  <a:pt x="935" y="1193"/>
                </a:lnTo>
                <a:lnTo>
                  <a:pt x="937" y="1195"/>
                </a:lnTo>
                <a:lnTo>
                  <a:pt x="939" y="1197"/>
                </a:lnTo>
                <a:lnTo>
                  <a:pt x="941" y="1197"/>
                </a:lnTo>
                <a:lnTo>
                  <a:pt x="943" y="1197"/>
                </a:lnTo>
                <a:lnTo>
                  <a:pt x="943" y="1199"/>
                </a:lnTo>
                <a:lnTo>
                  <a:pt x="947" y="1201"/>
                </a:lnTo>
                <a:lnTo>
                  <a:pt x="951" y="1208"/>
                </a:lnTo>
                <a:lnTo>
                  <a:pt x="953" y="1210"/>
                </a:lnTo>
                <a:lnTo>
                  <a:pt x="955" y="1212"/>
                </a:lnTo>
                <a:lnTo>
                  <a:pt x="955" y="1216"/>
                </a:lnTo>
                <a:lnTo>
                  <a:pt x="953" y="1218"/>
                </a:lnTo>
                <a:lnTo>
                  <a:pt x="951" y="1220"/>
                </a:lnTo>
                <a:lnTo>
                  <a:pt x="953" y="1220"/>
                </a:lnTo>
                <a:lnTo>
                  <a:pt x="953" y="1220"/>
                </a:lnTo>
                <a:lnTo>
                  <a:pt x="953" y="1220"/>
                </a:lnTo>
                <a:lnTo>
                  <a:pt x="953" y="1220"/>
                </a:lnTo>
                <a:lnTo>
                  <a:pt x="953" y="1222"/>
                </a:lnTo>
                <a:lnTo>
                  <a:pt x="955" y="1224"/>
                </a:lnTo>
                <a:lnTo>
                  <a:pt x="953" y="1224"/>
                </a:lnTo>
                <a:lnTo>
                  <a:pt x="953" y="1222"/>
                </a:lnTo>
                <a:lnTo>
                  <a:pt x="951" y="1222"/>
                </a:lnTo>
                <a:lnTo>
                  <a:pt x="951" y="1220"/>
                </a:lnTo>
                <a:lnTo>
                  <a:pt x="951" y="1220"/>
                </a:lnTo>
                <a:lnTo>
                  <a:pt x="951" y="1220"/>
                </a:lnTo>
                <a:lnTo>
                  <a:pt x="949" y="1222"/>
                </a:lnTo>
                <a:lnTo>
                  <a:pt x="947" y="1222"/>
                </a:lnTo>
                <a:lnTo>
                  <a:pt x="945" y="1220"/>
                </a:lnTo>
                <a:lnTo>
                  <a:pt x="941" y="1220"/>
                </a:lnTo>
                <a:lnTo>
                  <a:pt x="941" y="1222"/>
                </a:lnTo>
                <a:lnTo>
                  <a:pt x="941" y="1222"/>
                </a:lnTo>
                <a:lnTo>
                  <a:pt x="943" y="1224"/>
                </a:lnTo>
                <a:lnTo>
                  <a:pt x="945" y="1227"/>
                </a:lnTo>
                <a:lnTo>
                  <a:pt x="949" y="1227"/>
                </a:lnTo>
                <a:lnTo>
                  <a:pt x="949" y="1229"/>
                </a:lnTo>
                <a:lnTo>
                  <a:pt x="949" y="1229"/>
                </a:lnTo>
                <a:lnTo>
                  <a:pt x="949" y="1231"/>
                </a:lnTo>
                <a:lnTo>
                  <a:pt x="951" y="1231"/>
                </a:lnTo>
                <a:lnTo>
                  <a:pt x="953" y="1233"/>
                </a:lnTo>
                <a:lnTo>
                  <a:pt x="955" y="1233"/>
                </a:lnTo>
                <a:lnTo>
                  <a:pt x="955" y="1235"/>
                </a:lnTo>
                <a:lnTo>
                  <a:pt x="958" y="1235"/>
                </a:lnTo>
                <a:lnTo>
                  <a:pt x="958" y="1235"/>
                </a:lnTo>
                <a:lnTo>
                  <a:pt x="960" y="1237"/>
                </a:lnTo>
                <a:lnTo>
                  <a:pt x="960" y="1237"/>
                </a:lnTo>
                <a:lnTo>
                  <a:pt x="962" y="1239"/>
                </a:lnTo>
                <a:lnTo>
                  <a:pt x="964" y="1237"/>
                </a:lnTo>
                <a:lnTo>
                  <a:pt x="966" y="1237"/>
                </a:lnTo>
                <a:lnTo>
                  <a:pt x="968" y="1237"/>
                </a:lnTo>
                <a:lnTo>
                  <a:pt x="968" y="1235"/>
                </a:lnTo>
                <a:lnTo>
                  <a:pt x="968" y="1237"/>
                </a:lnTo>
                <a:lnTo>
                  <a:pt x="968" y="1239"/>
                </a:lnTo>
                <a:lnTo>
                  <a:pt x="970" y="1241"/>
                </a:lnTo>
                <a:lnTo>
                  <a:pt x="976" y="1245"/>
                </a:lnTo>
                <a:lnTo>
                  <a:pt x="979" y="1245"/>
                </a:lnTo>
                <a:lnTo>
                  <a:pt x="981" y="1245"/>
                </a:lnTo>
                <a:lnTo>
                  <a:pt x="983" y="1252"/>
                </a:lnTo>
                <a:lnTo>
                  <a:pt x="983" y="1254"/>
                </a:lnTo>
                <a:lnTo>
                  <a:pt x="983" y="1256"/>
                </a:lnTo>
                <a:lnTo>
                  <a:pt x="985" y="1256"/>
                </a:lnTo>
                <a:lnTo>
                  <a:pt x="985" y="1256"/>
                </a:lnTo>
                <a:lnTo>
                  <a:pt x="985" y="1258"/>
                </a:lnTo>
                <a:lnTo>
                  <a:pt x="985" y="1260"/>
                </a:lnTo>
                <a:lnTo>
                  <a:pt x="983" y="1264"/>
                </a:lnTo>
                <a:lnTo>
                  <a:pt x="983" y="1266"/>
                </a:lnTo>
                <a:lnTo>
                  <a:pt x="985" y="1266"/>
                </a:lnTo>
                <a:lnTo>
                  <a:pt x="987" y="1271"/>
                </a:lnTo>
                <a:lnTo>
                  <a:pt x="987" y="1271"/>
                </a:lnTo>
                <a:lnTo>
                  <a:pt x="987" y="1271"/>
                </a:lnTo>
                <a:lnTo>
                  <a:pt x="989" y="1273"/>
                </a:lnTo>
                <a:lnTo>
                  <a:pt x="989" y="1271"/>
                </a:lnTo>
                <a:lnTo>
                  <a:pt x="989" y="1271"/>
                </a:lnTo>
                <a:lnTo>
                  <a:pt x="991" y="1273"/>
                </a:lnTo>
                <a:lnTo>
                  <a:pt x="993" y="1275"/>
                </a:lnTo>
                <a:lnTo>
                  <a:pt x="999" y="1279"/>
                </a:lnTo>
                <a:lnTo>
                  <a:pt x="1002" y="1281"/>
                </a:lnTo>
                <a:lnTo>
                  <a:pt x="1004" y="1281"/>
                </a:lnTo>
                <a:lnTo>
                  <a:pt x="1006" y="1283"/>
                </a:lnTo>
                <a:lnTo>
                  <a:pt x="1008" y="1285"/>
                </a:lnTo>
                <a:lnTo>
                  <a:pt x="1010" y="1287"/>
                </a:lnTo>
                <a:lnTo>
                  <a:pt x="1010" y="1289"/>
                </a:lnTo>
                <a:lnTo>
                  <a:pt x="1012" y="1289"/>
                </a:lnTo>
                <a:lnTo>
                  <a:pt x="1012" y="1296"/>
                </a:lnTo>
                <a:lnTo>
                  <a:pt x="1014" y="1296"/>
                </a:lnTo>
                <a:lnTo>
                  <a:pt x="1016" y="1298"/>
                </a:lnTo>
                <a:lnTo>
                  <a:pt x="1016" y="1296"/>
                </a:lnTo>
                <a:lnTo>
                  <a:pt x="1018" y="1296"/>
                </a:lnTo>
                <a:lnTo>
                  <a:pt x="1020" y="1294"/>
                </a:lnTo>
                <a:lnTo>
                  <a:pt x="1020" y="1294"/>
                </a:lnTo>
                <a:lnTo>
                  <a:pt x="1023" y="1292"/>
                </a:lnTo>
                <a:lnTo>
                  <a:pt x="1023" y="1289"/>
                </a:lnTo>
                <a:lnTo>
                  <a:pt x="1023" y="1287"/>
                </a:lnTo>
                <a:lnTo>
                  <a:pt x="1020" y="1285"/>
                </a:lnTo>
                <a:lnTo>
                  <a:pt x="1018" y="1285"/>
                </a:lnTo>
                <a:lnTo>
                  <a:pt x="1018" y="1283"/>
                </a:lnTo>
                <a:lnTo>
                  <a:pt x="1018" y="1281"/>
                </a:lnTo>
                <a:lnTo>
                  <a:pt x="1016" y="1281"/>
                </a:lnTo>
                <a:lnTo>
                  <a:pt x="1016" y="1279"/>
                </a:lnTo>
                <a:lnTo>
                  <a:pt x="1014" y="1279"/>
                </a:lnTo>
                <a:lnTo>
                  <a:pt x="1014" y="1277"/>
                </a:lnTo>
                <a:lnTo>
                  <a:pt x="1010" y="1275"/>
                </a:lnTo>
                <a:lnTo>
                  <a:pt x="1010" y="1275"/>
                </a:lnTo>
                <a:lnTo>
                  <a:pt x="1010" y="1275"/>
                </a:lnTo>
                <a:lnTo>
                  <a:pt x="1010" y="1277"/>
                </a:lnTo>
                <a:lnTo>
                  <a:pt x="1010" y="1277"/>
                </a:lnTo>
                <a:lnTo>
                  <a:pt x="1010" y="1277"/>
                </a:lnTo>
                <a:lnTo>
                  <a:pt x="1008" y="1279"/>
                </a:lnTo>
                <a:lnTo>
                  <a:pt x="1008" y="1279"/>
                </a:lnTo>
                <a:lnTo>
                  <a:pt x="1008" y="1277"/>
                </a:lnTo>
                <a:lnTo>
                  <a:pt x="1008" y="1277"/>
                </a:lnTo>
                <a:lnTo>
                  <a:pt x="1006" y="1277"/>
                </a:lnTo>
                <a:lnTo>
                  <a:pt x="1004" y="1275"/>
                </a:lnTo>
                <a:lnTo>
                  <a:pt x="1004" y="1271"/>
                </a:lnTo>
                <a:lnTo>
                  <a:pt x="1004" y="1271"/>
                </a:lnTo>
                <a:lnTo>
                  <a:pt x="1004" y="1269"/>
                </a:lnTo>
                <a:lnTo>
                  <a:pt x="1004" y="1266"/>
                </a:lnTo>
                <a:lnTo>
                  <a:pt x="1004" y="1264"/>
                </a:lnTo>
                <a:lnTo>
                  <a:pt x="1002" y="1262"/>
                </a:lnTo>
                <a:lnTo>
                  <a:pt x="999" y="1258"/>
                </a:lnTo>
                <a:lnTo>
                  <a:pt x="999" y="1256"/>
                </a:lnTo>
                <a:lnTo>
                  <a:pt x="997" y="1256"/>
                </a:lnTo>
                <a:lnTo>
                  <a:pt x="995" y="1252"/>
                </a:lnTo>
                <a:lnTo>
                  <a:pt x="995" y="1250"/>
                </a:lnTo>
                <a:lnTo>
                  <a:pt x="995" y="1248"/>
                </a:lnTo>
                <a:lnTo>
                  <a:pt x="993" y="1245"/>
                </a:lnTo>
                <a:lnTo>
                  <a:pt x="993" y="1243"/>
                </a:lnTo>
                <a:lnTo>
                  <a:pt x="993" y="1243"/>
                </a:lnTo>
                <a:lnTo>
                  <a:pt x="993" y="1241"/>
                </a:lnTo>
                <a:lnTo>
                  <a:pt x="991" y="1241"/>
                </a:lnTo>
                <a:lnTo>
                  <a:pt x="991" y="1239"/>
                </a:lnTo>
                <a:lnTo>
                  <a:pt x="989" y="1235"/>
                </a:lnTo>
                <a:lnTo>
                  <a:pt x="987" y="1237"/>
                </a:lnTo>
                <a:lnTo>
                  <a:pt x="987" y="1237"/>
                </a:lnTo>
                <a:lnTo>
                  <a:pt x="989" y="1239"/>
                </a:lnTo>
                <a:lnTo>
                  <a:pt x="989" y="1241"/>
                </a:lnTo>
                <a:lnTo>
                  <a:pt x="989" y="1241"/>
                </a:lnTo>
                <a:lnTo>
                  <a:pt x="989" y="1241"/>
                </a:lnTo>
                <a:lnTo>
                  <a:pt x="987" y="1239"/>
                </a:lnTo>
                <a:lnTo>
                  <a:pt x="987" y="1237"/>
                </a:lnTo>
                <a:lnTo>
                  <a:pt x="985" y="1235"/>
                </a:lnTo>
                <a:lnTo>
                  <a:pt x="985" y="1233"/>
                </a:lnTo>
                <a:lnTo>
                  <a:pt x="985" y="1233"/>
                </a:lnTo>
                <a:lnTo>
                  <a:pt x="983" y="1231"/>
                </a:lnTo>
                <a:lnTo>
                  <a:pt x="983" y="1231"/>
                </a:lnTo>
                <a:lnTo>
                  <a:pt x="981" y="1229"/>
                </a:lnTo>
                <a:lnTo>
                  <a:pt x="981" y="1227"/>
                </a:lnTo>
                <a:lnTo>
                  <a:pt x="976" y="1224"/>
                </a:lnTo>
                <a:lnTo>
                  <a:pt x="974" y="1220"/>
                </a:lnTo>
                <a:lnTo>
                  <a:pt x="974" y="1220"/>
                </a:lnTo>
                <a:lnTo>
                  <a:pt x="974" y="1218"/>
                </a:lnTo>
                <a:lnTo>
                  <a:pt x="974" y="1216"/>
                </a:lnTo>
                <a:lnTo>
                  <a:pt x="974" y="1216"/>
                </a:lnTo>
                <a:lnTo>
                  <a:pt x="972" y="1214"/>
                </a:lnTo>
                <a:lnTo>
                  <a:pt x="972" y="1214"/>
                </a:lnTo>
                <a:lnTo>
                  <a:pt x="972" y="1212"/>
                </a:lnTo>
                <a:lnTo>
                  <a:pt x="972" y="1212"/>
                </a:lnTo>
                <a:lnTo>
                  <a:pt x="970" y="1212"/>
                </a:lnTo>
                <a:lnTo>
                  <a:pt x="970" y="1210"/>
                </a:lnTo>
                <a:lnTo>
                  <a:pt x="968" y="1206"/>
                </a:lnTo>
                <a:lnTo>
                  <a:pt x="966" y="1206"/>
                </a:lnTo>
                <a:lnTo>
                  <a:pt x="966" y="1206"/>
                </a:lnTo>
                <a:lnTo>
                  <a:pt x="966" y="1206"/>
                </a:lnTo>
                <a:lnTo>
                  <a:pt x="966" y="1206"/>
                </a:lnTo>
                <a:lnTo>
                  <a:pt x="966" y="1204"/>
                </a:lnTo>
                <a:lnTo>
                  <a:pt x="964" y="1204"/>
                </a:lnTo>
                <a:lnTo>
                  <a:pt x="964" y="1204"/>
                </a:lnTo>
                <a:lnTo>
                  <a:pt x="962" y="1201"/>
                </a:lnTo>
                <a:lnTo>
                  <a:pt x="960" y="1197"/>
                </a:lnTo>
                <a:lnTo>
                  <a:pt x="960" y="1195"/>
                </a:lnTo>
                <a:lnTo>
                  <a:pt x="955" y="1193"/>
                </a:lnTo>
                <a:lnTo>
                  <a:pt x="953" y="1191"/>
                </a:lnTo>
                <a:lnTo>
                  <a:pt x="951" y="1191"/>
                </a:lnTo>
                <a:lnTo>
                  <a:pt x="951" y="1189"/>
                </a:lnTo>
                <a:lnTo>
                  <a:pt x="949" y="1187"/>
                </a:lnTo>
                <a:lnTo>
                  <a:pt x="947" y="1185"/>
                </a:lnTo>
                <a:lnTo>
                  <a:pt x="947" y="1183"/>
                </a:lnTo>
                <a:lnTo>
                  <a:pt x="947" y="1178"/>
                </a:lnTo>
                <a:lnTo>
                  <a:pt x="947" y="1178"/>
                </a:lnTo>
                <a:lnTo>
                  <a:pt x="945" y="1176"/>
                </a:lnTo>
                <a:lnTo>
                  <a:pt x="945" y="1172"/>
                </a:lnTo>
                <a:lnTo>
                  <a:pt x="943" y="1170"/>
                </a:lnTo>
                <a:lnTo>
                  <a:pt x="943" y="1170"/>
                </a:lnTo>
                <a:lnTo>
                  <a:pt x="943" y="1164"/>
                </a:lnTo>
                <a:lnTo>
                  <a:pt x="945" y="1162"/>
                </a:lnTo>
                <a:lnTo>
                  <a:pt x="945" y="1160"/>
                </a:lnTo>
                <a:lnTo>
                  <a:pt x="943" y="1157"/>
                </a:lnTo>
                <a:lnTo>
                  <a:pt x="943" y="1157"/>
                </a:lnTo>
                <a:lnTo>
                  <a:pt x="945" y="1160"/>
                </a:lnTo>
                <a:lnTo>
                  <a:pt x="947" y="1160"/>
                </a:lnTo>
                <a:lnTo>
                  <a:pt x="947" y="1160"/>
                </a:lnTo>
                <a:lnTo>
                  <a:pt x="949" y="1160"/>
                </a:lnTo>
                <a:lnTo>
                  <a:pt x="953" y="1164"/>
                </a:lnTo>
                <a:lnTo>
                  <a:pt x="953" y="1164"/>
                </a:lnTo>
                <a:lnTo>
                  <a:pt x="955" y="1164"/>
                </a:lnTo>
                <a:lnTo>
                  <a:pt x="955" y="1164"/>
                </a:lnTo>
                <a:lnTo>
                  <a:pt x="955" y="1162"/>
                </a:lnTo>
                <a:lnTo>
                  <a:pt x="958" y="1162"/>
                </a:lnTo>
                <a:lnTo>
                  <a:pt x="960" y="1164"/>
                </a:lnTo>
                <a:lnTo>
                  <a:pt x="960" y="1164"/>
                </a:lnTo>
                <a:lnTo>
                  <a:pt x="962" y="1164"/>
                </a:lnTo>
                <a:lnTo>
                  <a:pt x="962" y="1166"/>
                </a:lnTo>
                <a:lnTo>
                  <a:pt x="964" y="1168"/>
                </a:lnTo>
                <a:lnTo>
                  <a:pt x="968" y="1168"/>
                </a:lnTo>
                <a:lnTo>
                  <a:pt x="968" y="1168"/>
                </a:lnTo>
                <a:lnTo>
                  <a:pt x="970" y="1168"/>
                </a:lnTo>
                <a:lnTo>
                  <a:pt x="970" y="1168"/>
                </a:lnTo>
                <a:lnTo>
                  <a:pt x="970" y="1170"/>
                </a:lnTo>
                <a:lnTo>
                  <a:pt x="970" y="1170"/>
                </a:lnTo>
                <a:lnTo>
                  <a:pt x="970" y="1170"/>
                </a:lnTo>
                <a:lnTo>
                  <a:pt x="968" y="1170"/>
                </a:lnTo>
                <a:lnTo>
                  <a:pt x="970" y="1172"/>
                </a:lnTo>
                <a:lnTo>
                  <a:pt x="970" y="1172"/>
                </a:lnTo>
                <a:lnTo>
                  <a:pt x="968" y="1174"/>
                </a:lnTo>
                <a:lnTo>
                  <a:pt x="970" y="1176"/>
                </a:lnTo>
                <a:lnTo>
                  <a:pt x="972" y="1178"/>
                </a:lnTo>
                <a:lnTo>
                  <a:pt x="972" y="1183"/>
                </a:lnTo>
                <a:lnTo>
                  <a:pt x="974" y="1185"/>
                </a:lnTo>
                <a:lnTo>
                  <a:pt x="974" y="1187"/>
                </a:lnTo>
                <a:lnTo>
                  <a:pt x="974" y="1189"/>
                </a:lnTo>
                <a:lnTo>
                  <a:pt x="976" y="1189"/>
                </a:lnTo>
                <a:lnTo>
                  <a:pt x="976" y="1191"/>
                </a:lnTo>
                <a:lnTo>
                  <a:pt x="979" y="1195"/>
                </a:lnTo>
                <a:lnTo>
                  <a:pt x="979" y="1195"/>
                </a:lnTo>
                <a:lnTo>
                  <a:pt x="979" y="1197"/>
                </a:lnTo>
                <a:lnTo>
                  <a:pt x="981" y="1197"/>
                </a:lnTo>
                <a:lnTo>
                  <a:pt x="981" y="1197"/>
                </a:lnTo>
                <a:lnTo>
                  <a:pt x="983" y="1199"/>
                </a:lnTo>
                <a:lnTo>
                  <a:pt x="983" y="1201"/>
                </a:lnTo>
                <a:lnTo>
                  <a:pt x="983" y="1204"/>
                </a:lnTo>
                <a:lnTo>
                  <a:pt x="985" y="1206"/>
                </a:lnTo>
                <a:lnTo>
                  <a:pt x="987" y="1206"/>
                </a:lnTo>
                <a:lnTo>
                  <a:pt x="987" y="1206"/>
                </a:lnTo>
                <a:lnTo>
                  <a:pt x="987" y="1208"/>
                </a:lnTo>
                <a:lnTo>
                  <a:pt x="987" y="1208"/>
                </a:lnTo>
                <a:lnTo>
                  <a:pt x="989" y="1210"/>
                </a:lnTo>
                <a:lnTo>
                  <a:pt x="989" y="1212"/>
                </a:lnTo>
                <a:lnTo>
                  <a:pt x="993" y="1212"/>
                </a:lnTo>
                <a:lnTo>
                  <a:pt x="995" y="1216"/>
                </a:lnTo>
                <a:lnTo>
                  <a:pt x="997" y="1218"/>
                </a:lnTo>
                <a:lnTo>
                  <a:pt x="999" y="1220"/>
                </a:lnTo>
                <a:lnTo>
                  <a:pt x="1002" y="1220"/>
                </a:lnTo>
                <a:lnTo>
                  <a:pt x="1002" y="1220"/>
                </a:lnTo>
                <a:lnTo>
                  <a:pt x="1004" y="1220"/>
                </a:lnTo>
                <a:lnTo>
                  <a:pt x="1006" y="1220"/>
                </a:lnTo>
                <a:lnTo>
                  <a:pt x="1006" y="1222"/>
                </a:lnTo>
                <a:lnTo>
                  <a:pt x="1006" y="1224"/>
                </a:lnTo>
                <a:lnTo>
                  <a:pt x="1006" y="1227"/>
                </a:lnTo>
                <a:lnTo>
                  <a:pt x="1006" y="1227"/>
                </a:lnTo>
                <a:lnTo>
                  <a:pt x="1006" y="1229"/>
                </a:lnTo>
                <a:lnTo>
                  <a:pt x="1008" y="1229"/>
                </a:lnTo>
                <a:lnTo>
                  <a:pt x="1008" y="1231"/>
                </a:lnTo>
                <a:lnTo>
                  <a:pt x="1010" y="1231"/>
                </a:lnTo>
                <a:lnTo>
                  <a:pt x="1014" y="1233"/>
                </a:lnTo>
                <a:lnTo>
                  <a:pt x="1016" y="1233"/>
                </a:lnTo>
                <a:lnTo>
                  <a:pt x="1016" y="1235"/>
                </a:lnTo>
                <a:lnTo>
                  <a:pt x="1016" y="1235"/>
                </a:lnTo>
                <a:lnTo>
                  <a:pt x="1016" y="1237"/>
                </a:lnTo>
                <a:lnTo>
                  <a:pt x="1018" y="1239"/>
                </a:lnTo>
                <a:lnTo>
                  <a:pt x="1018" y="1239"/>
                </a:lnTo>
                <a:lnTo>
                  <a:pt x="1023" y="1239"/>
                </a:lnTo>
                <a:lnTo>
                  <a:pt x="1025" y="1241"/>
                </a:lnTo>
                <a:lnTo>
                  <a:pt x="1025" y="1243"/>
                </a:lnTo>
                <a:lnTo>
                  <a:pt x="1025" y="1243"/>
                </a:lnTo>
                <a:lnTo>
                  <a:pt x="1025" y="1243"/>
                </a:lnTo>
                <a:lnTo>
                  <a:pt x="1027" y="1245"/>
                </a:lnTo>
                <a:lnTo>
                  <a:pt x="1027" y="1245"/>
                </a:lnTo>
                <a:lnTo>
                  <a:pt x="1027" y="1245"/>
                </a:lnTo>
                <a:lnTo>
                  <a:pt x="1027" y="1245"/>
                </a:lnTo>
                <a:lnTo>
                  <a:pt x="1025" y="1245"/>
                </a:lnTo>
                <a:lnTo>
                  <a:pt x="1023" y="1248"/>
                </a:lnTo>
                <a:lnTo>
                  <a:pt x="1023" y="1250"/>
                </a:lnTo>
                <a:lnTo>
                  <a:pt x="1023" y="1254"/>
                </a:lnTo>
                <a:lnTo>
                  <a:pt x="1025" y="1256"/>
                </a:lnTo>
                <a:lnTo>
                  <a:pt x="1025" y="1256"/>
                </a:lnTo>
                <a:lnTo>
                  <a:pt x="1027" y="1256"/>
                </a:lnTo>
                <a:lnTo>
                  <a:pt x="1027" y="1256"/>
                </a:lnTo>
                <a:lnTo>
                  <a:pt x="1029" y="1256"/>
                </a:lnTo>
                <a:lnTo>
                  <a:pt x="1029" y="1254"/>
                </a:lnTo>
                <a:lnTo>
                  <a:pt x="1031" y="1254"/>
                </a:lnTo>
                <a:lnTo>
                  <a:pt x="1031" y="1254"/>
                </a:lnTo>
                <a:lnTo>
                  <a:pt x="1029" y="1256"/>
                </a:lnTo>
                <a:lnTo>
                  <a:pt x="1027" y="1256"/>
                </a:lnTo>
                <a:lnTo>
                  <a:pt x="1027" y="1256"/>
                </a:lnTo>
                <a:lnTo>
                  <a:pt x="1029" y="1258"/>
                </a:lnTo>
                <a:lnTo>
                  <a:pt x="1031" y="1256"/>
                </a:lnTo>
                <a:lnTo>
                  <a:pt x="1031" y="1256"/>
                </a:lnTo>
                <a:lnTo>
                  <a:pt x="1031" y="1256"/>
                </a:lnTo>
                <a:lnTo>
                  <a:pt x="1033" y="1258"/>
                </a:lnTo>
                <a:lnTo>
                  <a:pt x="1033" y="1258"/>
                </a:lnTo>
                <a:lnTo>
                  <a:pt x="1037" y="1260"/>
                </a:lnTo>
                <a:lnTo>
                  <a:pt x="1037" y="1262"/>
                </a:lnTo>
                <a:lnTo>
                  <a:pt x="1041" y="1264"/>
                </a:lnTo>
                <a:lnTo>
                  <a:pt x="1041" y="1264"/>
                </a:lnTo>
                <a:lnTo>
                  <a:pt x="1043" y="1264"/>
                </a:lnTo>
                <a:lnTo>
                  <a:pt x="1041" y="1264"/>
                </a:lnTo>
                <a:lnTo>
                  <a:pt x="1041" y="1264"/>
                </a:lnTo>
                <a:lnTo>
                  <a:pt x="1039" y="1264"/>
                </a:lnTo>
                <a:lnTo>
                  <a:pt x="1039" y="1264"/>
                </a:lnTo>
                <a:lnTo>
                  <a:pt x="1039" y="1264"/>
                </a:lnTo>
                <a:lnTo>
                  <a:pt x="1039" y="1264"/>
                </a:lnTo>
                <a:lnTo>
                  <a:pt x="1043" y="1269"/>
                </a:lnTo>
                <a:lnTo>
                  <a:pt x="1043" y="1269"/>
                </a:lnTo>
                <a:lnTo>
                  <a:pt x="1043" y="1271"/>
                </a:lnTo>
                <a:lnTo>
                  <a:pt x="1046" y="1273"/>
                </a:lnTo>
                <a:lnTo>
                  <a:pt x="1048" y="1273"/>
                </a:lnTo>
                <a:lnTo>
                  <a:pt x="1048" y="1273"/>
                </a:lnTo>
                <a:lnTo>
                  <a:pt x="1050" y="1273"/>
                </a:lnTo>
                <a:lnTo>
                  <a:pt x="1050" y="1273"/>
                </a:lnTo>
                <a:lnTo>
                  <a:pt x="1050" y="1273"/>
                </a:lnTo>
                <a:lnTo>
                  <a:pt x="1050" y="1273"/>
                </a:lnTo>
                <a:lnTo>
                  <a:pt x="1050" y="1275"/>
                </a:lnTo>
                <a:lnTo>
                  <a:pt x="1050" y="1275"/>
                </a:lnTo>
                <a:lnTo>
                  <a:pt x="1048" y="1273"/>
                </a:lnTo>
                <a:lnTo>
                  <a:pt x="1046" y="1273"/>
                </a:lnTo>
                <a:lnTo>
                  <a:pt x="1056" y="1279"/>
                </a:lnTo>
                <a:lnTo>
                  <a:pt x="1058" y="1281"/>
                </a:lnTo>
                <a:lnTo>
                  <a:pt x="1062" y="1285"/>
                </a:lnTo>
                <a:lnTo>
                  <a:pt x="1064" y="1287"/>
                </a:lnTo>
                <a:lnTo>
                  <a:pt x="1067" y="1292"/>
                </a:lnTo>
                <a:lnTo>
                  <a:pt x="1069" y="1294"/>
                </a:lnTo>
                <a:lnTo>
                  <a:pt x="1071" y="1298"/>
                </a:lnTo>
                <a:lnTo>
                  <a:pt x="1073" y="1298"/>
                </a:lnTo>
                <a:lnTo>
                  <a:pt x="1075" y="1300"/>
                </a:lnTo>
                <a:lnTo>
                  <a:pt x="1077" y="1306"/>
                </a:lnTo>
                <a:lnTo>
                  <a:pt x="1077" y="1310"/>
                </a:lnTo>
                <a:lnTo>
                  <a:pt x="1079" y="1313"/>
                </a:lnTo>
                <a:lnTo>
                  <a:pt x="1079" y="1315"/>
                </a:lnTo>
                <a:lnTo>
                  <a:pt x="1081" y="1317"/>
                </a:lnTo>
                <a:lnTo>
                  <a:pt x="1083" y="1319"/>
                </a:lnTo>
                <a:lnTo>
                  <a:pt x="1083" y="1319"/>
                </a:lnTo>
                <a:lnTo>
                  <a:pt x="1083" y="1321"/>
                </a:lnTo>
                <a:lnTo>
                  <a:pt x="1083" y="1323"/>
                </a:lnTo>
                <a:lnTo>
                  <a:pt x="1081" y="1325"/>
                </a:lnTo>
                <a:lnTo>
                  <a:pt x="1081" y="1327"/>
                </a:lnTo>
                <a:lnTo>
                  <a:pt x="1079" y="1327"/>
                </a:lnTo>
                <a:lnTo>
                  <a:pt x="1079" y="1327"/>
                </a:lnTo>
                <a:lnTo>
                  <a:pt x="1079" y="1329"/>
                </a:lnTo>
                <a:lnTo>
                  <a:pt x="1081" y="1329"/>
                </a:lnTo>
                <a:lnTo>
                  <a:pt x="1081" y="1329"/>
                </a:lnTo>
                <a:lnTo>
                  <a:pt x="1083" y="1329"/>
                </a:lnTo>
                <a:lnTo>
                  <a:pt x="1083" y="1331"/>
                </a:lnTo>
                <a:lnTo>
                  <a:pt x="1083" y="1331"/>
                </a:lnTo>
                <a:lnTo>
                  <a:pt x="1081" y="1334"/>
                </a:lnTo>
                <a:lnTo>
                  <a:pt x="1079" y="1334"/>
                </a:lnTo>
                <a:lnTo>
                  <a:pt x="1077" y="1334"/>
                </a:lnTo>
                <a:lnTo>
                  <a:pt x="1077" y="1334"/>
                </a:lnTo>
                <a:lnTo>
                  <a:pt x="1077" y="1336"/>
                </a:lnTo>
                <a:lnTo>
                  <a:pt x="1079" y="1338"/>
                </a:lnTo>
                <a:lnTo>
                  <a:pt x="1079" y="1340"/>
                </a:lnTo>
                <a:lnTo>
                  <a:pt x="1079" y="1340"/>
                </a:lnTo>
                <a:lnTo>
                  <a:pt x="1083" y="1344"/>
                </a:lnTo>
                <a:lnTo>
                  <a:pt x="1085" y="1346"/>
                </a:lnTo>
                <a:lnTo>
                  <a:pt x="1085" y="1348"/>
                </a:lnTo>
                <a:lnTo>
                  <a:pt x="1087" y="1350"/>
                </a:lnTo>
                <a:lnTo>
                  <a:pt x="1092" y="1352"/>
                </a:lnTo>
                <a:lnTo>
                  <a:pt x="1096" y="1354"/>
                </a:lnTo>
                <a:lnTo>
                  <a:pt x="1098" y="1354"/>
                </a:lnTo>
                <a:lnTo>
                  <a:pt x="1100" y="1357"/>
                </a:lnTo>
                <a:lnTo>
                  <a:pt x="1102" y="1359"/>
                </a:lnTo>
                <a:lnTo>
                  <a:pt x="1106" y="1361"/>
                </a:lnTo>
                <a:lnTo>
                  <a:pt x="1106" y="1363"/>
                </a:lnTo>
                <a:lnTo>
                  <a:pt x="1108" y="1365"/>
                </a:lnTo>
                <a:lnTo>
                  <a:pt x="1115" y="1367"/>
                </a:lnTo>
                <a:lnTo>
                  <a:pt x="1119" y="1369"/>
                </a:lnTo>
                <a:lnTo>
                  <a:pt x="1123" y="1369"/>
                </a:lnTo>
                <a:lnTo>
                  <a:pt x="1127" y="1371"/>
                </a:lnTo>
                <a:lnTo>
                  <a:pt x="1129" y="1371"/>
                </a:lnTo>
                <a:lnTo>
                  <a:pt x="1131" y="1371"/>
                </a:lnTo>
                <a:lnTo>
                  <a:pt x="1131" y="1371"/>
                </a:lnTo>
                <a:lnTo>
                  <a:pt x="1134" y="1373"/>
                </a:lnTo>
                <a:lnTo>
                  <a:pt x="1136" y="1375"/>
                </a:lnTo>
                <a:lnTo>
                  <a:pt x="1138" y="1375"/>
                </a:lnTo>
                <a:lnTo>
                  <a:pt x="1140" y="1378"/>
                </a:lnTo>
                <a:lnTo>
                  <a:pt x="1142" y="1380"/>
                </a:lnTo>
                <a:lnTo>
                  <a:pt x="1144" y="1382"/>
                </a:lnTo>
                <a:lnTo>
                  <a:pt x="1146" y="1382"/>
                </a:lnTo>
                <a:lnTo>
                  <a:pt x="1152" y="1384"/>
                </a:lnTo>
                <a:lnTo>
                  <a:pt x="1155" y="1386"/>
                </a:lnTo>
                <a:lnTo>
                  <a:pt x="1159" y="1386"/>
                </a:lnTo>
                <a:lnTo>
                  <a:pt x="1163" y="1388"/>
                </a:lnTo>
                <a:lnTo>
                  <a:pt x="1169" y="1390"/>
                </a:lnTo>
                <a:lnTo>
                  <a:pt x="1173" y="1390"/>
                </a:lnTo>
                <a:lnTo>
                  <a:pt x="1175" y="1392"/>
                </a:lnTo>
                <a:lnTo>
                  <a:pt x="1178" y="1392"/>
                </a:lnTo>
                <a:lnTo>
                  <a:pt x="1180" y="1394"/>
                </a:lnTo>
                <a:lnTo>
                  <a:pt x="1186" y="1396"/>
                </a:lnTo>
                <a:lnTo>
                  <a:pt x="1192" y="1401"/>
                </a:lnTo>
                <a:lnTo>
                  <a:pt x="1201" y="1401"/>
                </a:lnTo>
                <a:lnTo>
                  <a:pt x="1205" y="1403"/>
                </a:lnTo>
                <a:lnTo>
                  <a:pt x="1209" y="1405"/>
                </a:lnTo>
                <a:lnTo>
                  <a:pt x="1211" y="1405"/>
                </a:lnTo>
                <a:lnTo>
                  <a:pt x="1213" y="1405"/>
                </a:lnTo>
                <a:lnTo>
                  <a:pt x="1219" y="1401"/>
                </a:lnTo>
                <a:lnTo>
                  <a:pt x="1224" y="1401"/>
                </a:lnTo>
                <a:lnTo>
                  <a:pt x="1230" y="1396"/>
                </a:lnTo>
                <a:lnTo>
                  <a:pt x="1232" y="1396"/>
                </a:lnTo>
                <a:lnTo>
                  <a:pt x="1234" y="1396"/>
                </a:lnTo>
                <a:lnTo>
                  <a:pt x="1234" y="1396"/>
                </a:lnTo>
                <a:lnTo>
                  <a:pt x="1234" y="1396"/>
                </a:lnTo>
                <a:lnTo>
                  <a:pt x="1232" y="1396"/>
                </a:lnTo>
                <a:lnTo>
                  <a:pt x="1232" y="1394"/>
                </a:lnTo>
                <a:lnTo>
                  <a:pt x="1232" y="1394"/>
                </a:lnTo>
                <a:lnTo>
                  <a:pt x="1232" y="1394"/>
                </a:lnTo>
                <a:lnTo>
                  <a:pt x="1234" y="1394"/>
                </a:lnTo>
                <a:lnTo>
                  <a:pt x="1234" y="1394"/>
                </a:lnTo>
                <a:lnTo>
                  <a:pt x="1234" y="1394"/>
                </a:lnTo>
                <a:lnTo>
                  <a:pt x="1234" y="1394"/>
                </a:lnTo>
                <a:lnTo>
                  <a:pt x="1234" y="1394"/>
                </a:lnTo>
                <a:lnTo>
                  <a:pt x="1236" y="1394"/>
                </a:lnTo>
                <a:lnTo>
                  <a:pt x="1236" y="1394"/>
                </a:lnTo>
                <a:lnTo>
                  <a:pt x="1238" y="1394"/>
                </a:lnTo>
                <a:lnTo>
                  <a:pt x="1236" y="1396"/>
                </a:lnTo>
                <a:lnTo>
                  <a:pt x="1236" y="1396"/>
                </a:lnTo>
                <a:lnTo>
                  <a:pt x="1238" y="1396"/>
                </a:lnTo>
                <a:lnTo>
                  <a:pt x="1247" y="1399"/>
                </a:lnTo>
                <a:lnTo>
                  <a:pt x="1245" y="1399"/>
                </a:lnTo>
                <a:lnTo>
                  <a:pt x="1243" y="1396"/>
                </a:lnTo>
                <a:lnTo>
                  <a:pt x="1243" y="1396"/>
                </a:lnTo>
                <a:lnTo>
                  <a:pt x="1243" y="1396"/>
                </a:lnTo>
                <a:lnTo>
                  <a:pt x="1240" y="1396"/>
                </a:lnTo>
                <a:lnTo>
                  <a:pt x="1240" y="1396"/>
                </a:lnTo>
                <a:lnTo>
                  <a:pt x="1240" y="1394"/>
                </a:lnTo>
                <a:lnTo>
                  <a:pt x="1240" y="1394"/>
                </a:lnTo>
                <a:lnTo>
                  <a:pt x="1240" y="1396"/>
                </a:lnTo>
                <a:lnTo>
                  <a:pt x="1243" y="1396"/>
                </a:lnTo>
                <a:lnTo>
                  <a:pt x="1245" y="1396"/>
                </a:lnTo>
                <a:lnTo>
                  <a:pt x="1247" y="1399"/>
                </a:lnTo>
                <a:lnTo>
                  <a:pt x="1249" y="1401"/>
                </a:lnTo>
                <a:lnTo>
                  <a:pt x="1253" y="1403"/>
                </a:lnTo>
                <a:lnTo>
                  <a:pt x="1257" y="1407"/>
                </a:lnTo>
                <a:lnTo>
                  <a:pt x="1259" y="1409"/>
                </a:lnTo>
                <a:lnTo>
                  <a:pt x="1261" y="1411"/>
                </a:lnTo>
                <a:lnTo>
                  <a:pt x="1263" y="1413"/>
                </a:lnTo>
                <a:lnTo>
                  <a:pt x="1268" y="1417"/>
                </a:lnTo>
                <a:lnTo>
                  <a:pt x="1272" y="1422"/>
                </a:lnTo>
                <a:lnTo>
                  <a:pt x="1272" y="1422"/>
                </a:lnTo>
                <a:lnTo>
                  <a:pt x="1278" y="1426"/>
                </a:lnTo>
                <a:lnTo>
                  <a:pt x="1280" y="1428"/>
                </a:lnTo>
                <a:lnTo>
                  <a:pt x="1284" y="1430"/>
                </a:lnTo>
                <a:lnTo>
                  <a:pt x="1287" y="1430"/>
                </a:lnTo>
                <a:lnTo>
                  <a:pt x="1295" y="1430"/>
                </a:lnTo>
                <a:lnTo>
                  <a:pt x="1297" y="1430"/>
                </a:lnTo>
                <a:lnTo>
                  <a:pt x="1303" y="1432"/>
                </a:lnTo>
                <a:lnTo>
                  <a:pt x="1303" y="1434"/>
                </a:lnTo>
                <a:lnTo>
                  <a:pt x="1307" y="1436"/>
                </a:lnTo>
                <a:lnTo>
                  <a:pt x="1312" y="1436"/>
                </a:lnTo>
                <a:lnTo>
                  <a:pt x="1314" y="1436"/>
                </a:lnTo>
                <a:lnTo>
                  <a:pt x="1320" y="1438"/>
                </a:lnTo>
                <a:lnTo>
                  <a:pt x="1326" y="1440"/>
                </a:lnTo>
                <a:lnTo>
                  <a:pt x="1326" y="1440"/>
                </a:lnTo>
                <a:lnTo>
                  <a:pt x="1324" y="1440"/>
                </a:lnTo>
                <a:lnTo>
                  <a:pt x="1324" y="1440"/>
                </a:lnTo>
                <a:lnTo>
                  <a:pt x="1322" y="1440"/>
                </a:lnTo>
                <a:lnTo>
                  <a:pt x="1324" y="1440"/>
                </a:lnTo>
                <a:lnTo>
                  <a:pt x="1326" y="1440"/>
                </a:lnTo>
                <a:lnTo>
                  <a:pt x="1331" y="1440"/>
                </a:lnTo>
                <a:lnTo>
                  <a:pt x="1333" y="1440"/>
                </a:lnTo>
                <a:lnTo>
                  <a:pt x="1335" y="1440"/>
                </a:lnTo>
                <a:lnTo>
                  <a:pt x="1335" y="1440"/>
                </a:lnTo>
                <a:lnTo>
                  <a:pt x="1335" y="1438"/>
                </a:lnTo>
                <a:lnTo>
                  <a:pt x="1335" y="1438"/>
                </a:lnTo>
                <a:lnTo>
                  <a:pt x="1335" y="1438"/>
                </a:lnTo>
                <a:lnTo>
                  <a:pt x="1337" y="1438"/>
                </a:lnTo>
                <a:lnTo>
                  <a:pt x="1337" y="1438"/>
                </a:lnTo>
                <a:lnTo>
                  <a:pt x="1339" y="1438"/>
                </a:lnTo>
                <a:lnTo>
                  <a:pt x="1341" y="1438"/>
                </a:lnTo>
                <a:lnTo>
                  <a:pt x="1341" y="1438"/>
                </a:lnTo>
                <a:lnTo>
                  <a:pt x="1341" y="1440"/>
                </a:lnTo>
                <a:lnTo>
                  <a:pt x="1341" y="1440"/>
                </a:lnTo>
                <a:lnTo>
                  <a:pt x="1341" y="1443"/>
                </a:lnTo>
                <a:lnTo>
                  <a:pt x="1343" y="1443"/>
                </a:lnTo>
                <a:lnTo>
                  <a:pt x="1343" y="1445"/>
                </a:lnTo>
                <a:lnTo>
                  <a:pt x="1343" y="1445"/>
                </a:lnTo>
                <a:lnTo>
                  <a:pt x="1341" y="1445"/>
                </a:lnTo>
                <a:lnTo>
                  <a:pt x="1341" y="1445"/>
                </a:lnTo>
                <a:lnTo>
                  <a:pt x="1341" y="1445"/>
                </a:lnTo>
                <a:lnTo>
                  <a:pt x="1339" y="1443"/>
                </a:lnTo>
                <a:lnTo>
                  <a:pt x="1339" y="1443"/>
                </a:lnTo>
                <a:lnTo>
                  <a:pt x="1337" y="1445"/>
                </a:lnTo>
                <a:lnTo>
                  <a:pt x="1337" y="1445"/>
                </a:lnTo>
                <a:lnTo>
                  <a:pt x="1341" y="1447"/>
                </a:lnTo>
                <a:lnTo>
                  <a:pt x="1345" y="1451"/>
                </a:lnTo>
                <a:lnTo>
                  <a:pt x="1345" y="1451"/>
                </a:lnTo>
                <a:lnTo>
                  <a:pt x="1349" y="1455"/>
                </a:lnTo>
                <a:lnTo>
                  <a:pt x="1351" y="1455"/>
                </a:lnTo>
                <a:lnTo>
                  <a:pt x="1351" y="1459"/>
                </a:lnTo>
                <a:lnTo>
                  <a:pt x="1356" y="1461"/>
                </a:lnTo>
                <a:lnTo>
                  <a:pt x="1362" y="1468"/>
                </a:lnTo>
                <a:lnTo>
                  <a:pt x="1364" y="1470"/>
                </a:lnTo>
                <a:lnTo>
                  <a:pt x="1366" y="1472"/>
                </a:lnTo>
                <a:lnTo>
                  <a:pt x="1366" y="1472"/>
                </a:lnTo>
                <a:lnTo>
                  <a:pt x="1366" y="1472"/>
                </a:lnTo>
                <a:lnTo>
                  <a:pt x="1366" y="1472"/>
                </a:lnTo>
                <a:lnTo>
                  <a:pt x="1364" y="1474"/>
                </a:lnTo>
                <a:lnTo>
                  <a:pt x="1364" y="1474"/>
                </a:lnTo>
                <a:lnTo>
                  <a:pt x="1364" y="1474"/>
                </a:lnTo>
                <a:lnTo>
                  <a:pt x="1366" y="1476"/>
                </a:lnTo>
                <a:lnTo>
                  <a:pt x="1366" y="1476"/>
                </a:lnTo>
                <a:lnTo>
                  <a:pt x="1366" y="1478"/>
                </a:lnTo>
                <a:lnTo>
                  <a:pt x="1366" y="1478"/>
                </a:lnTo>
                <a:lnTo>
                  <a:pt x="1366" y="1478"/>
                </a:lnTo>
                <a:lnTo>
                  <a:pt x="1364" y="1482"/>
                </a:lnTo>
                <a:lnTo>
                  <a:pt x="1364" y="1482"/>
                </a:lnTo>
                <a:lnTo>
                  <a:pt x="1364" y="1484"/>
                </a:lnTo>
                <a:lnTo>
                  <a:pt x="1366" y="1489"/>
                </a:lnTo>
                <a:lnTo>
                  <a:pt x="1368" y="1489"/>
                </a:lnTo>
                <a:lnTo>
                  <a:pt x="1372" y="1491"/>
                </a:lnTo>
                <a:lnTo>
                  <a:pt x="1375" y="1493"/>
                </a:lnTo>
                <a:lnTo>
                  <a:pt x="1375" y="1493"/>
                </a:lnTo>
                <a:lnTo>
                  <a:pt x="1375" y="1493"/>
                </a:lnTo>
                <a:lnTo>
                  <a:pt x="1375" y="1493"/>
                </a:lnTo>
                <a:lnTo>
                  <a:pt x="1377" y="1491"/>
                </a:lnTo>
                <a:lnTo>
                  <a:pt x="1379" y="1491"/>
                </a:lnTo>
                <a:lnTo>
                  <a:pt x="1377" y="1489"/>
                </a:lnTo>
                <a:lnTo>
                  <a:pt x="1377" y="1489"/>
                </a:lnTo>
                <a:lnTo>
                  <a:pt x="1375" y="1487"/>
                </a:lnTo>
                <a:lnTo>
                  <a:pt x="1372" y="1487"/>
                </a:lnTo>
                <a:lnTo>
                  <a:pt x="1372" y="1482"/>
                </a:lnTo>
                <a:lnTo>
                  <a:pt x="1372" y="1484"/>
                </a:lnTo>
                <a:lnTo>
                  <a:pt x="1372" y="1484"/>
                </a:lnTo>
                <a:lnTo>
                  <a:pt x="1377" y="1484"/>
                </a:lnTo>
                <a:lnTo>
                  <a:pt x="1381" y="1489"/>
                </a:lnTo>
                <a:lnTo>
                  <a:pt x="1381" y="1491"/>
                </a:lnTo>
                <a:lnTo>
                  <a:pt x="1381" y="1491"/>
                </a:lnTo>
                <a:lnTo>
                  <a:pt x="1381" y="1493"/>
                </a:lnTo>
                <a:lnTo>
                  <a:pt x="1383" y="1493"/>
                </a:lnTo>
                <a:lnTo>
                  <a:pt x="1383" y="1495"/>
                </a:lnTo>
                <a:lnTo>
                  <a:pt x="1387" y="1495"/>
                </a:lnTo>
                <a:lnTo>
                  <a:pt x="1389" y="1497"/>
                </a:lnTo>
                <a:lnTo>
                  <a:pt x="1391" y="1497"/>
                </a:lnTo>
                <a:lnTo>
                  <a:pt x="1395" y="1499"/>
                </a:lnTo>
                <a:lnTo>
                  <a:pt x="1395" y="1501"/>
                </a:lnTo>
                <a:lnTo>
                  <a:pt x="1395" y="1501"/>
                </a:lnTo>
                <a:lnTo>
                  <a:pt x="1395" y="1505"/>
                </a:lnTo>
                <a:lnTo>
                  <a:pt x="1395" y="1505"/>
                </a:lnTo>
                <a:lnTo>
                  <a:pt x="1395" y="1508"/>
                </a:lnTo>
                <a:lnTo>
                  <a:pt x="1395" y="1510"/>
                </a:lnTo>
                <a:lnTo>
                  <a:pt x="1398" y="1510"/>
                </a:lnTo>
                <a:lnTo>
                  <a:pt x="1400" y="1510"/>
                </a:lnTo>
                <a:lnTo>
                  <a:pt x="1400" y="1510"/>
                </a:lnTo>
                <a:lnTo>
                  <a:pt x="1402" y="1510"/>
                </a:lnTo>
                <a:lnTo>
                  <a:pt x="1402" y="1510"/>
                </a:lnTo>
                <a:lnTo>
                  <a:pt x="1402" y="1510"/>
                </a:lnTo>
                <a:lnTo>
                  <a:pt x="1400" y="1508"/>
                </a:lnTo>
                <a:lnTo>
                  <a:pt x="1398" y="1505"/>
                </a:lnTo>
                <a:lnTo>
                  <a:pt x="1400" y="1505"/>
                </a:lnTo>
                <a:lnTo>
                  <a:pt x="1402" y="1505"/>
                </a:lnTo>
                <a:lnTo>
                  <a:pt x="1404" y="1508"/>
                </a:lnTo>
                <a:lnTo>
                  <a:pt x="1404" y="1510"/>
                </a:lnTo>
                <a:lnTo>
                  <a:pt x="1404" y="1512"/>
                </a:lnTo>
                <a:lnTo>
                  <a:pt x="1404" y="1512"/>
                </a:lnTo>
                <a:lnTo>
                  <a:pt x="1406" y="1514"/>
                </a:lnTo>
                <a:lnTo>
                  <a:pt x="1408" y="1516"/>
                </a:lnTo>
                <a:lnTo>
                  <a:pt x="1408" y="1514"/>
                </a:lnTo>
                <a:lnTo>
                  <a:pt x="1408" y="1512"/>
                </a:lnTo>
                <a:lnTo>
                  <a:pt x="1408" y="1512"/>
                </a:lnTo>
                <a:lnTo>
                  <a:pt x="1410" y="1512"/>
                </a:lnTo>
                <a:lnTo>
                  <a:pt x="1412" y="1512"/>
                </a:lnTo>
                <a:lnTo>
                  <a:pt x="1414" y="1512"/>
                </a:lnTo>
                <a:lnTo>
                  <a:pt x="1416" y="1512"/>
                </a:lnTo>
                <a:lnTo>
                  <a:pt x="1416" y="1512"/>
                </a:lnTo>
                <a:lnTo>
                  <a:pt x="1416" y="1514"/>
                </a:lnTo>
                <a:lnTo>
                  <a:pt x="1419" y="1514"/>
                </a:lnTo>
                <a:lnTo>
                  <a:pt x="1421" y="1514"/>
                </a:lnTo>
                <a:lnTo>
                  <a:pt x="1423" y="1514"/>
                </a:lnTo>
                <a:lnTo>
                  <a:pt x="1423" y="1514"/>
                </a:lnTo>
                <a:lnTo>
                  <a:pt x="1425" y="1516"/>
                </a:lnTo>
                <a:lnTo>
                  <a:pt x="1425" y="1516"/>
                </a:lnTo>
                <a:lnTo>
                  <a:pt x="1427" y="1520"/>
                </a:lnTo>
                <a:lnTo>
                  <a:pt x="1429" y="1520"/>
                </a:lnTo>
                <a:lnTo>
                  <a:pt x="1431" y="1522"/>
                </a:lnTo>
                <a:lnTo>
                  <a:pt x="1431" y="1522"/>
                </a:lnTo>
                <a:lnTo>
                  <a:pt x="1431" y="1520"/>
                </a:lnTo>
                <a:lnTo>
                  <a:pt x="1431" y="1518"/>
                </a:lnTo>
                <a:lnTo>
                  <a:pt x="1431" y="1518"/>
                </a:lnTo>
                <a:lnTo>
                  <a:pt x="1433" y="1518"/>
                </a:lnTo>
                <a:lnTo>
                  <a:pt x="1433" y="1518"/>
                </a:lnTo>
                <a:lnTo>
                  <a:pt x="1433" y="1520"/>
                </a:lnTo>
                <a:lnTo>
                  <a:pt x="1435" y="1524"/>
                </a:lnTo>
                <a:lnTo>
                  <a:pt x="1435" y="1526"/>
                </a:lnTo>
                <a:lnTo>
                  <a:pt x="1437" y="1526"/>
                </a:lnTo>
                <a:lnTo>
                  <a:pt x="1439" y="1526"/>
                </a:lnTo>
                <a:lnTo>
                  <a:pt x="1442" y="1526"/>
                </a:lnTo>
                <a:lnTo>
                  <a:pt x="1444" y="1526"/>
                </a:lnTo>
                <a:lnTo>
                  <a:pt x="1444" y="1524"/>
                </a:lnTo>
                <a:lnTo>
                  <a:pt x="1444" y="1524"/>
                </a:lnTo>
                <a:lnTo>
                  <a:pt x="1448" y="1524"/>
                </a:lnTo>
                <a:lnTo>
                  <a:pt x="1448" y="1524"/>
                </a:lnTo>
                <a:lnTo>
                  <a:pt x="1448" y="1524"/>
                </a:lnTo>
                <a:lnTo>
                  <a:pt x="1448" y="1522"/>
                </a:lnTo>
                <a:lnTo>
                  <a:pt x="1448" y="1520"/>
                </a:lnTo>
                <a:lnTo>
                  <a:pt x="1446" y="1518"/>
                </a:lnTo>
                <a:lnTo>
                  <a:pt x="1444" y="1516"/>
                </a:lnTo>
                <a:lnTo>
                  <a:pt x="1444" y="1516"/>
                </a:lnTo>
                <a:lnTo>
                  <a:pt x="1442" y="1516"/>
                </a:lnTo>
                <a:lnTo>
                  <a:pt x="1442" y="1514"/>
                </a:lnTo>
                <a:lnTo>
                  <a:pt x="1442" y="1514"/>
                </a:lnTo>
                <a:lnTo>
                  <a:pt x="1444" y="1512"/>
                </a:lnTo>
                <a:lnTo>
                  <a:pt x="1444" y="1512"/>
                </a:lnTo>
                <a:lnTo>
                  <a:pt x="1446" y="1512"/>
                </a:lnTo>
                <a:lnTo>
                  <a:pt x="1448" y="1512"/>
                </a:lnTo>
                <a:lnTo>
                  <a:pt x="1452" y="1508"/>
                </a:lnTo>
                <a:lnTo>
                  <a:pt x="1452" y="1508"/>
                </a:lnTo>
                <a:lnTo>
                  <a:pt x="1452" y="1505"/>
                </a:lnTo>
                <a:lnTo>
                  <a:pt x="1452" y="1505"/>
                </a:lnTo>
                <a:lnTo>
                  <a:pt x="1454" y="1503"/>
                </a:lnTo>
                <a:lnTo>
                  <a:pt x="1454" y="1503"/>
                </a:lnTo>
                <a:lnTo>
                  <a:pt x="1456" y="1503"/>
                </a:lnTo>
                <a:lnTo>
                  <a:pt x="1456" y="1501"/>
                </a:lnTo>
                <a:lnTo>
                  <a:pt x="1456" y="1501"/>
                </a:lnTo>
                <a:lnTo>
                  <a:pt x="1460" y="1501"/>
                </a:lnTo>
                <a:lnTo>
                  <a:pt x="1463" y="1501"/>
                </a:lnTo>
                <a:lnTo>
                  <a:pt x="1465" y="1503"/>
                </a:lnTo>
                <a:lnTo>
                  <a:pt x="1465" y="1503"/>
                </a:lnTo>
                <a:lnTo>
                  <a:pt x="1467" y="1503"/>
                </a:lnTo>
                <a:lnTo>
                  <a:pt x="1467" y="1505"/>
                </a:lnTo>
                <a:lnTo>
                  <a:pt x="1469" y="1505"/>
                </a:lnTo>
                <a:lnTo>
                  <a:pt x="1469" y="1505"/>
                </a:lnTo>
                <a:lnTo>
                  <a:pt x="1471" y="1508"/>
                </a:lnTo>
                <a:lnTo>
                  <a:pt x="1471" y="1510"/>
                </a:lnTo>
                <a:lnTo>
                  <a:pt x="1471" y="1510"/>
                </a:lnTo>
                <a:lnTo>
                  <a:pt x="1471" y="1512"/>
                </a:lnTo>
                <a:lnTo>
                  <a:pt x="1473" y="1512"/>
                </a:lnTo>
                <a:lnTo>
                  <a:pt x="1473" y="1510"/>
                </a:lnTo>
                <a:lnTo>
                  <a:pt x="1473" y="1510"/>
                </a:lnTo>
                <a:lnTo>
                  <a:pt x="1471" y="1510"/>
                </a:lnTo>
                <a:lnTo>
                  <a:pt x="1473" y="1510"/>
                </a:lnTo>
                <a:lnTo>
                  <a:pt x="1473" y="1510"/>
                </a:lnTo>
                <a:lnTo>
                  <a:pt x="1473" y="1510"/>
                </a:lnTo>
                <a:lnTo>
                  <a:pt x="1475" y="1510"/>
                </a:lnTo>
                <a:lnTo>
                  <a:pt x="1475" y="1510"/>
                </a:lnTo>
                <a:lnTo>
                  <a:pt x="1475" y="1510"/>
                </a:lnTo>
                <a:lnTo>
                  <a:pt x="1475" y="1510"/>
                </a:lnTo>
                <a:lnTo>
                  <a:pt x="1477" y="1510"/>
                </a:lnTo>
                <a:lnTo>
                  <a:pt x="1477" y="1510"/>
                </a:lnTo>
                <a:lnTo>
                  <a:pt x="1477" y="1512"/>
                </a:lnTo>
                <a:lnTo>
                  <a:pt x="1479" y="1514"/>
                </a:lnTo>
                <a:lnTo>
                  <a:pt x="1481" y="1514"/>
                </a:lnTo>
                <a:lnTo>
                  <a:pt x="1479" y="1514"/>
                </a:lnTo>
                <a:lnTo>
                  <a:pt x="1479" y="1512"/>
                </a:lnTo>
                <a:lnTo>
                  <a:pt x="1477" y="1512"/>
                </a:lnTo>
                <a:lnTo>
                  <a:pt x="1475" y="1510"/>
                </a:lnTo>
                <a:lnTo>
                  <a:pt x="1475" y="1510"/>
                </a:lnTo>
                <a:lnTo>
                  <a:pt x="1475" y="1512"/>
                </a:lnTo>
                <a:lnTo>
                  <a:pt x="1473" y="1512"/>
                </a:lnTo>
                <a:lnTo>
                  <a:pt x="1473" y="1514"/>
                </a:lnTo>
                <a:lnTo>
                  <a:pt x="1473" y="1514"/>
                </a:lnTo>
                <a:lnTo>
                  <a:pt x="1473" y="1516"/>
                </a:lnTo>
                <a:lnTo>
                  <a:pt x="1473" y="1516"/>
                </a:lnTo>
                <a:lnTo>
                  <a:pt x="1471" y="1516"/>
                </a:lnTo>
                <a:lnTo>
                  <a:pt x="1473" y="1518"/>
                </a:lnTo>
                <a:lnTo>
                  <a:pt x="1475" y="1522"/>
                </a:lnTo>
                <a:lnTo>
                  <a:pt x="1479" y="1526"/>
                </a:lnTo>
                <a:lnTo>
                  <a:pt x="1479" y="1526"/>
                </a:lnTo>
                <a:lnTo>
                  <a:pt x="1481" y="1528"/>
                </a:lnTo>
                <a:lnTo>
                  <a:pt x="1481" y="1531"/>
                </a:lnTo>
                <a:lnTo>
                  <a:pt x="1483" y="1533"/>
                </a:lnTo>
                <a:lnTo>
                  <a:pt x="1483" y="1533"/>
                </a:lnTo>
                <a:lnTo>
                  <a:pt x="1486" y="1535"/>
                </a:lnTo>
                <a:lnTo>
                  <a:pt x="1486" y="1535"/>
                </a:lnTo>
                <a:lnTo>
                  <a:pt x="1488" y="1537"/>
                </a:lnTo>
                <a:lnTo>
                  <a:pt x="1488" y="1537"/>
                </a:lnTo>
                <a:lnTo>
                  <a:pt x="1486" y="1541"/>
                </a:lnTo>
                <a:lnTo>
                  <a:pt x="1486" y="1541"/>
                </a:lnTo>
                <a:lnTo>
                  <a:pt x="1486" y="1541"/>
                </a:lnTo>
                <a:lnTo>
                  <a:pt x="1486" y="1543"/>
                </a:lnTo>
                <a:lnTo>
                  <a:pt x="1488" y="1545"/>
                </a:lnTo>
                <a:lnTo>
                  <a:pt x="1488" y="1547"/>
                </a:lnTo>
                <a:lnTo>
                  <a:pt x="1488" y="1549"/>
                </a:lnTo>
                <a:lnTo>
                  <a:pt x="1483" y="1552"/>
                </a:lnTo>
                <a:lnTo>
                  <a:pt x="1486" y="1554"/>
                </a:lnTo>
                <a:lnTo>
                  <a:pt x="1488" y="1554"/>
                </a:lnTo>
                <a:lnTo>
                  <a:pt x="1488" y="1556"/>
                </a:lnTo>
                <a:lnTo>
                  <a:pt x="1488" y="1558"/>
                </a:lnTo>
                <a:lnTo>
                  <a:pt x="1488" y="1562"/>
                </a:lnTo>
                <a:lnTo>
                  <a:pt x="1488" y="1562"/>
                </a:lnTo>
                <a:lnTo>
                  <a:pt x="1488" y="1564"/>
                </a:lnTo>
                <a:lnTo>
                  <a:pt x="1488" y="1564"/>
                </a:lnTo>
                <a:lnTo>
                  <a:pt x="1488" y="1566"/>
                </a:lnTo>
                <a:lnTo>
                  <a:pt x="1488" y="1568"/>
                </a:lnTo>
                <a:lnTo>
                  <a:pt x="1486" y="1568"/>
                </a:lnTo>
                <a:lnTo>
                  <a:pt x="1486" y="1568"/>
                </a:lnTo>
                <a:lnTo>
                  <a:pt x="1486" y="1570"/>
                </a:lnTo>
                <a:lnTo>
                  <a:pt x="1486" y="1570"/>
                </a:lnTo>
                <a:lnTo>
                  <a:pt x="1486" y="1570"/>
                </a:lnTo>
                <a:lnTo>
                  <a:pt x="1486" y="1570"/>
                </a:lnTo>
                <a:lnTo>
                  <a:pt x="1486" y="1573"/>
                </a:lnTo>
                <a:lnTo>
                  <a:pt x="1486" y="1573"/>
                </a:lnTo>
                <a:lnTo>
                  <a:pt x="1488" y="1575"/>
                </a:lnTo>
                <a:lnTo>
                  <a:pt x="1488" y="1573"/>
                </a:lnTo>
                <a:lnTo>
                  <a:pt x="1488" y="1573"/>
                </a:lnTo>
                <a:lnTo>
                  <a:pt x="1488" y="1575"/>
                </a:lnTo>
                <a:lnTo>
                  <a:pt x="1490" y="1575"/>
                </a:lnTo>
                <a:lnTo>
                  <a:pt x="1490" y="1577"/>
                </a:lnTo>
                <a:lnTo>
                  <a:pt x="1490" y="1575"/>
                </a:lnTo>
                <a:lnTo>
                  <a:pt x="1492" y="1575"/>
                </a:lnTo>
                <a:lnTo>
                  <a:pt x="1488" y="1579"/>
                </a:lnTo>
                <a:lnTo>
                  <a:pt x="1488" y="1581"/>
                </a:lnTo>
                <a:lnTo>
                  <a:pt x="1488" y="1583"/>
                </a:lnTo>
                <a:lnTo>
                  <a:pt x="1486" y="1583"/>
                </a:lnTo>
                <a:lnTo>
                  <a:pt x="1486" y="1585"/>
                </a:lnTo>
                <a:lnTo>
                  <a:pt x="1486" y="1585"/>
                </a:lnTo>
                <a:lnTo>
                  <a:pt x="1483" y="1587"/>
                </a:lnTo>
                <a:lnTo>
                  <a:pt x="1483" y="1587"/>
                </a:lnTo>
                <a:lnTo>
                  <a:pt x="1481" y="1587"/>
                </a:lnTo>
                <a:lnTo>
                  <a:pt x="1481" y="1587"/>
                </a:lnTo>
                <a:lnTo>
                  <a:pt x="1483" y="1589"/>
                </a:lnTo>
                <a:lnTo>
                  <a:pt x="1483" y="1589"/>
                </a:lnTo>
                <a:lnTo>
                  <a:pt x="1481" y="1591"/>
                </a:lnTo>
                <a:lnTo>
                  <a:pt x="1481" y="1591"/>
                </a:lnTo>
                <a:lnTo>
                  <a:pt x="1481" y="1591"/>
                </a:lnTo>
                <a:lnTo>
                  <a:pt x="1479" y="1591"/>
                </a:lnTo>
                <a:lnTo>
                  <a:pt x="1479" y="1591"/>
                </a:lnTo>
                <a:lnTo>
                  <a:pt x="1479" y="1593"/>
                </a:lnTo>
                <a:lnTo>
                  <a:pt x="1477" y="1593"/>
                </a:lnTo>
                <a:lnTo>
                  <a:pt x="1477" y="1596"/>
                </a:lnTo>
                <a:lnTo>
                  <a:pt x="1477" y="1596"/>
                </a:lnTo>
                <a:lnTo>
                  <a:pt x="1475" y="1596"/>
                </a:lnTo>
                <a:lnTo>
                  <a:pt x="1473" y="1596"/>
                </a:lnTo>
                <a:lnTo>
                  <a:pt x="1473" y="1596"/>
                </a:lnTo>
                <a:lnTo>
                  <a:pt x="1471" y="1596"/>
                </a:lnTo>
                <a:lnTo>
                  <a:pt x="1471" y="1596"/>
                </a:lnTo>
                <a:lnTo>
                  <a:pt x="1471" y="1596"/>
                </a:lnTo>
                <a:lnTo>
                  <a:pt x="1469" y="1598"/>
                </a:lnTo>
                <a:lnTo>
                  <a:pt x="1469" y="1598"/>
                </a:lnTo>
                <a:lnTo>
                  <a:pt x="1469" y="1602"/>
                </a:lnTo>
                <a:lnTo>
                  <a:pt x="1469" y="1604"/>
                </a:lnTo>
                <a:lnTo>
                  <a:pt x="1469" y="1606"/>
                </a:lnTo>
                <a:lnTo>
                  <a:pt x="1467" y="1604"/>
                </a:lnTo>
                <a:lnTo>
                  <a:pt x="1465" y="1606"/>
                </a:lnTo>
                <a:lnTo>
                  <a:pt x="1463" y="1608"/>
                </a:lnTo>
                <a:lnTo>
                  <a:pt x="1465" y="1610"/>
                </a:lnTo>
                <a:lnTo>
                  <a:pt x="1465" y="1610"/>
                </a:lnTo>
                <a:lnTo>
                  <a:pt x="1467" y="1612"/>
                </a:lnTo>
                <a:lnTo>
                  <a:pt x="1465" y="1614"/>
                </a:lnTo>
                <a:lnTo>
                  <a:pt x="1460" y="1614"/>
                </a:lnTo>
                <a:lnTo>
                  <a:pt x="1456" y="1617"/>
                </a:lnTo>
                <a:lnTo>
                  <a:pt x="1454" y="1617"/>
                </a:lnTo>
                <a:lnTo>
                  <a:pt x="1452" y="1617"/>
                </a:lnTo>
                <a:lnTo>
                  <a:pt x="1452" y="1619"/>
                </a:lnTo>
                <a:lnTo>
                  <a:pt x="1450" y="1619"/>
                </a:lnTo>
                <a:lnTo>
                  <a:pt x="1448" y="1619"/>
                </a:lnTo>
                <a:lnTo>
                  <a:pt x="1448" y="1621"/>
                </a:lnTo>
                <a:lnTo>
                  <a:pt x="1448" y="1623"/>
                </a:lnTo>
                <a:lnTo>
                  <a:pt x="1448" y="1625"/>
                </a:lnTo>
                <a:lnTo>
                  <a:pt x="1448" y="1629"/>
                </a:lnTo>
                <a:lnTo>
                  <a:pt x="1446" y="1631"/>
                </a:lnTo>
                <a:lnTo>
                  <a:pt x="1446" y="1633"/>
                </a:lnTo>
                <a:lnTo>
                  <a:pt x="1444" y="1633"/>
                </a:lnTo>
                <a:lnTo>
                  <a:pt x="1442" y="1635"/>
                </a:lnTo>
                <a:lnTo>
                  <a:pt x="1442" y="1638"/>
                </a:lnTo>
                <a:lnTo>
                  <a:pt x="1444" y="1640"/>
                </a:lnTo>
                <a:lnTo>
                  <a:pt x="1444" y="1640"/>
                </a:lnTo>
                <a:lnTo>
                  <a:pt x="1444" y="1640"/>
                </a:lnTo>
                <a:lnTo>
                  <a:pt x="1442" y="1640"/>
                </a:lnTo>
                <a:lnTo>
                  <a:pt x="1442" y="1642"/>
                </a:lnTo>
                <a:lnTo>
                  <a:pt x="1442" y="1644"/>
                </a:lnTo>
                <a:lnTo>
                  <a:pt x="1439" y="1644"/>
                </a:lnTo>
                <a:lnTo>
                  <a:pt x="1437" y="1646"/>
                </a:lnTo>
                <a:lnTo>
                  <a:pt x="1435" y="1646"/>
                </a:lnTo>
                <a:lnTo>
                  <a:pt x="1437" y="1650"/>
                </a:lnTo>
                <a:lnTo>
                  <a:pt x="1437" y="1650"/>
                </a:lnTo>
                <a:lnTo>
                  <a:pt x="1437" y="1654"/>
                </a:lnTo>
                <a:lnTo>
                  <a:pt x="1437" y="1656"/>
                </a:lnTo>
                <a:lnTo>
                  <a:pt x="1437" y="1658"/>
                </a:lnTo>
                <a:lnTo>
                  <a:pt x="1437" y="1661"/>
                </a:lnTo>
                <a:lnTo>
                  <a:pt x="1435" y="1663"/>
                </a:lnTo>
                <a:lnTo>
                  <a:pt x="1435" y="1663"/>
                </a:lnTo>
                <a:lnTo>
                  <a:pt x="1435" y="1663"/>
                </a:lnTo>
                <a:lnTo>
                  <a:pt x="1435" y="1665"/>
                </a:lnTo>
                <a:lnTo>
                  <a:pt x="1437" y="1665"/>
                </a:lnTo>
                <a:lnTo>
                  <a:pt x="1439" y="1665"/>
                </a:lnTo>
                <a:lnTo>
                  <a:pt x="1442" y="1669"/>
                </a:lnTo>
                <a:lnTo>
                  <a:pt x="1444" y="1669"/>
                </a:lnTo>
                <a:lnTo>
                  <a:pt x="1444" y="1669"/>
                </a:lnTo>
                <a:lnTo>
                  <a:pt x="1446" y="1669"/>
                </a:lnTo>
                <a:lnTo>
                  <a:pt x="1446" y="1669"/>
                </a:lnTo>
                <a:lnTo>
                  <a:pt x="1448" y="1667"/>
                </a:lnTo>
                <a:lnTo>
                  <a:pt x="1448" y="1665"/>
                </a:lnTo>
                <a:lnTo>
                  <a:pt x="1448" y="1665"/>
                </a:lnTo>
                <a:lnTo>
                  <a:pt x="1448" y="1667"/>
                </a:lnTo>
                <a:lnTo>
                  <a:pt x="1448" y="1669"/>
                </a:lnTo>
                <a:lnTo>
                  <a:pt x="1450" y="1667"/>
                </a:lnTo>
                <a:lnTo>
                  <a:pt x="1450" y="1667"/>
                </a:lnTo>
                <a:lnTo>
                  <a:pt x="1450" y="1663"/>
                </a:lnTo>
                <a:lnTo>
                  <a:pt x="1452" y="1661"/>
                </a:lnTo>
                <a:lnTo>
                  <a:pt x="1452" y="1661"/>
                </a:lnTo>
                <a:lnTo>
                  <a:pt x="1452" y="1663"/>
                </a:lnTo>
                <a:lnTo>
                  <a:pt x="1452" y="1665"/>
                </a:lnTo>
                <a:lnTo>
                  <a:pt x="1452" y="1667"/>
                </a:lnTo>
                <a:lnTo>
                  <a:pt x="1452" y="1669"/>
                </a:lnTo>
                <a:lnTo>
                  <a:pt x="1452" y="1671"/>
                </a:lnTo>
                <a:lnTo>
                  <a:pt x="1450" y="1675"/>
                </a:lnTo>
                <a:lnTo>
                  <a:pt x="1450" y="1677"/>
                </a:lnTo>
                <a:lnTo>
                  <a:pt x="1448" y="1677"/>
                </a:lnTo>
                <a:lnTo>
                  <a:pt x="1448" y="1677"/>
                </a:lnTo>
                <a:lnTo>
                  <a:pt x="1446" y="1679"/>
                </a:lnTo>
                <a:lnTo>
                  <a:pt x="1444" y="1679"/>
                </a:lnTo>
                <a:lnTo>
                  <a:pt x="1444" y="1679"/>
                </a:lnTo>
                <a:lnTo>
                  <a:pt x="1442" y="1682"/>
                </a:lnTo>
                <a:lnTo>
                  <a:pt x="1439" y="1684"/>
                </a:lnTo>
                <a:lnTo>
                  <a:pt x="1437" y="1686"/>
                </a:lnTo>
                <a:lnTo>
                  <a:pt x="1435" y="1688"/>
                </a:lnTo>
                <a:lnTo>
                  <a:pt x="1431" y="1692"/>
                </a:lnTo>
                <a:lnTo>
                  <a:pt x="1431" y="1694"/>
                </a:lnTo>
                <a:lnTo>
                  <a:pt x="1429" y="1698"/>
                </a:lnTo>
                <a:lnTo>
                  <a:pt x="1431" y="1700"/>
                </a:lnTo>
                <a:lnTo>
                  <a:pt x="1431" y="1700"/>
                </a:lnTo>
                <a:lnTo>
                  <a:pt x="1433" y="1702"/>
                </a:lnTo>
                <a:lnTo>
                  <a:pt x="1431" y="1705"/>
                </a:lnTo>
                <a:lnTo>
                  <a:pt x="1431" y="1705"/>
                </a:lnTo>
                <a:lnTo>
                  <a:pt x="1435" y="1709"/>
                </a:lnTo>
                <a:lnTo>
                  <a:pt x="1435" y="1713"/>
                </a:lnTo>
                <a:lnTo>
                  <a:pt x="1435" y="1713"/>
                </a:lnTo>
                <a:lnTo>
                  <a:pt x="1435" y="1715"/>
                </a:lnTo>
                <a:lnTo>
                  <a:pt x="1435" y="1715"/>
                </a:lnTo>
                <a:lnTo>
                  <a:pt x="1433" y="1715"/>
                </a:lnTo>
                <a:lnTo>
                  <a:pt x="1431" y="1715"/>
                </a:lnTo>
                <a:lnTo>
                  <a:pt x="1431" y="1717"/>
                </a:lnTo>
                <a:lnTo>
                  <a:pt x="1433" y="1717"/>
                </a:lnTo>
                <a:lnTo>
                  <a:pt x="1433" y="1719"/>
                </a:lnTo>
                <a:lnTo>
                  <a:pt x="1437" y="1721"/>
                </a:lnTo>
                <a:lnTo>
                  <a:pt x="1448" y="1728"/>
                </a:lnTo>
                <a:lnTo>
                  <a:pt x="1448" y="1728"/>
                </a:lnTo>
                <a:lnTo>
                  <a:pt x="1450" y="1730"/>
                </a:lnTo>
                <a:lnTo>
                  <a:pt x="1452" y="1732"/>
                </a:lnTo>
                <a:lnTo>
                  <a:pt x="1454" y="1736"/>
                </a:lnTo>
                <a:lnTo>
                  <a:pt x="1454" y="1738"/>
                </a:lnTo>
                <a:lnTo>
                  <a:pt x="1458" y="1744"/>
                </a:lnTo>
                <a:lnTo>
                  <a:pt x="1458" y="1744"/>
                </a:lnTo>
                <a:lnTo>
                  <a:pt x="1460" y="1747"/>
                </a:lnTo>
                <a:lnTo>
                  <a:pt x="1463" y="1749"/>
                </a:lnTo>
                <a:lnTo>
                  <a:pt x="1465" y="1753"/>
                </a:lnTo>
                <a:lnTo>
                  <a:pt x="1467" y="1755"/>
                </a:lnTo>
                <a:lnTo>
                  <a:pt x="1467" y="1757"/>
                </a:lnTo>
                <a:lnTo>
                  <a:pt x="1469" y="1761"/>
                </a:lnTo>
                <a:lnTo>
                  <a:pt x="1469" y="1763"/>
                </a:lnTo>
                <a:lnTo>
                  <a:pt x="1471" y="1765"/>
                </a:lnTo>
                <a:lnTo>
                  <a:pt x="1473" y="1770"/>
                </a:lnTo>
                <a:lnTo>
                  <a:pt x="1473" y="1772"/>
                </a:lnTo>
                <a:lnTo>
                  <a:pt x="1475" y="1776"/>
                </a:lnTo>
                <a:lnTo>
                  <a:pt x="1477" y="1778"/>
                </a:lnTo>
                <a:lnTo>
                  <a:pt x="1481" y="1786"/>
                </a:lnTo>
                <a:lnTo>
                  <a:pt x="1483" y="1791"/>
                </a:lnTo>
                <a:lnTo>
                  <a:pt x="1483" y="1793"/>
                </a:lnTo>
                <a:lnTo>
                  <a:pt x="1483" y="1795"/>
                </a:lnTo>
                <a:lnTo>
                  <a:pt x="1488" y="1797"/>
                </a:lnTo>
                <a:lnTo>
                  <a:pt x="1490" y="1799"/>
                </a:lnTo>
                <a:lnTo>
                  <a:pt x="1490" y="1803"/>
                </a:lnTo>
                <a:lnTo>
                  <a:pt x="1490" y="1805"/>
                </a:lnTo>
                <a:lnTo>
                  <a:pt x="1492" y="1805"/>
                </a:lnTo>
                <a:lnTo>
                  <a:pt x="1492" y="1807"/>
                </a:lnTo>
                <a:lnTo>
                  <a:pt x="1492" y="1807"/>
                </a:lnTo>
                <a:lnTo>
                  <a:pt x="1494" y="1809"/>
                </a:lnTo>
                <a:lnTo>
                  <a:pt x="1496" y="1812"/>
                </a:lnTo>
                <a:lnTo>
                  <a:pt x="1498" y="1816"/>
                </a:lnTo>
                <a:lnTo>
                  <a:pt x="1498" y="1816"/>
                </a:lnTo>
                <a:lnTo>
                  <a:pt x="1500" y="1818"/>
                </a:lnTo>
                <a:lnTo>
                  <a:pt x="1500" y="1820"/>
                </a:lnTo>
                <a:lnTo>
                  <a:pt x="1504" y="1824"/>
                </a:lnTo>
                <a:lnTo>
                  <a:pt x="1504" y="1826"/>
                </a:lnTo>
                <a:lnTo>
                  <a:pt x="1502" y="1830"/>
                </a:lnTo>
                <a:lnTo>
                  <a:pt x="1502" y="1830"/>
                </a:lnTo>
                <a:lnTo>
                  <a:pt x="1500" y="1830"/>
                </a:lnTo>
                <a:lnTo>
                  <a:pt x="1502" y="1832"/>
                </a:lnTo>
                <a:lnTo>
                  <a:pt x="1502" y="1835"/>
                </a:lnTo>
                <a:lnTo>
                  <a:pt x="1504" y="1837"/>
                </a:lnTo>
                <a:lnTo>
                  <a:pt x="1504" y="1839"/>
                </a:lnTo>
                <a:lnTo>
                  <a:pt x="1507" y="1841"/>
                </a:lnTo>
                <a:lnTo>
                  <a:pt x="1509" y="1843"/>
                </a:lnTo>
                <a:lnTo>
                  <a:pt x="1511" y="1845"/>
                </a:lnTo>
                <a:lnTo>
                  <a:pt x="1513" y="1847"/>
                </a:lnTo>
                <a:lnTo>
                  <a:pt x="1515" y="1849"/>
                </a:lnTo>
                <a:lnTo>
                  <a:pt x="1517" y="1851"/>
                </a:lnTo>
                <a:lnTo>
                  <a:pt x="1519" y="1853"/>
                </a:lnTo>
                <a:lnTo>
                  <a:pt x="1519" y="1853"/>
                </a:lnTo>
                <a:lnTo>
                  <a:pt x="1527" y="1858"/>
                </a:lnTo>
                <a:lnTo>
                  <a:pt x="1530" y="1860"/>
                </a:lnTo>
                <a:lnTo>
                  <a:pt x="1534" y="1862"/>
                </a:lnTo>
                <a:lnTo>
                  <a:pt x="1538" y="1866"/>
                </a:lnTo>
                <a:lnTo>
                  <a:pt x="1540" y="1866"/>
                </a:lnTo>
                <a:lnTo>
                  <a:pt x="1544" y="1868"/>
                </a:lnTo>
                <a:lnTo>
                  <a:pt x="1546" y="1868"/>
                </a:lnTo>
                <a:lnTo>
                  <a:pt x="1551" y="1870"/>
                </a:lnTo>
                <a:lnTo>
                  <a:pt x="1553" y="1872"/>
                </a:lnTo>
                <a:lnTo>
                  <a:pt x="1557" y="1872"/>
                </a:lnTo>
                <a:lnTo>
                  <a:pt x="1559" y="1874"/>
                </a:lnTo>
                <a:lnTo>
                  <a:pt x="1561" y="1877"/>
                </a:lnTo>
                <a:lnTo>
                  <a:pt x="1563" y="1877"/>
                </a:lnTo>
                <a:lnTo>
                  <a:pt x="1565" y="1879"/>
                </a:lnTo>
                <a:lnTo>
                  <a:pt x="1567" y="1881"/>
                </a:lnTo>
                <a:lnTo>
                  <a:pt x="1567" y="1881"/>
                </a:lnTo>
                <a:lnTo>
                  <a:pt x="1571" y="1883"/>
                </a:lnTo>
                <a:lnTo>
                  <a:pt x="1574" y="1883"/>
                </a:lnTo>
                <a:lnTo>
                  <a:pt x="1574" y="1883"/>
                </a:lnTo>
                <a:lnTo>
                  <a:pt x="1574" y="1887"/>
                </a:lnTo>
                <a:lnTo>
                  <a:pt x="1574" y="1887"/>
                </a:lnTo>
                <a:lnTo>
                  <a:pt x="1578" y="1891"/>
                </a:lnTo>
                <a:lnTo>
                  <a:pt x="1580" y="1891"/>
                </a:lnTo>
                <a:lnTo>
                  <a:pt x="1582" y="1893"/>
                </a:lnTo>
                <a:lnTo>
                  <a:pt x="1586" y="1895"/>
                </a:lnTo>
                <a:lnTo>
                  <a:pt x="1588" y="1897"/>
                </a:lnTo>
                <a:lnTo>
                  <a:pt x="1588" y="1897"/>
                </a:lnTo>
                <a:lnTo>
                  <a:pt x="1588" y="1902"/>
                </a:lnTo>
                <a:lnTo>
                  <a:pt x="1588" y="1904"/>
                </a:lnTo>
                <a:lnTo>
                  <a:pt x="1590" y="1912"/>
                </a:lnTo>
                <a:lnTo>
                  <a:pt x="1590" y="1914"/>
                </a:lnTo>
                <a:lnTo>
                  <a:pt x="1590" y="1916"/>
                </a:lnTo>
                <a:lnTo>
                  <a:pt x="1590" y="1918"/>
                </a:lnTo>
                <a:lnTo>
                  <a:pt x="1592" y="1918"/>
                </a:lnTo>
                <a:lnTo>
                  <a:pt x="1592" y="1925"/>
                </a:lnTo>
                <a:lnTo>
                  <a:pt x="1590" y="1931"/>
                </a:lnTo>
                <a:lnTo>
                  <a:pt x="1590" y="1933"/>
                </a:lnTo>
                <a:lnTo>
                  <a:pt x="1592" y="1941"/>
                </a:lnTo>
                <a:lnTo>
                  <a:pt x="1592" y="1941"/>
                </a:lnTo>
                <a:lnTo>
                  <a:pt x="1592" y="1944"/>
                </a:lnTo>
                <a:lnTo>
                  <a:pt x="1592" y="1946"/>
                </a:lnTo>
                <a:lnTo>
                  <a:pt x="1590" y="1950"/>
                </a:lnTo>
                <a:lnTo>
                  <a:pt x="1590" y="1952"/>
                </a:lnTo>
                <a:lnTo>
                  <a:pt x="1590" y="1954"/>
                </a:lnTo>
                <a:lnTo>
                  <a:pt x="1590" y="1960"/>
                </a:lnTo>
                <a:lnTo>
                  <a:pt x="1588" y="1965"/>
                </a:lnTo>
                <a:lnTo>
                  <a:pt x="1588" y="1967"/>
                </a:lnTo>
                <a:lnTo>
                  <a:pt x="1586" y="1967"/>
                </a:lnTo>
                <a:lnTo>
                  <a:pt x="1586" y="1969"/>
                </a:lnTo>
                <a:lnTo>
                  <a:pt x="1586" y="1969"/>
                </a:lnTo>
                <a:lnTo>
                  <a:pt x="1584" y="1971"/>
                </a:lnTo>
                <a:lnTo>
                  <a:pt x="1584" y="1973"/>
                </a:lnTo>
                <a:lnTo>
                  <a:pt x="1586" y="1975"/>
                </a:lnTo>
                <a:lnTo>
                  <a:pt x="1588" y="1975"/>
                </a:lnTo>
                <a:lnTo>
                  <a:pt x="1588" y="1975"/>
                </a:lnTo>
                <a:lnTo>
                  <a:pt x="1588" y="1977"/>
                </a:lnTo>
                <a:lnTo>
                  <a:pt x="1586" y="1979"/>
                </a:lnTo>
                <a:lnTo>
                  <a:pt x="1586" y="1981"/>
                </a:lnTo>
                <a:lnTo>
                  <a:pt x="1586" y="1981"/>
                </a:lnTo>
                <a:lnTo>
                  <a:pt x="1586" y="1983"/>
                </a:lnTo>
                <a:lnTo>
                  <a:pt x="1586" y="1988"/>
                </a:lnTo>
                <a:lnTo>
                  <a:pt x="1586" y="1992"/>
                </a:lnTo>
                <a:lnTo>
                  <a:pt x="1586" y="1994"/>
                </a:lnTo>
                <a:lnTo>
                  <a:pt x="1586" y="2000"/>
                </a:lnTo>
                <a:lnTo>
                  <a:pt x="1586" y="2002"/>
                </a:lnTo>
                <a:lnTo>
                  <a:pt x="1586" y="2002"/>
                </a:lnTo>
                <a:lnTo>
                  <a:pt x="1586" y="2004"/>
                </a:lnTo>
                <a:lnTo>
                  <a:pt x="1584" y="2006"/>
                </a:lnTo>
                <a:lnTo>
                  <a:pt x="1584" y="2009"/>
                </a:lnTo>
                <a:lnTo>
                  <a:pt x="1584" y="2011"/>
                </a:lnTo>
                <a:lnTo>
                  <a:pt x="1584" y="2013"/>
                </a:lnTo>
                <a:lnTo>
                  <a:pt x="1584" y="2017"/>
                </a:lnTo>
                <a:lnTo>
                  <a:pt x="1584" y="2017"/>
                </a:lnTo>
                <a:lnTo>
                  <a:pt x="1584" y="2019"/>
                </a:lnTo>
                <a:lnTo>
                  <a:pt x="1584" y="2021"/>
                </a:lnTo>
                <a:lnTo>
                  <a:pt x="1582" y="2025"/>
                </a:lnTo>
                <a:lnTo>
                  <a:pt x="1582" y="2027"/>
                </a:lnTo>
                <a:lnTo>
                  <a:pt x="1580" y="2032"/>
                </a:lnTo>
                <a:lnTo>
                  <a:pt x="1580" y="2034"/>
                </a:lnTo>
                <a:lnTo>
                  <a:pt x="1580" y="2036"/>
                </a:lnTo>
                <a:lnTo>
                  <a:pt x="1580" y="2038"/>
                </a:lnTo>
                <a:lnTo>
                  <a:pt x="1580" y="2038"/>
                </a:lnTo>
                <a:lnTo>
                  <a:pt x="1578" y="2040"/>
                </a:lnTo>
                <a:lnTo>
                  <a:pt x="1578" y="2040"/>
                </a:lnTo>
                <a:lnTo>
                  <a:pt x="1578" y="2044"/>
                </a:lnTo>
                <a:lnTo>
                  <a:pt x="1576" y="2051"/>
                </a:lnTo>
                <a:lnTo>
                  <a:pt x="1576" y="2053"/>
                </a:lnTo>
                <a:lnTo>
                  <a:pt x="1576" y="2055"/>
                </a:lnTo>
                <a:lnTo>
                  <a:pt x="1574" y="2057"/>
                </a:lnTo>
                <a:lnTo>
                  <a:pt x="1571" y="2057"/>
                </a:lnTo>
                <a:lnTo>
                  <a:pt x="1571" y="2059"/>
                </a:lnTo>
                <a:lnTo>
                  <a:pt x="1571" y="2063"/>
                </a:lnTo>
                <a:lnTo>
                  <a:pt x="1574" y="2065"/>
                </a:lnTo>
                <a:lnTo>
                  <a:pt x="1574" y="2065"/>
                </a:lnTo>
                <a:lnTo>
                  <a:pt x="1574" y="2069"/>
                </a:lnTo>
                <a:lnTo>
                  <a:pt x="1574" y="2074"/>
                </a:lnTo>
                <a:lnTo>
                  <a:pt x="1574" y="2078"/>
                </a:lnTo>
                <a:lnTo>
                  <a:pt x="1569" y="2080"/>
                </a:lnTo>
                <a:lnTo>
                  <a:pt x="1569" y="2084"/>
                </a:lnTo>
                <a:lnTo>
                  <a:pt x="1569" y="2086"/>
                </a:lnTo>
                <a:lnTo>
                  <a:pt x="1569" y="2090"/>
                </a:lnTo>
                <a:lnTo>
                  <a:pt x="1569" y="2092"/>
                </a:lnTo>
                <a:lnTo>
                  <a:pt x="1571" y="2099"/>
                </a:lnTo>
                <a:lnTo>
                  <a:pt x="1571" y="2103"/>
                </a:lnTo>
                <a:lnTo>
                  <a:pt x="1571" y="2109"/>
                </a:lnTo>
                <a:lnTo>
                  <a:pt x="1574" y="2113"/>
                </a:lnTo>
                <a:lnTo>
                  <a:pt x="1571" y="2115"/>
                </a:lnTo>
                <a:lnTo>
                  <a:pt x="1574" y="2118"/>
                </a:lnTo>
                <a:lnTo>
                  <a:pt x="1571" y="2122"/>
                </a:lnTo>
                <a:lnTo>
                  <a:pt x="1569" y="2124"/>
                </a:lnTo>
                <a:lnTo>
                  <a:pt x="1569" y="2124"/>
                </a:lnTo>
                <a:lnTo>
                  <a:pt x="1569" y="2128"/>
                </a:lnTo>
                <a:lnTo>
                  <a:pt x="1569" y="2130"/>
                </a:lnTo>
                <a:lnTo>
                  <a:pt x="1569" y="2130"/>
                </a:lnTo>
                <a:lnTo>
                  <a:pt x="1569" y="2132"/>
                </a:lnTo>
                <a:lnTo>
                  <a:pt x="1567" y="2136"/>
                </a:lnTo>
                <a:lnTo>
                  <a:pt x="1567" y="2136"/>
                </a:lnTo>
                <a:lnTo>
                  <a:pt x="1565" y="2139"/>
                </a:lnTo>
                <a:lnTo>
                  <a:pt x="1565" y="2141"/>
                </a:lnTo>
                <a:lnTo>
                  <a:pt x="1565" y="2143"/>
                </a:lnTo>
                <a:lnTo>
                  <a:pt x="1565" y="2145"/>
                </a:lnTo>
                <a:lnTo>
                  <a:pt x="1563" y="2149"/>
                </a:lnTo>
                <a:lnTo>
                  <a:pt x="1561" y="2153"/>
                </a:lnTo>
                <a:lnTo>
                  <a:pt x="1561" y="2155"/>
                </a:lnTo>
                <a:lnTo>
                  <a:pt x="1559" y="2160"/>
                </a:lnTo>
                <a:lnTo>
                  <a:pt x="1559" y="2160"/>
                </a:lnTo>
                <a:lnTo>
                  <a:pt x="1557" y="2162"/>
                </a:lnTo>
                <a:lnTo>
                  <a:pt x="1557" y="2164"/>
                </a:lnTo>
                <a:lnTo>
                  <a:pt x="1555" y="2164"/>
                </a:lnTo>
                <a:lnTo>
                  <a:pt x="1557" y="2168"/>
                </a:lnTo>
                <a:lnTo>
                  <a:pt x="1555" y="2170"/>
                </a:lnTo>
                <a:lnTo>
                  <a:pt x="1553" y="2170"/>
                </a:lnTo>
                <a:lnTo>
                  <a:pt x="1553" y="2178"/>
                </a:lnTo>
                <a:lnTo>
                  <a:pt x="1551" y="2180"/>
                </a:lnTo>
                <a:lnTo>
                  <a:pt x="1551" y="2183"/>
                </a:lnTo>
                <a:lnTo>
                  <a:pt x="1548" y="2183"/>
                </a:lnTo>
                <a:lnTo>
                  <a:pt x="1548" y="2185"/>
                </a:lnTo>
                <a:lnTo>
                  <a:pt x="1548" y="2185"/>
                </a:lnTo>
                <a:lnTo>
                  <a:pt x="1548" y="2189"/>
                </a:lnTo>
                <a:lnTo>
                  <a:pt x="1546" y="2191"/>
                </a:lnTo>
                <a:lnTo>
                  <a:pt x="1546" y="2191"/>
                </a:lnTo>
                <a:lnTo>
                  <a:pt x="1544" y="2191"/>
                </a:lnTo>
                <a:lnTo>
                  <a:pt x="1542" y="2191"/>
                </a:lnTo>
                <a:lnTo>
                  <a:pt x="1540" y="2191"/>
                </a:lnTo>
                <a:lnTo>
                  <a:pt x="1540" y="2193"/>
                </a:lnTo>
                <a:lnTo>
                  <a:pt x="1542" y="2195"/>
                </a:lnTo>
                <a:lnTo>
                  <a:pt x="1540" y="2197"/>
                </a:lnTo>
                <a:lnTo>
                  <a:pt x="1540" y="2199"/>
                </a:lnTo>
                <a:lnTo>
                  <a:pt x="1542" y="2204"/>
                </a:lnTo>
                <a:lnTo>
                  <a:pt x="1544" y="2206"/>
                </a:lnTo>
                <a:lnTo>
                  <a:pt x="1544" y="2206"/>
                </a:lnTo>
                <a:lnTo>
                  <a:pt x="1542" y="2210"/>
                </a:lnTo>
                <a:lnTo>
                  <a:pt x="1542" y="2212"/>
                </a:lnTo>
                <a:lnTo>
                  <a:pt x="1542" y="2214"/>
                </a:lnTo>
                <a:lnTo>
                  <a:pt x="1546" y="2225"/>
                </a:lnTo>
                <a:lnTo>
                  <a:pt x="1546" y="2229"/>
                </a:lnTo>
                <a:lnTo>
                  <a:pt x="1544" y="2235"/>
                </a:lnTo>
                <a:lnTo>
                  <a:pt x="1542" y="2235"/>
                </a:lnTo>
                <a:lnTo>
                  <a:pt x="1540" y="2237"/>
                </a:lnTo>
                <a:lnTo>
                  <a:pt x="1540" y="2239"/>
                </a:lnTo>
                <a:lnTo>
                  <a:pt x="1540" y="2241"/>
                </a:lnTo>
                <a:lnTo>
                  <a:pt x="1538" y="2245"/>
                </a:lnTo>
                <a:lnTo>
                  <a:pt x="1536" y="2252"/>
                </a:lnTo>
                <a:lnTo>
                  <a:pt x="1536" y="2254"/>
                </a:lnTo>
                <a:lnTo>
                  <a:pt x="1536" y="2256"/>
                </a:lnTo>
                <a:lnTo>
                  <a:pt x="1538" y="2260"/>
                </a:lnTo>
                <a:lnTo>
                  <a:pt x="1538" y="2262"/>
                </a:lnTo>
                <a:lnTo>
                  <a:pt x="1538" y="2264"/>
                </a:lnTo>
                <a:lnTo>
                  <a:pt x="1540" y="2264"/>
                </a:lnTo>
                <a:lnTo>
                  <a:pt x="1542" y="2264"/>
                </a:lnTo>
                <a:lnTo>
                  <a:pt x="1540" y="2264"/>
                </a:lnTo>
                <a:lnTo>
                  <a:pt x="1540" y="2266"/>
                </a:lnTo>
                <a:lnTo>
                  <a:pt x="1540" y="2266"/>
                </a:lnTo>
                <a:lnTo>
                  <a:pt x="1540" y="2266"/>
                </a:lnTo>
                <a:lnTo>
                  <a:pt x="1542" y="2269"/>
                </a:lnTo>
                <a:lnTo>
                  <a:pt x="1542" y="2269"/>
                </a:lnTo>
                <a:lnTo>
                  <a:pt x="1546" y="2269"/>
                </a:lnTo>
                <a:lnTo>
                  <a:pt x="1548" y="2269"/>
                </a:lnTo>
                <a:lnTo>
                  <a:pt x="1551" y="2264"/>
                </a:lnTo>
                <a:lnTo>
                  <a:pt x="1551" y="2264"/>
                </a:lnTo>
                <a:lnTo>
                  <a:pt x="1553" y="2264"/>
                </a:lnTo>
                <a:lnTo>
                  <a:pt x="1553" y="2264"/>
                </a:lnTo>
                <a:lnTo>
                  <a:pt x="1555" y="2266"/>
                </a:lnTo>
                <a:lnTo>
                  <a:pt x="1557" y="2266"/>
                </a:lnTo>
                <a:lnTo>
                  <a:pt x="1557" y="2266"/>
                </a:lnTo>
                <a:lnTo>
                  <a:pt x="1559" y="2266"/>
                </a:lnTo>
                <a:lnTo>
                  <a:pt x="1559" y="2264"/>
                </a:lnTo>
                <a:lnTo>
                  <a:pt x="1561" y="2262"/>
                </a:lnTo>
                <a:lnTo>
                  <a:pt x="1559" y="2266"/>
                </a:lnTo>
                <a:lnTo>
                  <a:pt x="1557" y="2266"/>
                </a:lnTo>
                <a:lnTo>
                  <a:pt x="1555" y="2266"/>
                </a:lnTo>
                <a:lnTo>
                  <a:pt x="1555" y="2269"/>
                </a:lnTo>
                <a:lnTo>
                  <a:pt x="1553" y="2269"/>
                </a:lnTo>
                <a:lnTo>
                  <a:pt x="1553" y="2271"/>
                </a:lnTo>
                <a:lnTo>
                  <a:pt x="1553" y="2271"/>
                </a:lnTo>
                <a:lnTo>
                  <a:pt x="1555" y="2273"/>
                </a:lnTo>
                <a:lnTo>
                  <a:pt x="1555" y="2273"/>
                </a:lnTo>
                <a:lnTo>
                  <a:pt x="1557" y="2271"/>
                </a:lnTo>
                <a:lnTo>
                  <a:pt x="1559" y="2275"/>
                </a:lnTo>
                <a:lnTo>
                  <a:pt x="1559" y="2279"/>
                </a:lnTo>
                <a:lnTo>
                  <a:pt x="1559" y="2279"/>
                </a:lnTo>
                <a:lnTo>
                  <a:pt x="1557" y="2277"/>
                </a:lnTo>
                <a:lnTo>
                  <a:pt x="1555" y="2275"/>
                </a:lnTo>
                <a:lnTo>
                  <a:pt x="1555" y="2275"/>
                </a:lnTo>
                <a:lnTo>
                  <a:pt x="1553" y="2277"/>
                </a:lnTo>
                <a:lnTo>
                  <a:pt x="1553" y="2277"/>
                </a:lnTo>
                <a:lnTo>
                  <a:pt x="1555" y="2279"/>
                </a:lnTo>
                <a:lnTo>
                  <a:pt x="1555" y="2281"/>
                </a:lnTo>
                <a:lnTo>
                  <a:pt x="1555" y="2281"/>
                </a:lnTo>
                <a:lnTo>
                  <a:pt x="1553" y="2281"/>
                </a:lnTo>
                <a:lnTo>
                  <a:pt x="1553" y="2283"/>
                </a:lnTo>
                <a:lnTo>
                  <a:pt x="1553" y="2285"/>
                </a:lnTo>
                <a:lnTo>
                  <a:pt x="1553" y="2287"/>
                </a:lnTo>
                <a:lnTo>
                  <a:pt x="1555" y="2290"/>
                </a:lnTo>
                <a:lnTo>
                  <a:pt x="1553" y="2290"/>
                </a:lnTo>
                <a:lnTo>
                  <a:pt x="1553" y="2290"/>
                </a:lnTo>
                <a:lnTo>
                  <a:pt x="1551" y="2292"/>
                </a:lnTo>
                <a:lnTo>
                  <a:pt x="1551" y="2294"/>
                </a:lnTo>
                <a:lnTo>
                  <a:pt x="1548" y="2296"/>
                </a:lnTo>
                <a:lnTo>
                  <a:pt x="1548" y="2298"/>
                </a:lnTo>
                <a:lnTo>
                  <a:pt x="1551" y="2300"/>
                </a:lnTo>
                <a:lnTo>
                  <a:pt x="1548" y="2304"/>
                </a:lnTo>
                <a:lnTo>
                  <a:pt x="1546" y="2304"/>
                </a:lnTo>
                <a:lnTo>
                  <a:pt x="1546" y="2308"/>
                </a:lnTo>
                <a:lnTo>
                  <a:pt x="1546" y="2310"/>
                </a:lnTo>
                <a:lnTo>
                  <a:pt x="1548" y="2310"/>
                </a:lnTo>
                <a:lnTo>
                  <a:pt x="1551" y="2313"/>
                </a:lnTo>
                <a:lnTo>
                  <a:pt x="1553" y="2315"/>
                </a:lnTo>
                <a:lnTo>
                  <a:pt x="1555" y="2315"/>
                </a:lnTo>
                <a:lnTo>
                  <a:pt x="1555" y="2317"/>
                </a:lnTo>
                <a:lnTo>
                  <a:pt x="1555" y="2319"/>
                </a:lnTo>
                <a:lnTo>
                  <a:pt x="1548" y="2323"/>
                </a:lnTo>
                <a:lnTo>
                  <a:pt x="1546" y="2323"/>
                </a:lnTo>
                <a:lnTo>
                  <a:pt x="1544" y="2323"/>
                </a:lnTo>
                <a:lnTo>
                  <a:pt x="1544" y="2325"/>
                </a:lnTo>
                <a:lnTo>
                  <a:pt x="1544" y="2329"/>
                </a:lnTo>
                <a:lnTo>
                  <a:pt x="1546" y="2329"/>
                </a:lnTo>
                <a:lnTo>
                  <a:pt x="1548" y="2331"/>
                </a:lnTo>
                <a:lnTo>
                  <a:pt x="1551" y="2331"/>
                </a:lnTo>
                <a:lnTo>
                  <a:pt x="1551" y="2331"/>
                </a:lnTo>
                <a:lnTo>
                  <a:pt x="1551" y="2331"/>
                </a:lnTo>
                <a:lnTo>
                  <a:pt x="1551" y="2331"/>
                </a:lnTo>
                <a:lnTo>
                  <a:pt x="1546" y="2331"/>
                </a:lnTo>
                <a:lnTo>
                  <a:pt x="1546" y="2331"/>
                </a:lnTo>
                <a:lnTo>
                  <a:pt x="1544" y="2331"/>
                </a:lnTo>
                <a:lnTo>
                  <a:pt x="1542" y="2334"/>
                </a:lnTo>
                <a:lnTo>
                  <a:pt x="1540" y="2334"/>
                </a:lnTo>
                <a:lnTo>
                  <a:pt x="1538" y="2336"/>
                </a:lnTo>
                <a:lnTo>
                  <a:pt x="1540" y="2338"/>
                </a:lnTo>
                <a:lnTo>
                  <a:pt x="1540" y="2338"/>
                </a:lnTo>
                <a:lnTo>
                  <a:pt x="1542" y="2338"/>
                </a:lnTo>
                <a:lnTo>
                  <a:pt x="1542" y="2340"/>
                </a:lnTo>
                <a:lnTo>
                  <a:pt x="1540" y="2342"/>
                </a:lnTo>
                <a:lnTo>
                  <a:pt x="1540" y="2344"/>
                </a:lnTo>
                <a:lnTo>
                  <a:pt x="1540" y="2346"/>
                </a:lnTo>
                <a:lnTo>
                  <a:pt x="1540" y="2348"/>
                </a:lnTo>
                <a:lnTo>
                  <a:pt x="1540" y="2350"/>
                </a:lnTo>
                <a:lnTo>
                  <a:pt x="1538" y="2350"/>
                </a:lnTo>
                <a:lnTo>
                  <a:pt x="1538" y="2352"/>
                </a:lnTo>
                <a:lnTo>
                  <a:pt x="1536" y="2352"/>
                </a:lnTo>
                <a:lnTo>
                  <a:pt x="1536" y="2352"/>
                </a:lnTo>
                <a:lnTo>
                  <a:pt x="1536" y="2350"/>
                </a:lnTo>
                <a:lnTo>
                  <a:pt x="1538" y="2348"/>
                </a:lnTo>
                <a:lnTo>
                  <a:pt x="1540" y="2344"/>
                </a:lnTo>
                <a:lnTo>
                  <a:pt x="1540" y="2342"/>
                </a:lnTo>
                <a:lnTo>
                  <a:pt x="1540" y="2340"/>
                </a:lnTo>
                <a:lnTo>
                  <a:pt x="1540" y="2340"/>
                </a:lnTo>
                <a:lnTo>
                  <a:pt x="1538" y="2340"/>
                </a:lnTo>
                <a:lnTo>
                  <a:pt x="1538" y="2340"/>
                </a:lnTo>
                <a:lnTo>
                  <a:pt x="1536" y="2344"/>
                </a:lnTo>
                <a:lnTo>
                  <a:pt x="1536" y="2344"/>
                </a:lnTo>
                <a:lnTo>
                  <a:pt x="1534" y="2346"/>
                </a:lnTo>
                <a:lnTo>
                  <a:pt x="1532" y="2346"/>
                </a:lnTo>
                <a:lnTo>
                  <a:pt x="1530" y="2346"/>
                </a:lnTo>
                <a:lnTo>
                  <a:pt x="1530" y="2346"/>
                </a:lnTo>
                <a:lnTo>
                  <a:pt x="1530" y="2346"/>
                </a:lnTo>
                <a:lnTo>
                  <a:pt x="1534" y="2344"/>
                </a:lnTo>
                <a:lnTo>
                  <a:pt x="1536" y="2344"/>
                </a:lnTo>
                <a:lnTo>
                  <a:pt x="1534" y="2342"/>
                </a:lnTo>
                <a:lnTo>
                  <a:pt x="1536" y="2340"/>
                </a:lnTo>
                <a:lnTo>
                  <a:pt x="1536" y="2340"/>
                </a:lnTo>
                <a:lnTo>
                  <a:pt x="1538" y="2334"/>
                </a:lnTo>
                <a:lnTo>
                  <a:pt x="1538" y="2334"/>
                </a:lnTo>
                <a:lnTo>
                  <a:pt x="1538" y="2331"/>
                </a:lnTo>
                <a:lnTo>
                  <a:pt x="1536" y="2331"/>
                </a:lnTo>
                <a:lnTo>
                  <a:pt x="1536" y="2331"/>
                </a:lnTo>
                <a:lnTo>
                  <a:pt x="1536" y="2331"/>
                </a:lnTo>
                <a:lnTo>
                  <a:pt x="1534" y="2334"/>
                </a:lnTo>
                <a:lnTo>
                  <a:pt x="1534" y="2334"/>
                </a:lnTo>
                <a:lnTo>
                  <a:pt x="1534" y="2336"/>
                </a:lnTo>
                <a:lnTo>
                  <a:pt x="1534" y="2336"/>
                </a:lnTo>
                <a:lnTo>
                  <a:pt x="1534" y="2336"/>
                </a:lnTo>
                <a:lnTo>
                  <a:pt x="1534" y="2338"/>
                </a:lnTo>
                <a:lnTo>
                  <a:pt x="1534" y="2338"/>
                </a:lnTo>
                <a:lnTo>
                  <a:pt x="1532" y="2338"/>
                </a:lnTo>
                <a:lnTo>
                  <a:pt x="1530" y="2338"/>
                </a:lnTo>
                <a:lnTo>
                  <a:pt x="1530" y="2340"/>
                </a:lnTo>
                <a:lnTo>
                  <a:pt x="1527" y="2340"/>
                </a:lnTo>
                <a:lnTo>
                  <a:pt x="1525" y="2340"/>
                </a:lnTo>
                <a:lnTo>
                  <a:pt x="1521" y="2340"/>
                </a:lnTo>
                <a:lnTo>
                  <a:pt x="1519" y="2342"/>
                </a:lnTo>
                <a:lnTo>
                  <a:pt x="1521" y="2344"/>
                </a:lnTo>
                <a:lnTo>
                  <a:pt x="1523" y="2344"/>
                </a:lnTo>
                <a:lnTo>
                  <a:pt x="1519" y="2346"/>
                </a:lnTo>
                <a:lnTo>
                  <a:pt x="1517" y="2348"/>
                </a:lnTo>
                <a:lnTo>
                  <a:pt x="1515" y="2350"/>
                </a:lnTo>
                <a:lnTo>
                  <a:pt x="1515" y="2350"/>
                </a:lnTo>
                <a:lnTo>
                  <a:pt x="1511" y="2352"/>
                </a:lnTo>
                <a:lnTo>
                  <a:pt x="1511" y="2354"/>
                </a:lnTo>
                <a:lnTo>
                  <a:pt x="1511" y="2357"/>
                </a:lnTo>
                <a:lnTo>
                  <a:pt x="1513" y="2359"/>
                </a:lnTo>
                <a:lnTo>
                  <a:pt x="1515" y="2359"/>
                </a:lnTo>
                <a:lnTo>
                  <a:pt x="1515" y="2359"/>
                </a:lnTo>
                <a:lnTo>
                  <a:pt x="1515" y="2359"/>
                </a:lnTo>
                <a:lnTo>
                  <a:pt x="1515" y="2359"/>
                </a:lnTo>
                <a:lnTo>
                  <a:pt x="1515" y="2357"/>
                </a:lnTo>
                <a:lnTo>
                  <a:pt x="1513" y="2357"/>
                </a:lnTo>
                <a:lnTo>
                  <a:pt x="1513" y="2354"/>
                </a:lnTo>
                <a:lnTo>
                  <a:pt x="1513" y="2354"/>
                </a:lnTo>
                <a:lnTo>
                  <a:pt x="1515" y="2354"/>
                </a:lnTo>
                <a:lnTo>
                  <a:pt x="1517" y="2354"/>
                </a:lnTo>
                <a:lnTo>
                  <a:pt x="1519" y="2352"/>
                </a:lnTo>
                <a:lnTo>
                  <a:pt x="1521" y="2350"/>
                </a:lnTo>
                <a:lnTo>
                  <a:pt x="1521" y="2352"/>
                </a:lnTo>
                <a:lnTo>
                  <a:pt x="1521" y="2352"/>
                </a:lnTo>
                <a:lnTo>
                  <a:pt x="1521" y="2354"/>
                </a:lnTo>
                <a:lnTo>
                  <a:pt x="1521" y="2354"/>
                </a:lnTo>
                <a:lnTo>
                  <a:pt x="1523" y="2357"/>
                </a:lnTo>
                <a:lnTo>
                  <a:pt x="1525" y="2359"/>
                </a:lnTo>
                <a:lnTo>
                  <a:pt x="1527" y="2359"/>
                </a:lnTo>
                <a:lnTo>
                  <a:pt x="1530" y="2359"/>
                </a:lnTo>
                <a:lnTo>
                  <a:pt x="1530" y="2359"/>
                </a:lnTo>
                <a:lnTo>
                  <a:pt x="1530" y="2357"/>
                </a:lnTo>
                <a:lnTo>
                  <a:pt x="1530" y="2357"/>
                </a:lnTo>
                <a:lnTo>
                  <a:pt x="1530" y="2357"/>
                </a:lnTo>
                <a:lnTo>
                  <a:pt x="1532" y="2357"/>
                </a:lnTo>
                <a:lnTo>
                  <a:pt x="1532" y="2359"/>
                </a:lnTo>
                <a:lnTo>
                  <a:pt x="1534" y="2359"/>
                </a:lnTo>
                <a:lnTo>
                  <a:pt x="1532" y="2361"/>
                </a:lnTo>
                <a:lnTo>
                  <a:pt x="1534" y="2363"/>
                </a:lnTo>
                <a:lnTo>
                  <a:pt x="1532" y="2365"/>
                </a:lnTo>
                <a:lnTo>
                  <a:pt x="1530" y="2367"/>
                </a:lnTo>
                <a:lnTo>
                  <a:pt x="1530" y="2367"/>
                </a:lnTo>
                <a:lnTo>
                  <a:pt x="1532" y="2369"/>
                </a:lnTo>
                <a:lnTo>
                  <a:pt x="1532" y="2371"/>
                </a:lnTo>
                <a:lnTo>
                  <a:pt x="1534" y="2371"/>
                </a:lnTo>
                <a:lnTo>
                  <a:pt x="1534" y="2371"/>
                </a:lnTo>
                <a:lnTo>
                  <a:pt x="1534" y="2371"/>
                </a:lnTo>
                <a:lnTo>
                  <a:pt x="1532" y="2373"/>
                </a:lnTo>
                <a:lnTo>
                  <a:pt x="1532" y="2371"/>
                </a:lnTo>
                <a:lnTo>
                  <a:pt x="1530" y="2371"/>
                </a:lnTo>
                <a:lnTo>
                  <a:pt x="1530" y="2371"/>
                </a:lnTo>
                <a:lnTo>
                  <a:pt x="1527" y="2371"/>
                </a:lnTo>
                <a:lnTo>
                  <a:pt x="1527" y="2371"/>
                </a:lnTo>
                <a:lnTo>
                  <a:pt x="1525" y="2373"/>
                </a:lnTo>
                <a:lnTo>
                  <a:pt x="1527" y="2373"/>
                </a:lnTo>
                <a:lnTo>
                  <a:pt x="1527" y="2373"/>
                </a:lnTo>
                <a:lnTo>
                  <a:pt x="1530" y="2375"/>
                </a:lnTo>
                <a:lnTo>
                  <a:pt x="1530" y="2375"/>
                </a:lnTo>
                <a:lnTo>
                  <a:pt x="1530" y="2375"/>
                </a:lnTo>
                <a:lnTo>
                  <a:pt x="1530" y="2378"/>
                </a:lnTo>
                <a:lnTo>
                  <a:pt x="1532" y="2378"/>
                </a:lnTo>
                <a:lnTo>
                  <a:pt x="1534" y="2378"/>
                </a:lnTo>
                <a:lnTo>
                  <a:pt x="1536" y="2378"/>
                </a:lnTo>
                <a:lnTo>
                  <a:pt x="1538" y="2375"/>
                </a:lnTo>
                <a:lnTo>
                  <a:pt x="1538" y="2373"/>
                </a:lnTo>
                <a:lnTo>
                  <a:pt x="1540" y="2371"/>
                </a:lnTo>
                <a:lnTo>
                  <a:pt x="1540" y="2371"/>
                </a:lnTo>
                <a:lnTo>
                  <a:pt x="1540" y="2375"/>
                </a:lnTo>
                <a:lnTo>
                  <a:pt x="1540" y="2378"/>
                </a:lnTo>
                <a:lnTo>
                  <a:pt x="1542" y="2378"/>
                </a:lnTo>
                <a:lnTo>
                  <a:pt x="1542" y="2380"/>
                </a:lnTo>
                <a:lnTo>
                  <a:pt x="1542" y="2380"/>
                </a:lnTo>
                <a:lnTo>
                  <a:pt x="1544" y="2382"/>
                </a:lnTo>
                <a:lnTo>
                  <a:pt x="1544" y="2382"/>
                </a:lnTo>
                <a:lnTo>
                  <a:pt x="1542" y="2382"/>
                </a:lnTo>
                <a:lnTo>
                  <a:pt x="1538" y="2380"/>
                </a:lnTo>
                <a:lnTo>
                  <a:pt x="1532" y="2380"/>
                </a:lnTo>
                <a:lnTo>
                  <a:pt x="1530" y="2380"/>
                </a:lnTo>
                <a:lnTo>
                  <a:pt x="1527" y="2378"/>
                </a:lnTo>
                <a:lnTo>
                  <a:pt x="1527" y="2382"/>
                </a:lnTo>
                <a:lnTo>
                  <a:pt x="1527" y="2384"/>
                </a:lnTo>
                <a:lnTo>
                  <a:pt x="1527" y="2386"/>
                </a:lnTo>
                <a:lnTo>
                  <a:pt x="1530" y="2386"/>
                </a:lnTo>
                <a:lnTo>
                  <a:pt x="1532" y="2388"/>
                </a:lnTo>
                <a:lnTo>
                  <a:pt x="1532" y="2386"/>
                </a:lnTo>
                <a:lnTo>
                  <a:pt x="1534" y="2386"/>
                </a:lnTo>
                <a:lnTo>
                  <a:pt x="1536" y="2388"/>
                </a:lnTo>
                <a:lnTo>
                  <a:pt x="1536" y="2388"/>
                </a:lnTo>
                <a:lnTo>
                  <a:pt x="1534" y="2388"/>
                </a:lnTo>
                <a:lnTo>
                  <a:pt x="1534" y="2388"/>
                </a:lnTo>
                <a:lnTo>
                  <a:pt x="1532" y="2388"/>
                </a:lnTo>
                <a:lnTo>
                  <a:pt x="1532" y="2390"/>
                </a:lnTo>
                <a:lnTo>
                  <a:pt x="1530" y="2392"/>
                </a:lnTo>
                <a:lnTo>
                  <a:pt x="1530" y="2399"/>
                </a:lnTo>
                <a:lnTo>
                  <a:pt x="1530" y="2403"/>
                </a:lnTo>
                <a:lnTo>
                  <a:pt x="1530" y="2405"/>
                </a:lnTo>
                <a:lnTo>
                  <a:pt x="1530" y="2405"/>
                </a:lnTo>
                <a:lnTo>
                  <a:pt x="1532" y="2405"/>
                </a:lnTo>
                <a:lnTo>
                  <a:pt x="1532" y="2407"/>
                </a:lnTo>
                <a:lnTo>
                  <a:pt x="1534" y="2405"/>
                </a:lnTo>
                <a:lnTo>
                  <a:pt x="1534" y="2403"/>
                </a:lnTo>
                <a:lnTo>
                  <a:pt x="1534" y="2401"/>
                </a:lnTo>
                <a:lnTo>
                  <a:pt x="1534" y="2401"/>
                </a:lnTo>
                <a:lnTo>
                  <a:pt x="1534" y="2399"/>
                </a:lnTo>
                <a:lnTo>
                  <a:pt x="1536" y="2396"/>
                </a:lnTo>
                <a:lnTo>
                  <a:pt x="1536" y="2396"/>
                </a:lnTo>
                <a:lnTo>
                  <a:pt x="1536" y="2399"/>
                </a:lnTo>
                <a:lnTo>
                  <a:pt x="1536" y="2399"/>
                </a:lnTo>
                <a:lnTo>
                  <a:pt x="1536" y="2399"/>
                </a:lnTo>
                <a:lnTo>
                  <a:pt x="1536" y="2401"/>
                </a:lnTo>
                <a:lnTo>
                  <a:pt x="1536" y="2401"/>
                </a:lnTo>
                <a:lnTo>
                  <a:pt x="1536" y="2403"/>
                </a:lnTo>
                <a:lnTo>
                  <a:pt x="1534" y="2403"/>
                </a:lnTo>
                <a:lnTo>
                  <a:pt x="1534" y="2405"/>
                </a:lnTo>
                <a:lnTo>
                  <a:pt x="1536" y="2407"/>
                </a:lnTo>
                <a:lnTo>
                  <a:pt x="1538" y="2407"/>
                </a:lnTo>
                <a:lnTo>
                  <a:pt x="1538" y="2409"/>
                </a:lnTo>
                <a:lnTo>
                  <a:pt x="1538" y="2409"/>
                </a:lnTo>
                <a:lnTo>
                  <a:pt x="1536" y="2407"/>
                </a:lnTo>
                <a:lnTo>
                  <a:pt x="1534" y="2407"/>
                </a:lnTo>
                <a:lnTo>
                  <a:pt x="1532" y="2407"/>
                </a:lnTo>
                <a:lnTo>
                  <a:pt x="1532" y="2409"/>
                </a:lnTo>
                <a:lnTo>
                  <a:pt x="1532" y="2411"/>
                </a:lnTo>
                <a:lnTo>
                  <a:pt x="1532" y="2411"/>
                </a:lnTo>
                <a:lnTo>
                  <a:pt x="1534" y="2413"/>
                </a:lnTo>
                <a:lnTo>
                  <a:pt x="1534" y="2415"/>
                </a:lnTo>
                <a:lnTo>
                  <a:pt x="1536" y="2413"/>
                </a:lnTo>
                <a:lnTo>
                  <a:pt x="1536" y="2415"/>
                </a:lnTo>
                <a:lnTo>
                  <a:pt x="1536" y="2415"/>
                </a:lnTo>
                <a:lnTo>
                  <a:pt x="1532" y="2415"/>
                </a:lnTo>
                <a:lnTo>
                  <a:pt x="1530" y="2417"/>
                </a:lnTo>
                <a:lnTo>
                  <a:pt x="1527" y="2419"/>
                </a:lnTo>
                <a:lnTo>
                  <a:pt x="1527" y="2419"/>
                </a:lnTo>
                <a:lnTo>
                  <a:pt x="1530" y="2422"/>
                </a:lnTo>
                <a:lnTo>
                  <a:pt x="1530" y="2422"/>
                </a:lnTo>
                <a:lnTo>
                  <a:pt x="1532" y="2424"/>
                </a:lnTo>
                <a:lnTo>
                  <a:pt x="1536" y="2424"/>
                </a:lnTo>
                <a:lnTo>
                  <a:pt x="1536" y="2426"/>
                </a:lnTo>
                <a:lnTo>
                  <a:pt x="1534" y="2424"/>
                </a:lnTo>
                <a:lnTo>
                  <a:pt x="1534" y="2428"/>
                </a:lnTo>
                <a:lnTo>
                  <a:pt x="1534" y="2428"/>
                </a:lnTo>
                <a:lnTo>
                  <a:pt x="1534" y="2430"/>
                </a:lnTo>
                <a:lnTo>
                  <a:pt x="1536" y="2430"/>
                </a:lnTo>
                <a:lnTo>
                  <a:pt x="1538" y="2430"/>
                </a:lnTo>
                <a:lnTo>
                  <a:pt x="1540" y="2426"/>
                </a:lnTo>
                <a:lnTo>
                  <a:pt x="1540" y="2424"/>
                </a:lnTo>
                <a:lnTo>
                  <a:pt x="1540" y="2424"/>
                </a:lnTo>
                <a:lnTo>
                  <a:pt x="1540" y="2426"/>
                </a:lnTo>
                <a:lnTo>
                  <a:pt x="1542" y="2428"/>
                </a:lnTo>
                <a:lnTo>
                  <a:pt x="1542" y="2428"/>
                </a:lnTo>
                <a:lnTo>
                  <a:pt x="1540" y="2428"/>
                </a:lnTo>
                <a:lnTo>
                  <a:pt x="1540" y="2428"/>
                </a:lnTo>
                <a:lnTo>
                  <a:pt x="1538" y="2432"/>
                </a:lnTo>
                <a:lnTo>
                  <a:pt x="1538" y="2434"/>
                </a:lnTo>
                <a:lnTo>
                  <a:pt x="1538" y="2434"/>
                </a:lnTo>
                <a:lnTo>
                  <a:pt x="1534" y="2430"/>
                </a:lnTo>
                <a:lnTo>
                  <a:pt x="1534" y="2430"/>
                </a:lnTo>
                <a:lnTo>
                  <a:pt x="1534" y="2430"/>
                </a:lnTo>
                <a:lnTo>
                  <a:pt x="1532" y="2426"/>
                </a:lnTo>
                <a:lnTo>
                  <a:pt x="1530" y="2424"/>
                </a:lnTo>
                <a:lnTo>
                  <a:pt x="1527" y="2422"/>
                </a:lnTo>
                <a:lnTo>
                  <a:pt x="1525" y="2422"/>
                </a:lnTo>
                <a:lnTo>
                  <a:pt x="1525" y="2424"/>
                </a:lnTo>
                <a:lnTo>
                  <a:pt x="1525" y="2424"/>
                </a:lnTo>
                <a:lnTo>
                  <a:pt x="1525" y="2426"/>
                </a:lnTo>
                <a:lnTo>
                  <a:pt x="1525" y="2428"/>
                </a:lnTo>
                <a:lnTo>
                  <a:pt x="1525" y="2428"/>
                </a:lnTo>
                <a:lnTo>
                  <a:pt x="1523" y="2428"/>
                </a:lnTo>
                <a:lnTo>
                  <a:pt x="1519" y="2428"/>
                </a:lnTo>
                <a:lnTo>
                  <a:pt x="1521" y="2430"/>
                </a:lnTo>
                <a:lnTo>
                  <a:pt x="1521" y="2432"/>
                </a:lnTo>
                <a:lnTo>
                  <a:pt x="1523" y="2436"/>
                </a:lnTo>
                <a:lnTo>
                  <a:pt x="1525" y="2436"/>
                </a:lnTo>
                <a:lnTo>
                  <a:pt x="1527" y="2436"/>
                </a:lnTo>
                <a:lnTo>
                  <a:pt x="1527" y="2436"/>
                </a:lnTo>
                <a:lnTo>
                  <a:pt x="1530" y="2438"/>
                </a:lnTo>
                <a:lnTo>
                  <a:pt x="1532" y="2438"/>
                </a:lnTo>
                <a:lnTo>
                  <a:pt x="1532" y="2438"/>
                </a:lnTo>
                <a:lnTo>
                  <a:pt x="1534" y="2438"/>
                </a:lnTo>
                <a:lnTo>
                  <a:pt x="1536" y="2438"/>
                </a:lnTo>
                <a:lnTo>
                  <a:pt x="1538" y="2440"/>
                </a:lnTo>
                <a:lnTo>
                  <a:pt x="1536" y="2447"/>
                </a:lnTo>
                <a:lnTo>
                  <a:pt x="1534" y="2445"/>
                </a:lnTo>
                <a:lnTo>
                  <a:pt x="1534" y="2447"/>
                </a:lnTo>
                <a:lnTo>
                  <a:pt x="1534" y="2449"/>
                </a:lnTo>
                <a:lnTo>
                  <a:pt x="1536" y="2449"/>
                </a:lnTo>
                <a:lnTo>
                  <a:pt x="1538" y="2449"/>
                </a:lnTo>
                <a:lnTo>
                  <a:pt x="1538" y="2449"/>
                </a:lnTo>
                <a:lnTo>
                  <a:pt x="1538" y="2449"/>
                </a:lnTo>
                <a:lnTo>
                  <a:pt x="1540" y="2449"/>
                </a:lnTo>
                <a:lnTo>
                  <a:pt x="1540" y="2451"/>
                </a:lnTo>
                <a:lnTo>
                  <a:pt x="1542" y="2453"/>
                </a:lnTo>
                <a:lnTo>
                  <a:pt x="1542" y="2455"/>
                </a:lnTo>
                <a:lnTo>
                  <a:pt x="1544" y="2455"/>
                </a:lnTo>
                <a:lnTo>
                  <a:pt x="1548" y="2453"/>
                </a:lnTo>
                <a:lnTo>
                  <a:pt x="1551" y="2451"/>
                </a:lnTo>
                <a:lnTo>
                  <a:pt x="1557" y="2449"/>
                </a:lnTo>
                <a:lnTo>
                  <a:pt x="1557" y="2449"/>
                </a:lnTo>
                <a:lnTo>
                  <a:pt x="1555" y="2447"/>
                </a:lnTo>
                <a:lnTo>
                  <a:pt x="1555" y="2447"/>
                </a:lnTo>
                <a:lnTo>
                  <a:pt x="1553" y="2447"/>
                </a:lnTo>
                <a:lnTo>
                  <a:pt x="1548" y="2445"/>
                </a:lnTo>
                <a:lnTo>
                  <a:pt x="1548" y="2445"/>
                </a:lnTo>
                <a:lnTo>
                  <a:pt x="1546" y="2443"/>
                </a:lnTo>
                <a:lnTo>
                  <a:pt x="1548" y="2443"/>
                </a:lnTo>
                <a:lnTo>
                  <a:pt x="1548" y="2443"/>
                </a:lnTo>
                <a:lnTo>
                  <a:pt x="1553" y="2445"/>
                </a:lnTo>
                <a:lnTo>
                  <a:pt x="1557" y="2447"/>
                </a:lnTo>
                <a:lnTo>
                  <a:pt x="1557" y="2449"/>
                </a:lnTo>
                <a:lnTo>
                  <a:pt x="1557" y="2451"/>
                </a:lnTo>
                <a:lnTo>
                  <a:pt x="1557" y="2451"/>
                </a:lnTo>
                <a:lnTo>
                  <a:pt x="1555" y="2453"/>
                </a:lnTo>
                <a:lnTo>
                  <a:pt x="1555" y="2453"/>
                </a:lnTo>
                <a:lnTo>
                  <a:pt x="1555" y="2453"/>
                </a:lnTo>
                <a:lnTo>
                  <a:pt x="1557" y="2457"/>
                </a:lnTo>
                <a:lnTo>
                  <a:pt x="1557" y="2457"/>
                </a:lnTo>
                <a:lnTo>
                  <a:pt x="1557" y="2457"/>
                </a:lnTo>
                <a:lnTo>
                  <a:pt x="1557" y="2459"/>
                </a:lnTo>
                <a:lnTo>
                  <a:pt x="1557" y="2459"/>
                </a:lnTo>
                <a:lnTo>
                  <a:pt x="1555" y="2461"/>
                </a:lnTo>
                <a:lnTo>
                  <a:pt x="1555" y="2461"/>
                </a:lnTo>
                <a:lnTo>
                  <a:pt x="1555" y="2459"/>
                </a:lnTo>
                <a:lnTo>
                  <a:pt x="1555" y="2459"/>
                </a:lnTo>
                <a:lnTo>
                  <a:pt x="1557" y="2457"/>
                </a:lnTo>
                <a:lnTo>
                  <a:pt x="1557" y="2457"/>
                </a:lnTo>
                <a:lnTo>
                  <a:pt x="1557" y="2455"/>
                </a:lnTo>
                <a:lnTo>
                  <a:pt x="1555" y="2455"/>
                </a:lnTo>
                <a:lnTo>
                  <a:pt x="1555" y="2455"/>
                </a:lnTo>
                <a:lnTo>
                  <a:pt x="1555" y="2453"/>
                </a:lnTo>
                <a:lnTo>
                  <a:pt x="1555" y="2453"/>
                </a:lnTo>
                <a:lnTo>
                  <a:pt x="1553" y="2453"/>
                </a:lnTo>
                <a:lnTo>
                  <a:pt x="1553" y="2453"/>
                </a:lnTo>
                <a:lnTo>
                  <a:pt x="1551" y="2455"/>
                </a:lnTo>
                <a:lnTo>
                  <a:pt x="1548" y="2455"/>
                </a:lnTo>
                <a:lnTo>
                  <a:pt x="1546" y="2457"/>
                </a:lnTo>
                <a:lnTo>
                  <a:pt x="1546" y="2457"/>
                </a:lnTo>
                <a:lnTo>
                  <a:pt x="1544" y="2455"/>
                </a:lnTo>
                <a:lnTo>
                  <a:pt x="1542" y="2457"/>
                </a:lnTo>
                <a:lnTo>
                  <a:pt x="1540" y="2455"/>
                </a:lnTo>
                <a:lnTo>
                  <a:pt x="1540" y="2455"/>
                </a:lnTo>
                <a:lnTo>
                  <a:pt x="1540" y="2455"/>
                </a:lnTo>
                <a:lnTo>
                  <a:pt x="1540" y="2457"/>
                </a:lnTo>
                <a:lnTo>
                  <a:pt x="1540" y="2457"/>
                </a:lnTo>
                <a:lnTo>
                  <a:pt x="1538" y="2457"/>
                </a:lnTo>
                <a:lnTo>
                  <a:pt x="1536" y="2457"/>
                </a:lnTo>
                <a:lnTo>
                  <a:pt x="1534" y="2457"/>
                </a:lnTo>
                <a:lnTo>
                  <a:pt x="1534" y="2455"/>
                </a:lnTo>
                <a:lnTo>
                  <a:pt x="1532" y="2455"/>
                </a:lnTo>
                <a:lnTo>
                  <a:pt x="1532" y="2455"/>
                </a:lnTo>
                <a:lnTo>
                  <a:pt x="1532" y="2457"/>
                </a:lnTo>
                <a:lnTo>
                  <a:pt x="1532" y="2457"/>
                </a:lnTo>
                <a:lnTo>
                  <a:pt x="1534" y="2459"/>
                </a:lnTo>
                <a:lnTo>
                  <a:pt x="1534" y="2461"/>
                </a:lnTo>
                <a:lnTo>
                  <a:pt x="1534" y="2461"/>
                </a:lnTo>
                <a:lnTo>
                  <a:pt x="1536" y="2461"/>
                </a:lnTo>
                <a:lnTo>
                  <a:pt x="1536" y="2464"/>
                </a:lnTo>
                <a:lnTo>
                  <a:pt x="1536" y="2464"/>
                </a:lnTo>
                <a:lnTo>
                  <a:pt x="1536" y="2466"/>
                </a:lnTo>
                <a:lnTo>
                  <a:pt x="1536" y="2466"/>
                </a:lnTo>
                <a:lnTo>
                  <a:pt x="1540" y="2466"/>
                </a:lnTo>
                <a:lnTo>
                  <a:pt x="1542" y="2466"/>
                </a:lnTo>
                <a:lnTo>
                  <a:pt x="1544" y="2466"/>
                </a:lnTo>
                <a:lnTo>
                  <a:pt x="1546" y="2466"/>
                </a:lnTo>
                <a:lnTo>
                  <a:pt x="1548" y="2464"/>
                </a:lnTo>
                <a:lnTo>
                  <a:pt x="1548" y="2464"/>
                </a:lnTo>
                <a:lnTo>
                  <a:pt x="1548" y="2464"/>
                </a:lnTo>
                <a:lnTo>
                  <a:pt x="1548" y="2464"/>
                </a:lnTo>
                <a:lnTo>
                  <a:pt x="1548" y="2466"/>
                </a:lnTo>
                <a:lnTo>
                  <a:pt x="1546" y="2468"/>
                </a:lnTo>
                <a:lnTo>
                  <a:pt x="1544" y="2468"/>
                </a:lnTo>
                <a:lnTo>
                  <a:pt x="1540" y="2470"/>
                </a:lnTo>
                <a:lnTo>
                  <a:pt x="1542" y="2470"/>
                </a:lnTo>
                <a:lnTo>
                  <a:pt x="1544" y="2472"/>
                </a:lnTo>
                <a:lnTo>
                  <a:pt x="1544" y="2474"/>
                </a:lnTo>
                <a:lnTo>
                  <a:pt x="1548" y="2474"/>
                </a:lnTo>
                <a:lnTo>
                  <a:pt x="1548" y="2474"/>
                </a:lnTo>
                <a:lnTo>
                  <a:pt x="1551" y="2474"/>
                </a:lnTo>
                <a:lnTo>
                  <a:pt x="1551" y="2472"/>
                </a:lnTo>
                <a:lnTo>
                  <a:pt x="1551" y="2470"/>
                </a:lnTo>
                <a:lnTo>
                  <a:pt x="1551" y="2468"/>
                </a:lnTo>
                <a:lnTo>
                  <a:pt x="1553" y="2468"/>
                </a:lnTo>
                <a:lnTo>
                  <a:pt x="1553" y="2466"/>
                </a:lnTo>
                <a:lnTo>
                  <a:pt x="1553" y="2464"/>
                </a:lnTo>
                <a:lnTo>
                  <a:pt x="1555" y="2464"/>
                </a:lnTo>
                <a:lnTo>
                  <a:pt x="1555" y="2464"/>
                </a:lnTo>
                <a:lnTo>
                  <a:pt x="1557" y="2464"/>
                </a:lnTo>
                <a:lnTo>
                  <a:pt x="1557" y="2466"/>
                </a:lnTo>
                <a:lnTo>
                  <a:pt x="1559" y="2466"/>
                </a:lnTo>
                <a:lnTo>
                  <a:pt x="1561" y="2464"/>
                </a:lnTo>
                <a:lnTo>
                  <a:pt x="1561" y="2464"/>
                </a:lnTo>
                <a:lnTo>
                  <a:pt x="1567" y="2464"/>
                </a:lnTo>
                <a:lnTo>
                  <a:pt x="1569" y="2464"/>
                </a:lnTo>
                <a:lnTo>
                  <a:pt x="1571" y="2466"/>
                </a:lnTo>
                <a:lnTo>
                  <a:pt x="1571" y="2466"/>
                </a:lnTo>
                <a:lnTo>
                  <a:pt x="1571" y="2466"/>
                </a:lnTo>
                <a:lnTo>
                  <a:pt x="1567" y="2466"/>
                </a:lnTo>
                <a:lnTo>
                  <a:pt x="1565" y="2466"/>
                </a:lnTo>
                <a:lnTo>
                  <a:pt x="1563" y="2466"/>
                </a:lnTo>
                <a:lnTo>
                  <a:pt x="1559" y="2470"/>
                </a:lnTo>
                <a:lnTo>
                  <a:pt x="1555" y="2470"/>
                </a:lnTo>
                <a:lnTo>
                  <a:pt x="1555" y="2468"/>
                </a:lnTo>
                <a:lnTo>
                  <a:pt x="1555" y="2468"/>
                </a:lnTo>
                <a:lnTo>
                  <a:pt x="1555" y="2468"/>
                </a:lnTo>
                <a:lnTo>
                  <a:pt x="1553" y="2470"/>
                </a:lnTo>
                <a:lnTo>
                  <a:pt x="1553" y="2470"/>
                </a:lnTo>
                <a:lnTo>
                  <a:pt x="1551" y="2472"/>
                </a:lnTo>
                <a:lnTo>
                  <a:pt x="1551" y="2476"/>
                </a:lnTo>
                <a:lnTo>
                  <a:pt x="1551" y="2476"/>
                </a:lnTo>
                <a:lnTo>
                  <a:pt x="1548" y="2478"/>
                </a:lnTo>
                <a:lnTo>
                  <a:pt x="1551" y="2478"/>
                </a:lnTo>
                <a:lnTo>
                  <a:pt x="1555" y="2480"/>
                </a:lnTo>
                <a:lnTo>
                  <a:pt x="1557" y="2482"/>
                </a:lnTo>
                <a:lnTo>
                  <a:pt x="1557" y="2480"/>
                </a:lnTo>
                <a:lnTo>
                  <a:pt x="1557" y="2478"/>
                </a:lnTo>
                <a:lnTo>
                  <a:pt x="1559" y="2478"/>
                </a:lnTo>
                <a:lnTo>
                  <a:pt x="1561" y="2476"/>
                </a:lnTo>
                <a:lnTo>
                  <a:pt x="1563" y="2474"/>
                </a:lnTo>
                <a:lnTo>
                  <a:pt x="1565" y="2472"/>
                </a:lnTo>
                <a:lnTo>
                  <a:pt x="1574" y="2468"/>
                </a:lnTo>
                <a:lnTo>
                  <a:pt x="1576" y="2470"/>
                </a:lnTo>
                <a:lnTo>
                  <a:pt x="1578" y="2470"/>
                </a:lnTo>
                <a:lnTo>
                  <a:pt x="1578" y="2470"/>
                </a:lnTo>
                <a:lnTo>
                  <a:pt x="1576" y="2472"/>
                </a:lnTo>
                <a:lnTo>
                  <a:pt x="1576" y="2474"/>
                </a:lnTo>
                <a:lnTo>
                  <a:pt x="1574" y="2474"/>
                </a:lnTo>
                <a:lnTo>
                  <a:pt x="1569" y="2478"/>
                </a:lnTo>
                <a:lnTo>
                  <a:pt x="1567" y="2482"/>
                </a:lnTo>
                <a:lnTo>
                  <a:pt x="1565" y="2482"/>
                </a:lnTo>
                <a:lnTo>
                  <a:pt x="1565" y="2482"/>
                </a:lnTo>
                <a:lnTo>
                  <a:pt x="1567" y="2482"/>
                </a:lnTo>
                <a:lnTo>
                  <a:pt x="1567" y="2480"/>
                </a:lnTo>
                <a:lnTo>
                  <a:pt x="1567" y="2478"/>
                </a:lnTo>
                <a:lnTo>
                  <a:pt x="1565" y="2478"/>
                </a:lnTo>
                <a:lnTo>
                  <a:pt x="1563" y="2478"/>
                </a:lnTo>
                <a:lnTo>
                  <a:pt x="1561" y="2478"/>
                </a:lnTo>
                <a:lnTo>
                  <a:pt x="1561" y="2478"/>
                </a:lnTo>
                <a:lnTo>
                  <a:pt x="1559" y="2480"/>
                </a:lnTo>
                <a:lnTo>
                  <a:pt x="1559" y="2480"/>
                </a:lnTo>
                <a:lnTo>
                  <a:pt x="1559" y="2482"/>
                </a:lnTo>
                <a:lnTo>
                  <a:pt x="1563" y="2484"/>
                </a:lnTo>
                <a:lnTo>
                  <a:pt x="1563" y="2487"/>
                </a:lnTo>
                <a:lnTo>
                  <a:pt x="1567" y="2487"/>
                </a:lnTo>
                <a:lnTo>
                  <a:pt x="1569" y="2489"/>
                </a:lnTo>
                <a:lnTo>
                  <a:pt x="1574" y="2489"/>
                </a:lnTo>
                <a:lnTo>
                  <a:pt x="1576" y="2491"/>
                </a:lnTo>
                <a:lnTo>
                  <a:pt x="1578" y="2489"/>
                </a:lnTo>
                <a:lnTo>
                  <a:pt x="1580" y="2489"/>
                </a:lnTo>
                <a:lnTo>
                  <a:pt x="1580" y="2484"/>
                </a:lnTo>
                <a:lnTo>
                  <a:pt x="1580" y="2482"/>
                </a:lnTo>
                <a:lnTo>
                  <a:pt x="1580" y="2480"/>
                </a:lnTo>
                <a:lnTo>
                  <a:pt x="1580" y="2476"/>
                </a:lnTo>
                <a:lnTo>
                  <a:pt x="1582" y="2472"/>
                </a:lnTo>
                <a:lnTo>
                  <a:pt x="1582" y="2470"/>
                </a:lnTo>
                <a:lnTo>
                  <a:pt x="1582" y="2468"/>
                </a:lnTo>
                <a:lnTo>
                  <a:pt x="1584" y="2468"/>
                </a:lnTo>
                <a:lnTo>
                  <a:pt x="1586" y="2466"/>
                </a:lnTo>
                <a:lnTo>
                  <a:pt x="1588" y="2466"/>
                </a:lnTo>
                <a:lnTo>
                  <a:pt x="1595" y="2464"/>
                </a:lnTo>
                <a:lnTo>
                  <a:pt x="1597" y="2464"/>
                </a:lnTo>
                <a:lnTo>
                  <a:pt x="1599" y="2461"/>
                </a:lnTo>
                <a:lnTo>
                  <a:pt x="1601" y="2461"/>
                </a:lnTo>
                <a:lnTo>
                  <a:pt x="1601" y="2459"/>
                </a:lnTo>
                <a:lnTo>
                  <a:pt x="1605" y="2457"/>
                </a:lnTo>
                <a:lnTo>
                  <a:pt x="1607" y="2457"/>
                </a:lnTo>
                <a:lnTo>
                  <a:pt x="1607" y="2459"/>
                </a:lnTo>
                <a:lnTo>
                  <a:pt x="1615" y="2459"/>
                </a:lnTo>
                <a:lnTo>
                  <a:pt x="1618" y="2459"/>
                </a:lnTo>
                <a:lnTo>
                  <a:pt x="1615" y="2457"/>
                </a:lnTo>
                <a:lnTo>
                  <a:pt x="1613" y="2453"/>
                </a:lnTo>
                <a:lnTo>
                  <a:pt x="1609" y="2449"/>
                </a:lnTo>
                <a:lnTo>
                  <a:pt x="1609" y="2447"/>
                </a:lnTo>
                <a:lnTo>
                  <a:pt x="1607" y="2447"/>
                </a:lnTo>
                <a:lnTo>
                  <a:pt x="1605" y="2447"/>
                </a:lnTo>
                <a:lnTo>
                  <a:pt x="1603" y="2447"/>
                </a:lnTo>
                <a:lnTo>
                  <a:pt x="1603" y="2447"/>
                </a:lnTo>
                <a:lnTo>
                  <a:pt x="1601" y="2445"/>
                </a:lnTo>
                <a:lnTo>
                  <a:pt x="1603" y="2445"/>
                </a:lnTo>
                <a:lnTo>
                  <a:pt x="1605" y="2445"/>
                </a:lnTo>
                <a:lnTo>
                  <a:pt x="1607" y="2445"/>
                </a:lnTo>
                <a:lnTo>
                  <a:pt x="1607" y="2443"/>
                </a:lnTo>
                <a:lnTo>
                  <a:pt x="1607" y="2443"/>
                </a:lnTo>
                <a:lnTo>
                  <a:pt x="1607" y="2440"/>
                </a:lnTo>
                <a:lnTo>
                  <a:pt x="1605" y="2436"/>
                </a:lnTo>
                <a:lnTo>
                  <a:pt x="1605" y="2434"/>
                </a:lnTo>
                <a:lnTo>
                  <a:pt x="1605" y="2434"/>
                </a:lnTo>
                <a:lnTo>
                  <a:pt x="1603" y="2434"/>
                </a:lnTo>
                <a:lnTo>
                  <a:pt x="1603" y="2434"/>
                </a:lnTo>
                <a:lnTo>
                  <a:pt x="1605" y="2434"/>
                </a:lnTo>
                <a:lnTo>
                  <a:pt x="1605" y="2432"/>
                </a:lnTo>
                <a:lnTo>
                  <a:pt x="1605" y="2430"/>
                </a:lnTo>
                <a:lnTo>
                  <a:pt x="1607" y="2426"/>
                </a:lnTo>
                <a:lnTo>
                  <a:pt x="1607" y="2426"/>
                </a:lnTo>
                <a:lnTo>
                  <a:pt x="1609" y="2422"/>
                </a:lnTo>
                <a:lnTo>
                  <a:pt x="1611" y="2422"/>
                </a:lnTo>
                <a:lnTo>
                  <a:pt x="1613" y="2419"/>
                </a:lnTo>
                <a:lnTo>
                  <a:pt x="1615" y="2419"/>
                </a:lnTo>
                <a:lnTo>
                  <a:pt x="1615" y="2417"/>
                </a:lnTo>
                <a:lnTo>
                  <a:pt x="1615" y="2417"/>
                </a:lnTo>
                <a:lnTo>
                  <a:pt x="1615" y="2415"/>
                </a:lnTo>
                <a:lnTo>
                  <a:pt x="1613" y="2415"/>
                </a:lnTo>
                <a:lnTo>
                  <a:pt x="1611" y="2415"/>
                </a:lnTo>
                <a:lnTo>
                  <a:pt x="1609" y="2415"/>
                </a:lnTo>
                <a:lnTo>
                  <a:pt x="1609" y="2415"/>
                </a:lnTo>
                <a:lnTo>
                  <a:pt x="1613" y="2413"/>
                </a:lnTo>
                <a:lnTo>
                  <a:pt x="1613" y="2413"/>
                </a:lnTo>
                <a:lnTo>
                  <a:pt x="1613" y="2411"/>
                </a:lnTo>
                <a:lnTo>
                  <a:pt x="1613" y="2411"/>
                </a:lnTo>
                <a:lnTo>
                  <a:pt x="1613" y="2413"/>
                </a:lnTo>
                <a:lnTo>
                  <a:pt x="1615" y="2415"/>
                </a:lnTo>
                <a:lnTo>
                  <a:pt x="1618" y="2415"/>
                </a:lnTo>
                <a:lnTo>
                  <a:pt x="1620" y="2417"/>
                </a:lnTo>
                <a:lnTo>
                  <a:pt x="1620" y="2417"/>
                </a:lnTo>
                <a:lnTo>
                  <a:pt x="1624" y="2415"/>
                </a:lnTo>
                <a:lnTo>
                  <a:pt x="1626" y="2413"/>
                </a:lnTo>
                <a:lnTo>
                  <a:pt x="1626" y="2413"/>
                </a:lnTo>
                <a:lnTo>
                  <a:pt x="1628" y="2403"/>
                </a:lnTo>
                <a:lnTo>
                  <a:pt x="1628" y="2403"/>
                </a:lnTo>
                <a:lnTo>
                  <a:pt x="1628" y="2401"/>
                </a:lnTo>
                <a:lnTo>
                  <a:pt x="1630" y="2396"/>
                </a:lnTo>
                <a:lnTo>
                  <a:pt x="1632" y="2394"/>
                </a:lnTo>
                <a:lnTo>
                  <a:pt x="1634" y="2390"/>
                </a:lnTo>
                <a:lnTo>
                  <a:pt x="1636" y="2390"/>
                </a:lnTo>
                <a:lnTo>
                  <a:pt x="1641" y="2388"/>
                </a:lnTo>
                <a:lnTo>
                  <a:pt x="1643" y="2386"/>
                </a:lnTo>
                <a:lnTo>
                  <a:pt x="1645" y="2384"/>
                </a:lnTo>
                <a:lnTo>
                  <a:pt x="1651" y="2380"/>
                </a:lnTo>
                <a:lnTo>
                  <a:pt x="1653" y="2380"/>
                </a:lnTo>
                <a:lnTo>
                  <a:pt x="1653" y="2378"/>
                </a:lnTo>
                <a:lnTo>
                  <a:pt x="1655" y="2378"/>
                </a:lnTo>
                <a:lnTo>
                  <a:pt x="1653" y="2375"/>
                </a:lnTo>
                <a:lnTo>
                  <a:pt x="1653" y="2375"/>
                </a:lnTo>
                <a:lnTo>
                  <a:pt x="1651" y="2375"/>
                </a:lnTo>
                <a:lnTo>
                  <a:pt x="1649" y="2375"/>
                </a:lnTo>
                <a:lnTo>
                  <a:pt x="1649" y="2375"/>
                </a:lnTo>
                <a:lnTo>
                  <a:pt x="1651" y="2375"/>
                </a:lnTo>
                <a:lnTo>
                  <a:pt x="1653" y="2373"/>
                </a:lnTo>
                <a:lnTo>
                  <a:pt x="1653" y="2371"/>
                </a:lnTo>
                <a:lnTo>
                  <a:pt x="1655" y="2371"/>
                </a:lnTo>
                <a:lnTo>
                  <a:pt x="1655" y="2367"/>
                </a:lnTo>
                <a:lnTo>
                  <a:pt x="1655" y="2365"/>
                </a:lnTo>
                <a:lnTo>
                  <a:pt x="1653" y="2363"/>
                </a:lnTo>
                <a:lnTo>
                  <a:pt x="1651" y="2363"/>
                </a:lnTo>
                <a:lnTo>
                  <a:pt x="1643" y="2361"/>
                </a:lnTo>
                <a:lnTo>
                  <a:pt x="1641" y="2361"/>
                </a:lnTo>
                <a:lnTo>
                  <a:pt x="1632" y="2352"/>
                </a:lnTo>
                <a:lnTo>
                  <a:pt x="1630" y="2350"/>
                </a:lnTo>
                <a:lnTo>
                  <a:pt x="1628" y="2348"/>
                </a:lnTo>
                <a:lnTo>
                  <a:pt x="1628" y="2346"/>
                </a:lnTo>
                <a:lnTo>
                  <a:pt x="1628" y="2346"/>
                </a:lnTo>
                <a:lnTo>
                  <a:pt x="1628" y="2344"/>
                </a:lnTo>
                <a:lnTo>
                  <a:pt x="1628" y="2342"/>
                </a:lnTo>
                <a:lnTo>
                  <a:pt x="1632" y="2338"/>
                </a:lnTo>
                <a:lnTo>
                  <a:pt x="1634" y="2336"/>
                </a:lnTo>
                <a:lnTo>
                  <a:pt x="1639" y="2329"/>
                </a:lnTo>
                <a:lnTo>
                  <a:pt x="1639" y="2329"/>
                </a:lnTo>
                <a:lnTo>
                  <a:pt x="1643" y="2327"/>
                </a:lnTo>
                <a:lnTo>
                  <a:pt x="1645" y="2327"/>
                </a:lnTo>
                <a:lnTo>
                  <a:pt x="1645" y="2327"/>
                </a:lnTo>
                <a:lnTo>
                  <a:pt x="1647" y="2325"/>
                </a:lnTo>
                <a:lnTo>
                  <a:pt x="1649" y="2323"/>
                </a:lnTo>
                <a:lnTo>
                  <a:pt x="1655" y="2325"/>
                </a:lnTo>
                <a:lnTo>
                  <a:pt x="1657" y="2325"/>
                </a:lnTo>
                <a:lnTo>
                  <a:pt x="1657" y="2323"/>
                </a:lnTo>
                <a:lnTo>
                  <a:pt x="1657" y="2323"/>
                </a:lnTo>
                <a:lnTo>
                  <a:pt x="1655" y="2321"/>
                </a:lnTo>
                <a:lnTo>
                  <a:pt x="1657" y="2319"/>
                </a:lnTo>
                <a:lnTo>
                  <a:pt x="1662" y="2315"/>
                </a:lnTo>
                <a:lnTo>
                  <a:pt x="1662" y="2313"/>
                </a:lnTo>
                <a:lnTo>
                  <a:pt x="1662" y="2313"/>
                </a:lnTo>
                <a:lnTo>
                  <a:pt x="1662" y="2310"/>
                </a:lnTo>
                <a:lnTo>
                  <a:pt x="1662" y="2308"/>
                </a:lnTo>
                <a:lnTo>
                  <a:pt x="1662" y="2302"/>
                </a:lnTo>
                <a:lnTo>
                  <a:pt x="1662" y="2300"/>
                </a:lnTo>
                <a:lnTo>
                  <a:pt x="1662" y="2300"/>
                </a:lnTo>
                <a:lnTo>
                  <a:pt x="1664" y="2298"/>
                </a:lnTo>
                <a:lnTo>
                  <a:pt x="1666" y="2294"/>
                </a:lnTo>
                <a:lnTo>
                  <a:pt x="1668" y="2292"/>
                </a:lnTo>
                <a:lnTo>
                  <a:pt x="1670" y="2292"/>
                </a:lnTo>
                <a:lnTo>
                  <a:pt x="1674" y="2290"/>
                </a:lnTo>
                <a:lnTo>
                  <a:pt x="1674" y="2290"/>
                </a:lnTo>
                <a:lnTo>
                  <a:pt x="1676" y="2290"/>
                </a:lnTo>
                <a:lnTo>
                  <a:pt x="1674" y="2287"/>
                </a:lnTo>
                <a:lnTo>
                  <a:pt x="1674" y="2287"/>
                </a:lnTo>
                <a:lnTo>
                  <a:pt x="1672" y="2287"/>
                </a:lnTo>
                <a:lnTo>
                  <a:pt x="1666" y="2285"/>
                </a:lnTo>
                <a:lnTo>
                  <a:pt x="1666" y="2283"/>
                </a:lnTo>
                <a:lnTo>
                  <a:pt x="1668" y="2283"/>
                </a:lnTo>
                <a:lnTo>
                  <a:pt x="1672" y="2281"/>
                </a:lnTo>
                <a:lnTo>
                  <a:pt x="1674" y="2281"/>
                </a:lnTo>
                <a:lnTo>
                  <a:pt x="1676" y="2281"/>
                </a:lnTo>
                <a:lnTo>
                  <a:pt x="1676" y="2283"/>
                </a:lnTo>
                <a:lnTo>
                  <a:pt x="1678" y="2285"/>
                </a:lnTo>
                <a:lnTo>
                  <a:pt x="1678" y="2287"/>
                </a:lnTo>
                <a:lnTo>
                  <a:pt x="1680" y="2287"/>
                </a:lnTo>
                <a:lnTo>
                  <a:pt x="1685" y="2285"/>
                </a:lnTo>
                <a:lnTo>
                  <a:pt x="1685" y="2285"/>
                </a:lnTo>
                <a:lnTo>
                  <a:pt x="1687" y="2283"/>
                </a:lnTo>
                <a:lnTo>
                  <a:pt x="1687" y="2281"/>
                </a:lnTo>
                <a:lnTo>
                  <a:pt x="1687" y="2279"/>
                </a:lnTo>
                <a:lnTo>
                  <a:pt x="1687" y="2277"/>
                </a:lnTo>
                <a:lnTo>
                  <a:pt x="1685" y="2275"/>
                </a:lnTo>
                <a:lnTo>
                  <a:pt x="1685" y="2275"/>
                </a:lnTo>
                <a:lnTo>
                  <a:pt x="1683" y="2275"/>
                </a:lnTo>
                <a:lnTo>
                  <a:pt x="1683" y="2275"/>
                </a:lnTo>
                <a:lnTo>
                  <a:pt x="1678" y="2275"/>
                </a:lnTo>
                <a:lnTo>
                  <a:pt x="1676" y="2275"/>
                </a:lnTo>
                <a:lnTo>
                  <a:pt x="1676" y="2277"/>
                </a:lnTo>
                <a:lnTo>
                  <a:pt x="1680" y="2277"/>
                </a:lnTo>
                <a:lnTo>
                  <a:pt x="1680" y="2277"/>
                </a:lnTo>
                <a:lnTo>
                  <a:pt x="1678" y="2279"/>
                </a:lnTo>
                <a:lnTo>
                  <a:pt x="1676" y="2279"/>
                </a:lnTo>
                <a:lnTo>
                  <a:pt x="1674" y="2279"/>
                </a:lnTo>
                <a:lnTo>
                  <a:pt x="1672" y="2279"/>
                </a:lnTo>
                <a:lnTo>
                  <a:pt x="1672" y="2279"/>
                </a:lnTo>
                <a:lnTo>
                  <a:pt x="1672" y="2277"/>
                </a:lnTo>
                <a:lnTo>
                  <a:pt x="1674" y="2277"/>
                </a:lnTo>
                <a:lnTo>
                  <a:pt x="1672" y="2277"/>
                </a:lnTo>
                <a:lnTo>
                  <a:pt x="1672" y="2277"/>
                </a:lnTo>
                <a:lnTo>
                  <a:pt x="1670" y="2275"/>
                </a:lnTo>
                <a:lnTo>
                  <a:pt x="1668" y="2275"/>
                </a:lnTo>
                <a:lnTo>
                  <a:pt x="1666" y="2273"/>
                </a:lnTo>
                <a:lnTo>
                  <a:pt x="1666" y="2271"/>
                </a:lnTo>
                <a:lnTo>
                  <a:pt x="1666" y="2266"/>
                </a:lnTo>
                <a:lnTo>
                  <a:pt x="1666" y="2264"/>
                </a:lnTo>
                <a:lnTo>
                  <a:pt x="1664" y="2258"/>
                </a:lnTo>
                <a:lnTo>
                  <a:pt x="1664" y="2256"/>
                </a:lnTo>
                <a:lnTo>
                  <a:pt x="1664" y="2254"/>
                </a:lnTo>
                <a:lnTo>
                  <a:pt x="1664" y="2252"/>
                </a:lnTo>
                <a:lnTo>
                  <a:pt x="1666" y="2252"/>
                </a:lnTo>
                <a:lnTo>
                  <a:pt x="1668" y="2250"/>
                </a:lnTo>
                <a:lnTo>
                  <a:pt x="1668" y="2250"/>
                </a:lnTo>
                <a:lnTo>
                  <a:pt x="1668" y="2250"/>
                </a:lnTo>
                <a:lnTo>
                  <a:pt x="1668" y="2252"/>
                </a:lnTo>
                <a:lnTo>
                  <a:pt x="1668" y="2252"/>
                </a:lnTo>
                <a:lnTo>
                  <a:pt x="1672" y="2252"/>
                </a:lnTo>
                <a:lnTo>
                  <a:pt x="1674" y="2254"/>
                </a:lnTo>
                <a:lnTo>
                  <a:pt x="1678" y="2254"/>
                </a:lnTo>
                <a:lnTo>
                  <a:pt x="1685" y="2258"/>
                </a:lnTo>
                <a:lnTo>
                  <a:pt x="1687" y="2258"/>
                </a:lnTo>
                <a:lnTo>
                  <a:pt x="1691" y="2258"/>
                </a:lnTo>
                <a:lnTo>
                  <a:pt x="1695" y="2256"/>
                </a:lnTo>
                <a:lnTo>
                  <a:pt x="1697" y="2256"/>
                </a:lnTo>
                <a:lnTo>
                  <a:pt x="1703" y="2254"/>
                </a:lnTo>
                <a:lnTo>
                  <a:pt x="1706" y="2252"/>
                </a:lnTo>
                <a:lnTo>
                  <a:pt x="1706" y="2250"/>
                </a:lnTo>
                <a:lnTo>
                  <a:pt x="1703" y="2245"/>
                </a:lnTo>
                <a:lnTo>
                  <a:pt x="1703" y="2243"/>
                </a:lnTo>
                <a:lnTo>
                  <a:pt x="1703" y="2241"/>
                </a:lnTo>
                <a:lnTo>
                  <a:pt x="1706" y="2237"/>
                </a:lnTo>
                <a:lnTo>
                  <a:pt x="1706" y="2235"/>
                </a:lnTo>
                <a:lnTo>
                  <a:pt x="1706" y="2235"/>
                </a:lnTo>
                <a:lnTo>
                  <a:pt x="1708" y="2235"/>
                </a:lnTo>
                <a:lnTo>
                  <a:pt x="1708" y="2231"/>
                </a:lnTo>
                <a:lnTo>
                  <a:pt x="1708" y="2229"/>
                </a:lnTo>
                <a:lnTo>
                  <a:pt x="1708" y="2229"/>
                </a:lnTo>
                <a:lnTo>
                  <a:pt x="1708" y="2227"/>
                </a:lnTo>
                <a:lnTo>
                  <a:pt x="1708" y="2227"/>
                </a:lnTo>
                <a:lnTo>
                  <a:pt x="1708" y="2227"/>
                </a:lnTo>
                <a:lnTo>
                  <a:pt x="1706" y="2225"/>
                </a:lnTo>
                <a:lnTo>
                  <a:pt x="1706" y="2225"/>
                </a:lnTo>
                <a:lnTo>
                  <a:pt x="1706" y="2222"/>
                </a:lnTo>
                <a:lnTo>
                  <a:pt x="1706" y="2220"/>
                </a:lnTo>
                <a:lnTo>
                  <a:pt x="1703" y="2218"/>
                </a:lnTo>
                <a:lnTo>
                  <a:pt x="1706" y="2218"/>
                </a:lnTo>
                <a:lnTo>
                  <a:pt x="1708" y="2218"/>
                </a:lnTo>
                <a:lnTo>
                  <a:pt x="1708" y="2220"/>
                </a:lnTo>
                <a:lnTo>
                  <a:pt x="1712" y="2220"/>
                </a:lnTo>
                <a:lnTo>
                  <a:pt x="1716" y="2220"/>
                </a:lnTo>
                <a:lnTo>
                  <a:pt x="1718" y="2220"/>
                </a:lnTo>
                <a:lnTo>
                  <a:pt x="1722" y="2220"/>
                </a:lnTo>
                <a:lnTo>
                  <a:pt x="1724" y="2220"/>
                </a:lnTo>
                <a:lnTo>
                  <a:pt x="1741" y="2218"/>
                </a:lnTo>
                <a:lnTo>
                  <a:pt x="1743" y="2218"/>
                </a:lnTo>
                <a:lnTo>
                  <a:pt x="1754" y="2216"/>
                </a:lnTo>
                <a:lnTo>
                  <a:pt x="1764" y="2212"/>
                </a:lnTo>
                <a:lnTo>
                  <a:pt x="1773" y="2208"/>
                </a:lnTo>
                <a:lnTo>
                  <a:pt x="1775" y="2206"/>
                </a:lnTo>
                <a:lnTo>
                  <a:pt x="1775" y="2204"/>
                </a:lnTo>
                <a:lnTo>
                  <a:pt x="1777" y="2199"/>
                </a:lnTo>
                <a:lnTo>
                  <a:pt x="1781" y="2195"/>
                </a:lnTo>
                <a:lnTo>
                  <a:pt x="1785" y="2187"/>
                </a:lnTo>
                <a:lnTo>
                  <a:pt x="1787" y="2185"/>
                </a:lnTo>
                <a:lnTo>
                  <a:pt x="1787" y="2183"/>
                </a:lnTo>
                <a:lnTo>
                  <a:pt x="1787" y="2178"/>
                </a:lnTo>
                <a:lnTo>
                  <a:pt x="1785" y="2178"/>
                </a:lnTo>
                <a:lnTo>
                  <a:pt x="1785" y="2176"/>
                </a:lnTo>
                <a:lnTo>
                  <a:pt x="1783" y="2176"/>
                </a:lnTo>
                <a:lnTo>
                  <a:pt x="1781" y="2176"/>
                </a:lnTo>
                <a:lnTo>
                  <a:pt x="1779" y="2174"/>
                </a:lnTo>
                <a:lnTo>
                  <a:pt x="1777" y="2172"/>
                </a:lnTo>
                <a:lnTo>
                  <a:pt x="1777" y="2170"/>
                </a:lnTo>
                <a:lnTo>
                  <a:pt x="1777" y="2166"/>
                </a:lnTo>
                <a:lnTo>
                  <a:pt x="1779" y="2164"/>
                </a:lnTo>
                <a:lnTo>
                  <a:pt x="1779" y="2162"/>
                </a:lnTo>
                <a:lnTo>
                  <a:pt x="1777" y="2157"/>
                </a:lnTo>
                <a:lnTo>
                  <a:pt x="1775" y="2155"/>
                </a:lnTo>
                <a:lnTo>
                  <a:pt x="1771" y="2153"/>
                </a:lnTo>
                <a:lnTo>
                  <a:pt x="1764" y="2149"/>
                </a:lnTo>
                <a:lnTo>
                  <a:pt x="1762" y="2147"/>
                </a:lnTo>
                <a:lnTo>
                  <a:pt x="1760" y="2147"/>
                </a:lnTo>
                <a:lnTo>
                  <a:pt x="1760" y="2143"/>
                </a:lnTo>
                <a:lnTo>
                  <a:pt x="1760" y="2143"/>
                </a:lnTo>
                <a:lnTo>
                  <a:pt x="1762" y="2143"/>
                </a:lnTo>
                <a:lnTo>
                  <a:pt x="1762" y="2143"/>
                </a:lnTo>
                <a:lnTo>
                  <a:pt x="1762" y="2139"/>
                </a:lnTo>
                <a:lnTo>
                  <a:pt x="1762" y="2139"/>
                </a:lnTo>
                <a:lnTo>
                  <a:pt x="1760" y="2136"/>
                </a:lnTo>
                <a:lnTo>
                  <a:pt x="1760" y="2134"/>
                </a:lnTo>
                <a:lnTo>
                  <a:pt x="1760" y="2132"/>
                </a:lnTo>
                <a:lnTo>
                  <a:pt x="1760" y="2128"/>
                </a:lnTo>
                <a:lnTo>
                  <a:pt x="1762" y="2124"/>
                </a:lnTo>
                <a:lnTo>
                  <a:pt x="1762" y="2124"/>
                </a:lnTo>
                <a:lnTo>
                  <a:pt x="1762" y="2124"/>
                </a:lnTo>
                <a:lnTo>
                  <a:pt x="1764" y="2124"/>
                </a:lnTo>
                <a:lnTo>
                  <a:pt x="1764" y="2122"/>
                </a:lnTo>
                <a:lnTo>
                  <a:pt x="1764" y="2122"/>
                </a:lnTo>
                <a:lnTo>
                  <a:pt x="1764" y="2115"/>
                </a:lnTo>
                <a:lnTo>
                  <a:pt x="1764" y="2113"/>
                </a:lnTo>
                <a:lnTo>
                  <a:pt x="1764" y="2115"/>
                </a:lnTo>
                <a:lnTo>
                  <a:pt x="1766" y="2120"/>
                </a:lnTo>
                <a:lnTo>
                  <a:pt x="1766" y="2122"/>
                </a:lnTo>
                <a:lnTo>
                  <a:pt x="1766" y="2122"/>
                </a:lnTo>
                <a:lnTo>
                  <a:pt x="1764" y="2124"/>
                </a:lnTo>
                <a:lnTo>
                  <a:pt x="1764" y="2124"/>
                </a:lnTo>
                <a:lnTo>
                  <a:pt x="1764" y="2124"/>
                </a:lnTo>
                <a:lnTo>
                  <a:pt x="1762" y="2126"/>
                </a:lnTo>
                <a:lnTo>
                  <a:pt x="1762" y="2126"/>
                </a:lnTo>
                <a:lnTo>
                  <a:pt x="1762" y="2130"/>
                </a:lnTo>
                <a:lnTo>
                  <a:pt x="1760" y="2134"/>
                </a:lnTo>
                <a:lnTo>
                  <a:pt x="1762" y="2136"/>
                </a:lnTo>
                <a:lnTo>
                  <a:pt x="1764" y="2141"/>
                </a:lnTo>
                <a:lnTo>
                  <a:pt x="1768" y="2143"/>
                </a:lnTo>
                <a:lnTo>
                  <a:pt x="1768" y="2145"/>
                </a:lnTo>
                <a:lnTo>
                  <a:pt x="1768" y="2145"/>
                </a:lnTo>
                <a:lnTo>
                  <a:pt x="1771" y="2147"/>
                </a:lnTo>
                <a:lnTo>
                  <a:pt x="1775" y="2145"/>
                </a:lnTo>
                <a:lnTo>
                  <a:pt x="1779" y="2147"/>
                </a:lnTo>
                <a:lnTo>
                  <a:pt x="1783" y="2149"/>
                </a:lnTo>
                <a:lnTo>
                  <a:pt x="1789" y="2151"/>
                </a:lnTo>
                <a:lnTo>
                  <a:pt x="1791" y="2153"/>
                </a:lnTo>
                <a:lnTo>
                  <a:pt x="1794" y="2153"/>
                </a:lnTo>
                <a:lnTo>
                  <a:pt x="1794" y="2153"/>
                </a:lnTo>
                <a:lnTo>
                  <a:pt x="1796" y="2153"/>
                </a:lnTo>
                <a:lnTo>
                  <a:pt x="1798" y="2151"/>
                </a:lnTo>
                <a:lnTo>
                  <a:pt x="1802" y="2151"/>
                </a:lnTo>
                <a:lnTo>
                  <a:pt x="1806" y="2151"/>
                </a:lnTo>
                <a:lnTo>
                  <a:pt x="1808" y="2153"/>
                </a:lnTo>
                <a:lnTo>
                  <a:pt x="1810" y="2153"/>
                </a:lnTo>
                <a:lnTo>
                  <a:pt x="1812" y="2153"/>
                </a:lnTo>
                <a:lnTo>
                  <a:pt x="1821" y="2151"/>
                </a:lnTo>
                <a:lnTo>
                  <a:pt x="1821" y="2149"/>
                </a:lnTo>
                <a:lnTo>
                  <a:pt x="1823" y="2149"/>
                </a:lnTo>
                <a:lnTo>
                  <a:pt x="1825" y="2147"/>
                </a:lnTo>
                <a:lnTo>
                  <a:pt x="1829" y="2145"/>
                </a:lnTo>
                <a:lnTo>
                  <a:pt x="1829" y="2143"/>
                </a:lnTo>
                <a:lnTo>
                  <a:pt x="1831" y="2139"/>
                </a:lnTo>
                <a:lnTo>
                  <a:pt x="1833" y="2136"/>
                </a:lnTo>
                <a:lnTo>
                  <a:pt x="1833" y="2134"/>
                </a:lnTo>
                <a:lnTo>
                  <a:pt x="1835" y="2134"/>
                </a:lnTo>
                <a:lnTo>
                  <a:pt x="1842" y="2128"/>
                </a:lnTo>
                <a:lnTo>
                  <a:pt x="1844" y="2126"/>
                </a:lnTo>
                <a:lnTo>
                  <a:pt x="1846" y="2124"/>
                </a:lnTo>
                <a:lnTo>
                  <a:pt x="1846" y="2120"/>
                </a:lnTo>
                <a:lnTo>
                  <a:pt x="1850" y="2113"/>
                </a:lnTo>
                <a:lnTo>
                  <a:pt x="1850" y="2111"/>
                </a:lnTo>
                <a:lnTo>
                  <a:pt x="1852" y="2109"/>
                </a:lnTo>
                <a:lnTo>
                  <a:pt x="1852" y="2109"/>
                </a:lnTo>
                <a:lnTo>
                  <a:pt x="1852" y="2107"/>
                </a:lnTo>
                <a:lnTo>
                  <a:pt x="1852" y="2105"/>
                </a:lnTo>
                <a:lnTo>
                  <a:pt x="1852" y="2105"/>
                </a:lnTo>
                <a:lnTo>
                  <a:pt x="1852" y="2101"/>
                </a:lnTo>
                <a:lnTo>
                  <a:pt x="1854" y="2101"/>
                </a:lnTo>
                <a:lnTo>
                  <a:pt x="1854" y="2099"/>
                </a:lnTo>
                <a:lnTo>
                  <a:pt x="1854" y="2097"/>
                </a:lnTo>
                <a:lnTo>
                  <a:pt x="1856" y="2097"/>
                </a:lnTo>
                <a:lnTo>
                  <a:pt x="1859" y="2095"/>
                </a:lnTo>
                <a:lnTo>
                  <a:pt x="1861" y="2092"/>
                </a:lnTo>
                <a:lnTo>
                  <a:pt x="1863" y="2092"/>
                </a:lnTo>
                <a:lnTo>
                  <a:pt x="1863" y="2090"/>
                </a:lnTo>
                <a:lnTo>
                  <a:pt x="1863" y="2090"/>
                </a:lnTo>
                <a:lnTo>
                  <a:pt x="1863" y="2088"/>
                </a:lnTo>
                <a:lnTo>
                  <a:pt x="1863" y="2086"/>
                </a:lnTo>
                <a:lnTo>
                  <a:pt x="1865" y="2086"/>
                </a:lnTo>
                <a:lnTo>
                  <a:pt x="1865" y="2086"/>
                </a:lnTo>
                <a:lnTo>
                  <a:pt x="1865" y="2084"/>
                </a:lnTo>
                <a:lnTo>
                  <a:pt x="1865" y="2082"/>
                </a:lnTo>
                <a:lnTo>
                  <a:pt x="1867" y="2082"/>
                </a:lnTo>
                <a:lnTo>
                  <a:pt x="1867" y="2080"/>
                </a:lnTo>
                <a:lnTo>
                  <a:pt x="1865" y="2078"/>
                </a:lnTo>
                <a:lnTo>
                  <a:pt x="1865" y="2078"/>
                </a:lnTo>
                <a:lnTo>
                  <a:pt x="1865" y="2076"/>
                </a:lnTo>
                <a:lnTo>
                  <a:pt x="1865" y="2076"/>
                </a:lnTo>
                <a:lnTo>
                  <a:pt x="1865" y="2078"/>
                </a:lnTo>
                <a:lnTo>
                  <a:pt x="1867" y="2078"/>
                </a:lnTo>
                <a:lnTo>
                  <a:pt x="1869" y="2080"/>
                </a:lnTo>
                <a:lnTo>
                  <a:pt x="1869" y="2080"/>
                </a:lnTo>
                <a:lnTo>
                  <a:pt x="1869" y="2080"/>
                </a:lnTo>
                <a:lnTo>
                  <a:pt x="1873" y="2078"/>
                </a:lnTo>
                <a:lnTo>
                  <a:pt x="1875" y="2080"/>
                </a:lnTo>
                <a:lnTo>
                  <a:pt x="1875" y="2080"/>
                </a:lnTo>
                <a:lnTo>
                  <a:pt x="1875" y="2082"/>
                </a:lnTo>
                <a:lnTo>
                  <a:pt x="1875" y="2082"/>
                </a:lnTo>
                <a:lnTo>
                  <a:pt x="1873" y="2082"/>
                </a:lnTo>
                <a:lnTo>
                  <a:pt x="1873" y="2082"/>
                </a:lnTo>
                <a:lnTo>
                  <a:pt x="1873" y="2086"/>
                </a:lnTo>
                <a:lnTo>
                  <a:pt x="1873" y="2088"/>
                </a:lnTo>
                <a:lnTo>
                  <a:pt x="1869" y="2088"/>
                </a:lnTo>
                <a:lnTo>
                  <a:pt x="1869" y="2090"/>
                </a:lnTo>
                <a:lnTo>
                  <a:pt x="1869" y="2092"/>
                </a:lnTo>
                <a:lnTo>
                  <a:pt x="1869" y="2092"/>
                </a:lnTo>
                <a:lnTo>
                  <a:pt x="1867" y="2092"/>
                </a:lnTo>
                <a:lnTo>
                  <a:pt x="1867" y="2092"/>
                </a:lnTo>
                <a:lnTo>
                  <a:pt x="1867" y="2095"/>
                </a:lnTo>
                <a:lnTo>
                  <a:pt x="1867" y="2097"/>
                </a:lnTo>
                <a:lnTo>
                  <a:pt x="1865" y="2099"/>
                </a:lnTo>
                <a:lnTo>
                  <a:pt x="1863" y="2099"/>
                </a:lnTo>
                <a:lnTo>
                  <a:pt x="1859" y="2103"/>
                </a:lnTo>
                <a:lnTo>
                  <a:pt x="1856" y="2103"/>
                </a:lnTo>
                <a:lnTo>
                  <a:pt x="1856" y="2103"/>
                </a:lnTo>
                <a:lnTo>
                  <a:pt x="1856" y="2105"/>
                </a:lnTo>
                <a:lnTo>
                  <a:pt x="1854" y="2103"/>
                </a:lnTo>
                <a:lnTo>
                  <a:pt x="1854" y="2103"/>
                </a:lnTo>
                <a:lnTo>
                  <a:pt x="1854" y="2105"/>
                </a:lnTo>
                <a:lnTo>
                  <a:pt x="1854" y="2107"/>
                </a:lnTo>
                <a:lnTo>
                  <a:pt x="1854" y="2107"/>
                </a:lnTo>
                <a:lnTo>
                  <a:pt x="1854" y="2109"/>
                </a:lnTo>
                <a:lnTo>
                  <a:pt x="1856" y="2107"/>
                </a:lnTo>
                <a:lnTo>
                  <a:pt x="1856" y="2105"/>
                </a:lnTo>
                <a:lnTo>
                  <a:pt x="1863" y="2101"/>
                </a:lnTo>
                <a:lnTo>
                  <a:pt x="1867" y="2099"/>
                </a:lnTo>
                <a:lnTo>
                  <a:pt x="1869" y="2095"/>
                </a:lnTo>
                <a:lnTo>
                  <a:pt x="1873" y="2092"/>
                </a:lnTo>
                <a:lnTo>
                  <a:pt x="1875" y="2088"/>
                </a:lnTo>
                <a:lnTo>
                  <a:pt x="1879" y="2082"/>
                </a:lnTo>
                <a:lnTo>
                  <a:pt x="1884" y="2071"/>
                </a:lnTo>
                <a:lnTo>
                  <a:pt x="1888" y="2065"/>
                </a:lnTo>
                <a:lnTo>
                  <a:pt x="1890" y="2061"/>
                </a:lnTo>
                <a:lnTo>
                  <a:pt x="1894" y="2057"/>
                </a:lnTo>
                <a:lnTo>
                  <a:pt x="1898" y="2055"/>
                </a:lnTo>
                <a:lnTo>
                  <a:pt x="1900" y="2053"/>
                </a:lnTo>
                <a:lnTo>
                  <a:pt x="1900" y="2051"/>
                </a:lnTo>
                <a:lnTo>
                  <a:pt x="1903" y="2048"/>
                </a:lnTo>
                <a:lnTo>
                  <a:pt x="1903" y="2046"/>
                </a:lnTo>
                <a:lnTo>
                  <a:pt x="1903" y="2044"/>
                </a:lnTo>
                <a:lnTo>
                  <a:pt x="1903" y="2040"/>
                </a:lnTo>
                <a:lnTo>
                  <a:pt x="1903" y="2036"/>
                </a:lnTo>
                <a:lnTo>
                  <a:pt x="1905" y="2034"/>
                </a:lnTo>
                <a:lnTo>
                  <a:pt x="1905" y="2032"/>
                </a:lnTo>
                <a:lnTo>
                  <a:pt x="1905" y="2032"/>
                </a:lnTo>
                <a:lnTo>
                  <a:pt x="1905" y="2030"/>
                </a:lnTo>
                <a:lnTo>
                  <a:pt x="1905" y="2030"/>
                </a:lnTo>
                <a:lnTo>
                  <a:pt x="1903" y="2025"/>
                </a:lnTo>
                <a:lnTo>
                  <a:pt x="1903" y="2023"/>
                </a:lnTo>
                <a:lnTo>
                  <a:pt x="1903" y="2023"/>
                </a:lnTo>
                <a:lnTo>
                  <a:pt x="1903" y="2021"/>
                </a:lnTo>
                <a:lnTo>
                  <a:pt x="1903" y="2019"/>
                </a:lnTo>
                <a:lnTo>
                  <a:pt x="1903" y="2019"/>
                </a:lnTo>
                <a:lnTo>
                  <a:pt x="1900" y="2017"/>
                </a:lnTo>
                <a:lnTo>
                  <a:pt x="1903" y="2017"/>
                </a:lnTo>
                <a:lnTo>
                  <a:pt x="1903" y="2017"/>
                </a:lnTo>
                <a:lnTo>
                  <a:pt x="1903" y="2015"/>
                </a:lnTo>
                <a:lnTo>
                  <a:pt x="1905" y="2013"/>
                </a:lnTo>
                <a:lnTo>
                  <a:pt x="1903" y="2011"/>
                </a:lnTo>
                <a:lnTo>
                  <a:pt x="1903" y="2011"/>
                </a:lnTo>
                <a:lnTo>
                  <a:pt x="1903" y="2011"/>
                </a:lnTo>
                <a:lnTo>
                  <a:pt x="1905" y="2011"/>
                </a:lnTo>
                <a:lnTo>
                  <a:pt x="1907" y="2006"/>
                </a:lnTo>
                <a:lnTo>
                  <a:pt x="1907" y="2006"/>
                </a:lnTo>
                <a:lnTo>
                  <a:pt x="1905" y="2006"/>
                </a:lnTo>
                <a:lnTo>
                  <a:pt x="1903" y="2004"/>
                </a:lnTo>
                <a:lnTo>
                  <a:pt x="1903" y="2002"/>
                </a:lnTo>
                <a:lnTo>
                  <a:pt x="1903" y="2004"/>
                </a:lnTo>
                <a:lnTo>
                  <a:pt x="1905" y="2004"/>
                </a:lnTo>
                <a:lnTo>
                  <a:pt x="1905" y="2004"/>
                </a:lnTo>
                <a:lnTo>
                  <a:pt x="1907" y="2004"/>
                </a:lnTo>
                <a:lnTo>
                  <a:pt x="1905" y="2002"/>
                </a:lnTo>
                <a:lnTo>
                  <a:pt x="1907" y="2002"/>
                </a:lnTo>
                <a:lnTo>
                  <a:pt x="1909" y="2002"/>
                </a:lnTo>
                <a:lnTo>
                  <a:pt x="1909" y="2002"/>
                </a:lnTo>
                <a:lnTo>
                  <a:pt x="1909" y="2004"/>
                </a:lnTo>
                <a:lnTo>
                  <a:pt x="1909" y="2004"/>
                </a:lnTo>
                <a:lnTo>
                  <a:pt x="1911" y="2000"/>
                </a:lnTo>
                <a:lnTo>
                  <a:pt x="1913" y="2000"/>
                </a:lnTo>
                <a:lnTo>
                  <a:pt x="1913" y="1998"/>
                </a:lnTo>
                <a:lnTo>
                  <a:pt x="1913" y="1998"/>
                </a:lnTo>
                <a:lnTo>
                  <a:pt x="1913" y="1998"/>
                </a:lnTo>
                <a:lnTo>
                  <a:pt x="1913" y="1998"/>
                </a:lnTo>
                <a:lnTo>
                  <a:pt x="1915" y="1998"/>
                </a:lnTo>
                <a:lnTo>
                  <a:pt x="1915" y="1996"/>
                </a:lnTo>
                <a:lnTo>
                  <a:pt x="1917" y="1994"/>
                </a:lnTo>
                <a:lnTo>
                  <a:pt x="1926" y="1990"/>
                </a:lnTo>
                <a:lnTo>
                  <a:pt x="1930" y="1986"/>
                </a:lnTo>
                <a:lnTo>
                  <a:pt x="1932" y="1983"/>
                </a:lnTo>
                <a:lnTo>
                  <a:pt x="1942" y="1979"/>
                </a:lnTo>
                <a:lnTo>
                  <a:pt x="1944" y="1979"/>
                </a:lnTo>
                <a:lnTo>
                  <a:pt x="1947" y="1979"/>
                </a:lnTo>
                <a:lnTo>
                  <a:pt x="1949" y="1979"/>
                </a:lnTo>
                <a:lnTo>
                  <a:pt x="1949" y="1979"/>
                </a:lnTo>
                <a:lnTo>
                  <a:pt x="1949" y="1979"/>
                </a:lnTo>
                <a:lnTo>
                  <a:pt x="1949" y="1977"/>
                </a:lnTo>
                <a:lnTo>
                  <a:pt x="1951" y="1977"/>
                </a:lnTo>
                <a:lnTo>
                  <a:pt x="1953" y="1975"/>
                </a:lnTo>
                <a:lnTo>
                  <a:pt x="1957" y="1973"/>
                </a:lnTo>
                <a:lnTo>
                  <a:pt x="1961" y="1973"/>
                </a:lnTo>
                <a:lnTo>
                  <a:pt x="1961" y="1971"/>
                </a:lnTo>
                <a:lnTo>
                  <a:pt x="1961" y="1971"/>
                </a:lnTo>
                <a:lnTo>
                  <a:pt x="1961" y="1971"/>
                </a:lnTo>
                <a:lnTo>
                  <a:pt x="1961" y="1971"/>
                </a:lnTo>
                <a:lnTo>
                  <a:pt x="1961" y="1969"/>
                </a:lnTo>
                <a:lnTo>
                  <a:pt x="1961" y="1969"/>
                </a:lnTo>
                <a:lnTo>
                  <a:pt x="1965" y="1967"/>
                </a:lnTo>
                <a:lnTo>
                  <a:pt x="1967" y="1967"/>
                </a:lnTo>
                <a:lnTo>
                  <a:pt x="1970" y="1967"/>
                </a:lnTo>
                <a:lnTo>
                  <a:pt x="1972" y="1967"/>
                </a:lnTo>
                <a:lnTo>
                  <a:pt x="1974" y="1967"/>
                </a:lnTo>
                <a:lnTo>
                  <a:pt x="1976" y="1967"/>
                </a:lnTo>
                <a:lnTo>
                  <a:pt x="1974" y="1969"/>
                </a:lnTo>
                <a:lnTo>
                  <a:pt x="1972" y="1967"/>
                </a:lnTo>
                <a:lnTo>
                  <a:pt x="1972" y="1969"/>
                </a:lnTo>
                <a:lnTo>
                  <a:pt x="1972" y="1969"/>
                </a:lnTo>
                <a:lnTo>
                  <a:pt x="1974" y="1969"/>
                </a:lnTo>
                <a:lnTo>
                  <a:pt x="1978" y="1969"/>
                </a:lnTo>
                <a:lnTo>
                  <a:pt x="1980" y="1967"/>
                </a:lnTo>
                <a:lnTo>
                  <a:pt x="1982" y="1967"/>
                </a:lnTo>
                <a:lnTo>
                  <a:pt x="1982" y="1967"/>
                </a:lnTo>
                <a:lnTo>
                  <a:pt x="1982" y="1965"/>
                </a:lnTo>
                <a:lnTo>
                  <a:pt x="1982" y="1965"/>
                </a:lnTo>
                <a:lnTo>
                  <a:pt x="1982" y="1965"/>
                </a:lnTo>
                <a:lnTo>
                  <a:pt x="1982" y="1962"/>
                </a:lnTo>
                <a:lnTo>
                  <a:pt x="1982" y="1962"/>
                </a:lnTo>
                <a:lnTo>
                  <a:pt x="1984" y="1962"/>
                </a:lnTo>
                <a:lnTo>
                  <a:pt x="1984" y="1965"/>
                </a:lnTo>
                <a:lnTo>
                  <a:pt x="1984" y="1965"/>
                </a:lnTo>
                <a:lnTo>
                  <a:pt x="1984" y="1967"/>
                </a:lnTo>
                <a:lnTo>
                  <a:pt x="1984" y="1967"/>
                </a:lnTo>
                <a:lnTo>
                  <a:pt x="1986" y="1967"/>
                </a:lnTo>
                <a:lnTo>
                  <a:pt x="1986" y="1967"/>
                </a:lnTo>
                <a:lnTo>
                  <a:pt x="1991" y="1967"/>
                </a:lnTo>
                <a:lnTo>
                  <a:pt x="1997" y="1967"/>
                </a:lnTo>
                <a:lnTo>
                  <a:pt x="1999" y="1967"/>
                </a:lnTo>
                <a:lnTo>
                  <a:pt x="1999" y="1965"/>
                </a:lnTo>
                <a:lnTo>
                  <a:pt x="2001" y="1965"/>
                </a:lnTo>
                <a:lnTo>
                  <a:pt x="1999" y="1962"/>
                </a:lnTo>
                <a:lnTo>
                  <a:pt x="1999" y="1962"/>
                </a:lnTo>
                <a:lnTo>
                  <a:pt x="1999" y="1960"/>
                </a:lnTo>
                <a:lnTo>
                  <a:pt x="2003" y="1956"/>
                </a:lnTo>
                <a:lnTo>
                  <a:pt x="2005" y="1956"/>
                </a:lnTo>
                <a:lnTo>
                  <a:pt x="2011" y="1954"/>
                </a:lnTo>
                <a:lnTo>
                  <a:pt x="2014" y="1952"/>
                </a:lnTo>
                <a:lnTo>
                  <a:pt x="2014" y="1950"/>
                </a:lnTo>
                <a:lnTo>
                  <a:pt x="2014" y="1946"/>
                </a:lnTo>
                <a:lnTo>
                  <a:pt x="2014" y="1944"/>
                </a:lnTo>
                <a:lnTo>
                  <a:pt x="2014" y="1941"/>
                </a:lnTo>
                <a:lnTo>
                  <a:pt x="2016" y="1937"/>
                </a:lnTo>
                <a:lnTo>
                  <a:pt x="2018" y="1935"/>
                </a:lnTo>
                <a:lnTo>
                  <a:pt x="2018" y="1935"/>
                </a:lnTo>
                <a:lnTo>
                  <a:pt x="2020" y="1933"/>
                </a:lnTo>
                <a:lnTo>
                  <a:pt x="2022" y="1931"/>
                </a:lnTo>
                <a:lnTo>
                  <a:pt x="2024" y="1929"/>
                </a:lnTo>
                <a:lnTo>
                  <a:pt x="2024" y="1927"/>
                </a:lnTo>
                <a:lnTo>
                  <a:pt x="2026" y="1925"/>
                </a:lnTo>
                <a:lnTo>
                  <a:pt x="2026" y="1921"/>
                </a:lnTo>
                <a:lnTo>
                  <a:pt x="2028" y="1918"/>
                </a:lnTo>
                <a:lnTo>
                  <a:pt x="2030" y="1916"/>
                </a:lnTo>
                <a:lnTo>
                  <a:pt x="2030" y="1916"/>
                </a:lnTo>
                <a:lnTo>
                  <a:pt x="2032" y="1914"/>
                </a:lnTo>
                <a:lnTo>
                  <a:pt x="2032" y="1912"/>
                </a:lnTo>
                <a:lnTo>
                  <a:pt x="2032" y="1906"/>
                </a:lnTo>
                <a:lnTo>
                  <a:pt x="2032" y="1902"/>
                </a:lnTo>
                <a:lnTo>
                  <a:pt x="2032" y="1895"/>
                </a:lnTo>
                <a:lnTo>
                  <a:pt x="2037" y="1891"/>
                </a:lnTo>
                <a:lnTo>
                  <a:pt x="2037" y="1891"/>
                </a:lnTo>
                <a:lnTo>
                  <a:pt x="2039" y="1889"/>
                </a:lnTo>
                <a:lnTo>
                  <a:pt x="2041" y="1887"/>
                </a:lnTo>
                <a:lnTo>
                  <a:pt x="2041" y="1887"/>
                </a:lnTo>
                <a:lnTo>
                  <a:pt x="2039" y="1883"/>
                </a:lnTo>
                <a:lnTo>
                  <a:pt x="2039" y="1881"/>
                </a:lnTo>
                <a:lnTo>
                  <a:pt x="2041" y="1879"/>
                </a:lnTo>
                <a:lnTo>
                  <a:pt x="2041" y="1874"/>
                </a:lnTo>
                <a:lnTo>
                  <a:pt x="2041" y="1870"/>
                </a:lnTo>
                <a:lnTo>
                  <a:pt x="2043" y="1866"/>
                </a:lnTo>
                <a:lnTo>
                  <a:pt x="2045" y="1860"/>
                </a:lnTo>
                <a:lnTo>
                  <a:pt x="2045" y="1860"/>
                </a:lnTo>
                <a:lnTo>
                  <a:pt x="2043" y="1856"/>
                </a:lnTo>
                <a:lnTo>
                  <a:pt x="2043" y="1851"/>
                </a:lnTo>
                <a:lnTo>
                  <a:pt x="2043" y="1847"/>
                </a:lnTo>
                <a:lnTo>
                  <a:pt x="2041" y="1843"/>
                </a:lnTo>
                <a:lnTo>
                  <a:pt x="2043" y="1835"/>
                </a:lnTo>
                <a:lnTo>
                  <a:pt x="2043" y="1832"/>
                </a:lnTo>
                <a:lnTo>
                  <a:pt x="2043" y="1835"/>
                </a:lnTo>
                <a:lnTo>
                  <a:pt x="2043" y="1835"/>
                </a:lnTo>
                <a:lnTo>
                  <a:pt x="2043" y="1832"/>
                </a:lnTo>
                <a:lnTo>
                  <a:pt x="2043" y="1830"/>
                </a:lnTo>
                <a:lnTo>
                  <a:pt x="2043" y="1828"/>
                </a:lnTo>
                <a:lnTo>
                  <a:pt x="2043" y="1828"/>
                </a:lnTo>
                <a:lnTo>
                  <a:pt x="2043" y="1828"/>
                </a:lnTo>
                <a:lnTo>
                  <a:pt x="2043" y="1826"/>
                </a:lnTo>
                <a:lnTo>
                  <a:pt x="2041" y="1828"/>
                </a:lnTo>
                <a:lnTo>
                  <a:pt x="2041" y="1826"/>
                </a:lnTo>
                <a:lnTo>
                  <a:pt x="2043" y="1824"/>
                </a:lnTo>
                <a:lnTo>
                  <a:pt x="2043" y="1822"/>
                </a:lnTo>
                <a:lnTo>
                  <a:pt x="2045" y="1820"/>
                </a:lnTo>
                <a:lnTo>
                  <a:pt x="2045" y="1820"/>
                </a:lnTo>
                <a:lnTo>
                  <a:pt x="2047" y="1818"/>
                </a:lnTo>
                <a:lnTo>
                  <a:pt x="2045" y="1816"/>
                </a:lnTo>
                <a:lnTo>
                  <a:pt x="2045" y="1816"/>
                </a:lnTo>
                <a:lnTo>
                  <a:pt x="2045" y="1816"/>
                </a:lnTo>
                <a:lnTo>
                  <a:pt x="2047" y="1816"/>
                </a:lnTo>
                <a:lnTo>
                  <a:pt x="2047" y="1814"/>
                </a:lnTo>
                <a:lnTo>
                  <a:pt x="2047" y="1814"/>
                </a:lnTo>
                <a:lnTo>
                  <a:pt x="2049" y="1816"/>
                </a:lnTo>
                <a:lnTo>
                  <a:pt x="2049" y="1818"/>
                </a:lnTo>
                <a:lnTo>
                  <a:pt x="2051" y="1818"/>
                </a:lnTo>
                <a:lnTo>
                  <a:pt x="2051" y="1818"/>
                </a:lnTo>
                <a:lnTo>
                  <a:pt x="2053" y="1816"/>
                </a:lnTo>
                <a:lnTo>
                  <a:pt x="2058" y="1814"/>
                </a:lnTo>
                <a:lnTo>
                  <a:pt x="2058" y="1812"/>
                </a:lnTo>
                <a:lnTo>
                  <a:pt x="2062" y="1805"/>
                </a:lnTo>
                <a:lnTo>
                  <a:pt x="2064" y="1799"/>
                </a:lnTo>
                <a:lnTo>
                  <a:pt x="2066" y="1797"/>
                </a:lnTo>
                <a:lnTo>
                  <a:pt x="2066" y="1795"/>
                </a:lnTo>
                <a:lnTo>
                  <a:pt x="2066" y="1793"/>
                </a:lnTo>
                <a:lnTo>
                  <a:pt x="2066" y="1793"/>
                </a:lnTo>
                <a:lnTo>
                  <a:pt x="2068" y="1793"/>
                </a:lnTo>
                <a:lnTo>
                  <a:pt x="2066" y="1795"/>
                </a:lnTo>
                <a:lnTo>
                  <a:pt x="2066" y="1795"/>
                </a:lnTo>
                <a:lnTo>
                  <a:pt x="2066" y="1795"/>
                </a:lnTo>
                <a:lnTo>
                  <a:pt x="2068" y="1795"/>
                </a:lnTo>
                <a:lnTo>
                  <a:pt x="2068" y="1793"/>
                </a:lnTo>
                <a:lnTo>
                  <a:pt x="2068" y="1791"/>
                </a:lnTo>
                <a:lnTo>
                  <a:pt x="2070" y="1791"/>
                </a:lnTo>
                <a:lnTo>
                  <a:pt x="2070" y="1791"/>
                </a:lnTo>
                <a:lnTo>
                  <a:pt x="2072" y="1786"/>
                </a:lnTo>
                <a:lnTo>
                  <a:pt x="2074" y="1784"/>
                </a:lnTo>
                <a:lnTo>
                  <a:pt x="2076" y="1784"/>
                </a:lnTo>
                <a:lnTo>
                  <a:pt x="2081" y="1782"/>
                </a:lnTo>
                <a:lnTo>
                  <a:pt x="2081" y="1782"/>
                </a:lnTo>
                <a:lnTo>
                  <a:pt x="2083" y="1778"/>
                </a:lnTo>
                <a:lnTo>
                  <a:pt x="2085" y="1776"/>
                </a:lnTo>
                <a:lnTo>
                  <a:pt x="2087" y="1774"/>
                </a:lnTo>
                <a:lnTo>
                  <a:pt x="2089" y="1772"/>
                </a:lnTo>
                <a:lnTo>
                  <a:pt x="2087" y="1770"/>
                </a:lnTo>
                <a:lnTo>
                  <a:pt x="2089" y="1772"/>
                </a:lnTo>
                <a:lnTo>
                  <a:pt x="2089" y="1772"/>
                </a:lnTo>
                <a:lnTo>
                  <a:pt x="2091" y="1767"/>
                </a:lnTo>
                <a:lnTo>
                  <a:pt x="2095" y="1763"/>
                </a:lnTo>
                <a:lnTo>
                  <a:pt x="2097" y="1759"/>
                </a:lnTo>
                <a:lnTo>
                  <a:pt x="2102" y="1753"/>
                </a:lnTo>
                <a:lnTo>
                  <a:pt x="2102" y="1747"/>
                </a:lnTo>
                <a:lnTo>
                  <a:pt x="2104" y="1747"/>
                </a:lnTo>
                <a:lnTo>
                  <a:pt x="2104" y="1744"/>
                </a:lnTo>
                <a:lnTo>
                  <a:pt x="2102" y="1742"/>
                </a:lnTo>
                <a:lnTo>
                  <a:pt x="2102" y="1742"/>
                </a:lnTo>
                <a:lnTo>
                  <a:pt x="2104" y="1740"/>
                </a:lnTo>
                <a:lnTo>
                  <a:pt x="2104" y="1740"/>
                </a:lnTo>
                <a:lnTo>
                  <a:pt x="2104" y="1740"/>
                </a:lnTo>
                <a:lnTo>
                  <a:pt x="2104" y="1738"/>
                </a:lnTo>
                <a:lnTo>
                  <a:pt x="2104" y="1736"/>
                </a:lnTo>
                <a:lnTo>
                  <a:pt x="2104" y="1732"/>
                </a:lnTo>
                <a:lnTo>
                  <a:pt x="2102" y="1732"/>
                </a:lnTo>
                <a:close/>
                <a:moveTo>
                  <a:pt x="1475" y="977"/>
                </a:moveTo>
                <a:lnTo>
                  <a:pt x="1475" y="977"/>
                </a:lnTo>
                <a:lnTo>
                  <a:pt x="1475" y="977"/>
                </a:lnTo>
                <a:lnTo>
                  <a:pt x="1473" y="979"/>
                </a:lnTo>
                <a:lnTo>
                  <a:pt x="1473" y="979"/>
                </a:lnTo>
                <a:lnTo>
                  <a:pt x="1471" y="981"/>
                </a:lnTo>
                <a:lnTo>
                  <a:pt x="1469" y="981"/>
                </a:lnTo>
                <a:lnTo>
                  <a:pt x="1469" y="983"/>
                </a:lnTo>
                <a:lnTo>
                  <a:pt x="1467" y="983"/>
                </a:lnTo>
                <a:lnTo>
                  <a:pt x="1465" y="986"/>
                </a:lnTo>
                <a:lnTo>
                  <a:pt x="1458" y="988"/>
                </a:lnTo>
                <a:lnTo>
                  <a:pt x="1458" y="988"/>
                </a:lnTo>
                <a:lnTo>
                  <a:pt x="1458" y="988"/>
                </a:lnTo>
                <a:lnTo>
                  <a:pt x="1456" y="990"/>
                </a:lnTo>
                <a:lnTo>
                  <a:pt x="1456" y="990"/>
                </a:lnTo>
                <a:lnTo>
                  <a:pt x="1448" y="992"/>
                </a:lnTo>
                <a:lnTo>
                  <a:pt x="1442" y="994"/>
                </a:lnTo>
                <a:lnTo>
                  <a:pt x="1439" y="996"/>
                </a:lnTo>
                <a:lnTo>
                  <a:pt x="1437" y="998"/>
                </a:lnTo>
                <a:lnTo>
                  <a:pt x="1435" y="998"/>
                </a:lnTo>
                <a:lnTo>
                  <a:pt x="1433" y="998"/>
                </a:lnTo>
                <a:lnTo>
                  <a:pt x="1431" y="998"/>
                </a:lnTo>
                <a:lnTo>
                  <a:pt x="1429" y="998"/>
                </a:lnTo>
                <a:lnTo>
                  <a:pt x="1427" y="1000"/>
                </a:lnTo>
                <a:lnTo>
                  <a:pt x="1425" y="1000"/>
                </a:lnTo>
                <a:lnTo>
                  <a:pt x="1425" y="1000"/>
                </a:lnTo>
                <a:lnTo>
                  <a:pt x="1425" y="1000"/>
                </a:lnTo>
                <a:lnTo>
                  <a:pt x="1425" y="1000"/>
                </a:lnTo>
                <a:lnTo>
                  <a:pt x="1423" y="1000"/>
                </a:lnTo>
                <a:lnTo>
                  <a:pt x="1423" y="1000"/>
                </a:lnTo>
                <a:lnTo>
                  <a:pt x="1421" y="1000"/>
                </a:lnTo>
                <a:lnTo>
                  <a:pt x="1421" y="1000"/>
                </a:lnTo>
                <a:lnTo>
                  <a:pt x="1419" y="1000"/>
                </a:lnTo>
                <a:lnTo>
                  <a:pt x="1419" y="1000"/>
                </a:lnTo>
                <a:lnTo>
                  <a:pt x="1419" y="1000"/>
                </a:lnTo>
                <a:lnTo>
                  <a:pt x="1416" y="1000"/>
                </a:lnTo>
                <a:lnTo>
                  <a:pt x="1416" y="1000"/>
                </a:lnTo>
                <a:lnTo>
                  <a:pt x="1421" y="998"/>
                </a:lnTo>
                <a:lnTo>
                  <a:pt x="1421" y="998"/>
                </a:lnTo>
                <a:lnTo>
                  <a:pt x="1421" y="998"/>
                </a:lnTo>
                <a:lnTo>
                  <a:pt x="1419" y="998"/>
                </a:lnTo>
                <a:lnTo>
                  <a:pt x="1419" y="998"/>
                </a:lnTo>
                <a:lnTo>
                  <a:pt x="1419" y="998"/>
                </a:lnTo>
                <a:lnTo>
                  <a:pt x="1419" y="998"/>
                </a:lnTo>
                <a:lnTo>
                  <a:pt x="1419" y="998"/>
                </a:lnTo>
                <a:lnTo>
                  <a:pt x="1416" y="998"/>
                </a:lnTo>
                <a:lnTo>
                  <a:pt x="1416" y="998"/>
                </a:lnTo>
                <a:lnTo>
                  <a:pt x="1414" y="996"/>
                </a:lnTo>
                <a:lnTo>
                  <a:pt x="1412" y="996"/>
                </a:lnTo>
                <a:lnTo>
                  <a:pt x="1412" y="996"/>
                </a:lnTo>
                <a:lnTo>
                  <a:pt x="1410" y="996"/>
                </a:lnTo>
                <a:lnTo>
                  <a:pt x="1410" y="994"/>
                </a:lnTo>
                <a:lnTo>
                  <a:pt x="1410" y="994"/>
                </a:lnTo>
                <a:lnTo>
                  <a:pt x="1412" y="992"/>
                </a:lnTo>
                <a:lnTo>
                  <a:pt x="1412" y="992"/>
                </a:lnTo>
                <a:lnTo>
                  <a:pt x="1412" y="992"/>
                </a:lnTo>
                <a:lnTo>
                  <a:pt x="1412" y="992"/>
                </a:lnTo>
                <a:lnTo>
                  <a:pt x="1412" y="992"/>
                </a:lnTo>
                <a:lnTo>
                  <a:pt x="1412" y="992"/>
                </a:lnTo>
                <a:lnTo>
                  <a:pt x="1414" y="990"/>
                </a:lnTo>
                <a:lnTo>
                  <a:pt x="1414" y="990"/>
                </a:lnTo>
                <a:lnTo>
                  <a:pt x="1414" y="990"/>
                </a:lnTo>
                <a:lnTo>
                  <a:pt x="1414" y="990"/>
                </a:lnTo>
                <a:lnTo>
                  <a:pt x="1414" y="988"/>
                </a:lnTo>
                <a:lnTo>
                  <a:pt x="1414" y="986"/>
                </a:lnTo>
                <a:lnTo>
                  <a:pt x="1416" y="986"/>
                </a:lnTo>
                <a:lnTo>
                  <a:pt x="1416" y="986"/>
                </a:lnTo>
                <a:lnTo>
                  <a:pt x="1416" y="983"/>
                </a:lnTo>
                <a:lnTo>
                  <a:pt x="1419" y="983"/>
                </a:lnTo>
                <a:lnTo>
                  <a:pt x="1419" y="983"/>
                </a:lnTo>
                <a:lnTo>
                  <a:pt x="1419" y="983"/>
                </a:lnTo>
                <a:lnTo>
                  <a:pt x="1419" y="981"/>
                </a:lnTo>
                <a:lnTo>
                  <a:pt x="1419" y="981"/>
                </a:lnTo>
                <a:lnTo>
                  <a:pt x="1421" y="979"/>
                </a:lnTo>
                <a:lnTo>
                  <a:pt x="1421" y="979"/>
                </a:lnTo>
                <a:lnTo>
                  <a:pt x="1421" y="979"/>
                </a:lnTo>
                <a:lnTo>
                  <a:pt x="1421" y="979"/>
                </a:lnTo>
                <a:lnTo>
                  <a:pt x="1421" y="979"/>
                </a:lnTo>
                <a:lnTo>
                  <a:pt x="1421" y="979"/>
                </a:lnTo>
                <a:lnTo>
                  <a:pt x="1423" y="979"/>
                </a:lnTo>
                <a:lnTo>
                  <a:pt x="1423" y="979"/>
                </a:lnTo>
                <a:lnTo>
                  <a:pt x="1423" y="979"/>
                </a:lnTo>
                <a:lnTo>
                  <a:pt x="1423" y="981"/>
                </a:lnTo>
                <a:lnTo>
                  <a:pt x="1423" y="981"/>
                </a:lnTo>
                <a:lnTo>
                  <a:pt x="1423" y="981"/>
                </a:lnTo>
                <a:lnTo>
                  <a:pt x="1423" y="981"/>
                </a:lnTo>
                <a:lnTo>
                  <a:pt x="1425" y="981"/>
                </a:lnTo>
                <a:lnTo>
                  <a:pt x="1425" y="981"/>
                </a:lnTo>
                <a:lnTo>
                  <a:pt x="1425" y="981"/>
                </a:lnTo>
                <a:lnTo>
                  <a:pt x="1425" y="981"/>
                </a:lnTo>
                <a:lnTo>
                  <a:pt x="1425" y="983"/>
                </a:lnTo>
                <a:lnTo>
                  <a:pt x="1425" y="983"/>
                </a:lnTo>
                <a:lnTo>
                  <a:pt x="1425" y="986"/>
                </a:lnTo>
                <a:lnTo>
                  <a:pt x="1425" y="986"/>
                </a:lnTo>
                <a:lnTo>
                  <a:pt x="1423" y="986"/>
                </a:lnTo>
                <a:lnTo>
                  <a:pt x="1419" y="986"/>
                </a:lnTo>
                <a:lnTo>
                  <a:pt x="1416" y="986"/>
                </a:lnTo>
                <a:lnTo>
                  <a:pt x="1416" y="986"/>
                </a:lnTo>
                <a:lnTo>
                  <a:pt x="1416" y="986"/>
                </a:lnTo>
                <a:lnTo>
                  <a:pt x="1416" y="986"/>
                </a:lnTo>
                <a:lnTo>
                  <a:pt x="1416" y="988"/>
                </a:lnTo>
                <a:lnTo>
                  <a:pt x="1414" y="988"/>
                </a:lnTo>
                <a:lnTo>
                  <a:pt x="1416" y="990"/>
                </a:lnTo>
                <a:lnTo>
                  <a:pt x="1416" y="990"/>
                </a:lnTo>
                <a:lnTo>
                  <a:pt x="1419" y="990"/>
                </a:lnTo>
                <a:lnTo>
                  <a:pt x="1419" y="990"/>
                </a:lnTo>
                <a:lnTo>
                  <a:pt x="1421" y="990"/>
                </a:lnTo>
                <a:lnTo>
                  <a:pt x="1423" y="990"/>
                </a:lnTo>
                <a:lnTo>
                  <a:pt x="1423" y="990"/>
                </a:lnTo>
                <a:lnTo>
                  <a:pt x="1423" y="990"/>
                </a:lnTo>
                <a:lnTo>
                  <a:pt x="1425" y="992"/>
                </a:lnTo>
                <a:lnTo>
                  <a:pt x="1425" y="992"/>
                </a:lnTo>
                <a:lnTo>
                  <a:pt x="1425" y="990"/>
                </a:lnTo>
                <a:lnTo>
                  <a:pt x="1425" y="990"/>
                </a:lnTo>
                <a:lnTo>
                  <a:pt x="1425" y="988"/>
                </a:lnTo>
                <a:lnTo>
                  <a:pt x="1427" y="988"/>
                </a:lnTo>
                <a:lnTo>
                  <a:pt x="1429" y="988"/>
                </a:lnTo>
                <a:lnTo>
                  <a:pt x="1431" y="986"/>
                </a:lnTo>
                <a:lnTo>
                  <a:pt x="1433" y="986"/>
                </a:lnTo>
                <a:lnTo>
                  <a:pt x="1433" y="986"/>
                </a:lnTo>
                <a:lnTo>
                  <a:pt x="1433" y="986"/>
                </a:lnTo>
                <a:lnTo>
                  <a:pt x="1433" y="986"/>
                </a:lnTo>
                <a:lnTo>
                  <a:pt x="1433" y="986"/>
                </a:lnTo>
                <a:lnTo>
                  <a:pt x="1433" y="986"/>
                </a:lnTo>
                <a:lnTo>
                  <a:pt x="1433" y="986"/>
                </a:lnTo>
                <a:lnTo>
                  <a:pt x="1433" y="986"/>
                </a:lnTo>
                <a:lnTo>
                  <a:pt x="1433" y="983"/>
                </a:lnTo>
                <a:lnTo>
                  <a:pt x="1435" y="983"/>
                </a:lnTo>
                <a:lnTo>
                  <a:pt x="1439" y="979"/>
                </a:lnTo>
                <a:lnTo>
                  <a:pt x="1439" y="979"/>
                </a:lnTo>
                <a:lnTo>
                  <a:pt x="1442" y="979"/>
                </a:lnTo>
                <a:lnTo>
                  <a:pt x="1446" y="979"/>
                </a:lnTo>
                <a:lnTo>
                  <a:pt x="1448" y="979"/>
                </a:lnTo>
                <a:lnTo>
                  <a:pt x="1452" y="979"/>
                </a:lnTo>
                <a:lnTo>
                  <a:pt x="1454" y="981"/>
                </a:lnTo>
                <a:lnTo>
                  <a:pt x="1454" y="981"/>
                </a:lnTo>
                <a:lnTo>
                  <a:pt x="1458" y="981"/>
                </a:lnTo>
                <a:lnTo>
                  <a:pt x="1458" y="981"/>
                </a:lnTo>
                <a:lnTo>
                  <a:pt x="1458" y="981"/>
                </a:lnTo>
                <a:lnTo>
                  <a:pt x="1456" y="979"/>
                </a:lnTo>
                <a:lnTo>
                  <a:pt x="1454" y="979"/>
                </a:lnTo>
                <a:lnTo>
                  <a:pt x="1454" y="979"/>
                </a:lnTo>
                <a:lnTo>
                  <a:pt x="1454" y="979"/>
                </a:lnTo>
                <a:lnTo>
                  <a:pt x="1454" y="979"/>
                </a:lnTo>
                <a:lnTo>
                  <a:pt x="1454" y="979"/>
                </a:lnTo>
                <a:lnTo>
                  <a:pt x="1456" y="979"/>
                </a:lnTo>
                <a:lnTo>
                  <a:pt x="1456" y="977"/>
                </a:lnTo>
                <a:lnTo>
                  <a:pt x="1456" y="977"/>
                </a:lnTo>
                <a:lnTo>
                  <a:pt x="1458" y="977"/>
                </a:lnTo>
                <a:lnTo>
                  <a:pt x="1460" y="977"/>
                </a:lnTo>
                <a:lnTo>
                  <a:pt x="1465" y="975"/>
                </a:lnTo>
                <a:lnTo>
                  <a:pt x="1465" y="975"/>
                </a:lnTo>
                <a:lnTo>
                  <a:pt x="1465" y="975"/>
                </a:lnTo>
                <a:lnTo>
                  <a:pt x="1467" y="975"/>
                </a:lnTo>
                <a:lnTo>
                  <a:pt x="1469" y="975"/>
                </a:lnTo>
                <a:lnTo>
                  <a:pt x="1471" y="975"/>
                </a:lnTo>
                <a:lnTo>
                  <a:pt x="1471" y="975"/>
                </a:lnTo>
                <a:lnTo>
                  <a:pt x="1473" y="975"/>
                </a:lnTo>
                <a:lnTo>
                  <a:pt x="1473" y="975"/>
                </a:lnTo>
                <a:lnTo>
                  <a:pt x="1475" y="975"/>
                </a:lnTo>
                <a:lnTo>
                  <a:pt x="1475" y="975"/>
                </a:lnTo>
                <a:lnTo>
                  <a:pt x="1475" y="973"/>
                </a:lnTo>
                <a:lnTo>
                  <a:pt x="1475" y="973"/>
                </a:lnTo>
                <a:lnTo>
                  <a:pt x="1473" y="973"/>
                </a:lnTo>
                <a:lnTo>
                  <a:pt x="1473" y="973"/>
                </a:lnTo>
                <a:lnTo>
                  <a:pt x="1473" y="973"/>
                </a:lnTo>
                <a:lnTo>
                  <a:pt x="1473" y="971"/>
                </a:lnTo>
                <a:lnTo>
                  <a:pt x="1473" y="971"/>
                </a:lnTo>
                <a:lnTo>
                  <a:pt x="1475" y="971"/>
                </a:lnTo>
                <a:lnTo>
                  <a:pt x="1475" y="973"/>
                </a:lnTo>
                <a:lnTo>
                  <a:pt x="1475" y="973"/>
                </a:lnTo>
                <a:lnTo>
                  <a:pt x="1475" y="973"/>
                </a:lnTo>
                <a:lnTo>
                  <a:pt x="1475" y="975"/>
                </a:lnTo>
                <a:lnTo>
                  <a:pt x="1475" y="975"/>
                </a:lnTo>
                <a:lnTo>
                  <a:pt x="1477" y="975"/>
                </a:lnTo>
                <a:lnTo>
                  <a:pt x="1475" y="977"/>
                </a:lnTo>
                <a:close/>
                <a:moveTo>
                  <a:pt x="1465" y="965"/>
                </a:moveTo>
                <a:lnTo>
                  <a:pt x="1465" y="965"/>
                </a:lnTo>
                <a:lnTo>
                  <a:pt x="1467" y="962"/>
                </a:lnTo>
                <a:lnTo>
                  <a:pt x="1467" y="962"/>
                </a:lnTo>
                <a:lnTo>
                  <a:pt x="1467" y="962"/>
                </a:lnTo>
                <a:lnTo>
                  <a:pt x="1467" y="962"/>
                </a:lnTo>
                <a:lnTo>
                  <a:pt x="1469" y="962"/>
                </a:lnTo>
                <a:lnTo>
                  <a:pt x="1469" y="962"/>
                </a:lnTo>
                <a:lnTo>
                  <a:pt x="1471" y="960"/>
                </a:lnTo>
                <a:lnTo>
                  <a:pt x="1473" y="960"/>
                </a:lnTo>
                <a:lnTo>
                  <a:pt x="1473" y="958"/>
                </a:lnTo>
                <a:lnTo>
                  <a:pt x="1475" y="958"/>
                </a:lnTo>
                <a:lnTo>
                  <a:pt x="1477" y="958"/>
                </a:lnTo>
                <a:lnTo>
                  <a:pt x="1479" y="958"/>
                </a:lnTo>
                <a:lnTo>
                  <a:pt x="1481" y="956"/>
                </a:lnTo>
                <a:lnTo>
                  <a:pt x="1481" y="958"/>
                </a:lnTo>
                <a:lnTo>
                  <a:pt x="1481" y="956"/>
                </a:lnTo>
                <a:lnTo>
                  <a:pt x="1483" y="956"/>
                </a:lnTo>
                <a:lnTo>
                  <a:pt x="1486" y="956"/>
                </a:lnTo>
                <a:lnTo>
                  <a:pt x="1488" y="956"/>
                </a:lnTo>
                <a:lnTo>
                  <a:pt x="1490" y="956"/>
                </a:lnTo>
                <a:lnTo>
                  <a:pt x="1492" y="956"/>
                </a:lnTo>
                <a:lnTo>
                  <a:pt x="1492" y="956"/>
                </a:lnTo>
                <a:lnTo>
                  <a:pt x="1492" y="954"/>
                </a:lnTo>
                <a:lnTo>
                  <a:pt x="1494" y="954"/>
                </a:lnTo>
                <a:lnTo>
                  <a:pt x="1494" y="954"/>
                </a:lnTo>
                <a:lnTo>
                  <a:pt x="1496" y="956"/>
                </a:lnTo>
                <a:lnTo>
                  <a:pt x="1496" y="956"/>
                </a:lnTo>
                <a:lnTo>
                  <a:pt x="1494" y="956"/>
                </a:lnTo>
                <a:lnTo>
                  <a:pt x="1496" y="956"/>
                </a:lnTo>
                <a:lnTo>
                  <a:pt x="1496" y="956"/>
                </a:lnTo>
                <a:lnTo>
                  <a:pt x="1496" y="956"/>
                </a:lnTo>
                <a:lnTo>
                  <a:pt x="1498" y="956"/>
                </a:lnTo>
                <a:lnTo>
                  <a:pt x="1500" y="956"/>
                </a:lnTo>
                <a:lnTo>
                  <a:pt x="1498" y="956"/>
                </a:lnTo>
                <a:lnTo>
                  <a:pt x="1498" y="956"/>
                </a:lnTo>
                <a:lnTo>
                  <a:pt x="1498" y="956"/>
                </a:lnTo>
                <a:lnTo>
                  <a:pt x="1498" y="956"/>
                </a:lnTo>
                <a:lnTo>
                  <a:pt x="1500" y="956"/>
                </a:lnTo>
                <a:lnTo>
                  <a:pt x="1500" y="956"/>
                </a:lnTo>
                <a:lnTo>
                  <a:pt x="1500" y="956"/>
                </a:lnTo>
                <a:lnTo>
                  <a:pt x="1500" y="958"/>
                </a:lnTo>
                <a:lnTo>
                  <a:pt x="1500" y="958"/>
                </a:lnTo>
                <a:lnTo>
                  <a:pt x="1500" y="958"/>
                </a:lnTo>
                <a:lnTo>
                  <a:pt x="1502" y="958"/>
                </a:lnTo>
                <a:lnTo>
                  <a:pt x="1504" y="956"/>
                </a:lnTo>
                <a:lnTo>
                  <a:pt x="1504" y="956"/>
                </a:lnTo>
                <a:lnTo>
                  <a:pt x="1504" y="956"/>
                </a:lnTo>
                <a:lnTo>
                  <a:pt x="1504" y="956"/>
                </a:lnTo>
                <a:lnTo>
                  <a:pt x="1502" y="956"/>
                </a:lnTo>
                <a:lnTo>
                  <a:pt x="1502" y="956"/>
                </a:lnTo>
                <a:lnTo>
                  <a:pt x="1502" y="956"/>
                </a:lnTo>
                <a:lnTo>
                  <a:pt x="1502" y="956"/>
                </a:lnTo>
                <a:lnTo>
                  <a:pt x="1504" y="954"/>
                </a:lnTo>
                <a:lnTo>
                  <a:pt x="1504" y="954"/>
                </a:lnTo>
                <a:lnTo>
                  <a:pt x="1504" y="954"/>
                </a:lnTo>
                <a:lnTo>
                  <a:pt x="1504" y="954"/>
                </a:lnTo>
                <a:lnTo>
                  <a:pt x="1504" y="954"/>
                </a:lnTo>
                <a:lnTo>
                  <a:pt x="1502" y="954"/>
                </a:lnTo>
                <a:lnTo>
                  <a:pt x="1502" y="954"/>
                </a:lnTo>
                <a:lnTo>
                  <a:pt x="1502" y="954"/>
                </a:lnTo>
                <a:lnTo>
                  <a:pt x="1502" y="954"/>
                </a:lnTo>
                <a:lnTo>
                  <a:pt x="1502" y="952"/>
                </a:lnTo>
                <a:lnTo>
                  <a:pt x="1498" y="954"/>
                </a:lnTo>
                <a:lnTo>
                  <a:pt x="1498" y="954"/>
                </a:lnTo>
                <a:lnTo>
                  <a:pt x="1498" y="954"/>
                </a:lnTo>
                <a:lnTo>
                  <a:pt x="1498" y="954"/>
                </a:lnTo>
                <a:lnTo>
                  <a:pt x="1498" y="954"/>
                </a:lnTo>
                <a:lnTo>
                  <a:pt x="1498" y="954"/>
                </a:lnTo>
                <a:lnTo>
                  <a:pt x="1498" y="954"/>
                </a:lnTo>
                <a:lnTo>
                  <a:pt x="1498" y="954"/>
                </a:lnTo>
                <a:lnTo>
                  <a:pt x="1498" y="954"/>
                </a:lnTo>
                <a:lnTo>
                  <a:pt x="1498" y="952"/>
                </a:lnTo>
                <a:lnTo>
                  <a:pt x="1498" y="954"/>
                </a:lnTo>
                <a:lnTo>
                  <a:pt x="1496" y="954"/>
                </a:lnTo>
                <a:lnTo>
                  <a:pt x="1494" y="954"/>
                </a:lnTo>
                <a:lnTo>
                  <a:pt x="1494" y="954"/>
                </a:lnTo>
                <a:lnTo>
                  <a:pt x="1496" y="954"/>
                </a:lnTo>
                <a:lnTo>
                  <a:pt x="1498" y="952"/>
                </a:lnTo>
                <a:lnTo>
                  <a:pt x="1498" y="952"/>
                </a:lnTo>
                <a:lnTo>
                  <a:pt x="1498" y="952"/>
                </a:lnTo>
                <a:lnTo>
                  <a:pt x="1500" y="952"/>
                </a:lnTo>
                <a:lnTo>
                  <a:pt x="1500" y="952"/>
                </a:lnTo>
                <a:lnTo>
                  <a:pt x="1500" y="952"/>
                </a:lnTo>
                <a:lnTo>
                  <a:pt x="1500" y="952"/>
                </a:lnTo>
                <a:lnTo>
                  <a:pt x="1502" y="952"/>
                </a:lnTo>
                <a:lnTo>
                  <a:pt x="1502" y="952"/>
                </a:lnTo>
                <a:lnTo>
                  <a:pt x="1502" y="952"/>
                </a:lnTo>
                <a:lnTo>
                  <a:pt x="1502" y="952"/>
                </a:lnTo>
                <a:lnTo>
                  <a:pt x="1504" y="952"/>
                </a:lnTo>
                <a:lnTo>
                  <a:pt x="1504" y="952"/>
                </a:lnTo>
                <a:lnTo>
                  <a:pt x="1504" y="952"/>
                </a:lnTo>
                <a:lnTo>
                  <a:pt x="1502" y="954"/>
                </a:lnTo>
                <a:lnTo>
                  <a:pt x="1502" y="954"/>
                </a:lnTo>
                <a:lnTo>
                  <a:pt x="1502" y="954"/>
                </a:lnTo>
                <a:lnTo>
                  <a:pt x="1502" y="954"/>
                </a:lnTo>
                <a:lnTo>
                  <a:pt x="1502" y="954"/>
                </a:lnTo>
                <a:lnTo>
                  <a:pt x="1507" y="952"/>
                </a:lnTo>
                <a:lnTo>
                  <a:pt x="1507" y="952"/>
                </a:lnTo>
                <a:lnTo>
                  <a:pt x="1509" y="952"/>
                </a:lnTo>
                <a:lnTo>
                  <a:pt x="1511" y="952"/>
                </a:lnTo>
                <a:lnTo>
                  <a:pt x="1511" y="952"/>
                </a:lnTo>
                <a:lnTo>
                  <a:pt x="1513" y="950"/>
                </a:lnTo>
                <a:lnTo>
                  <a:pt x="1517" y="950"/>
                </a:lnTo>
                <a:lnTo>
                  <a:pt x="1519" y="948"/>
                </a:lnTo>
                <a:lnTo>
                  <a:pt x="1519" y="948"/>
                </a:lnTo>
                <a:lnTo>
                  <a:pt x="1521" y="948"/>
                </a:lnTo>
                <a:lnTo>
                  <a:pt x="1521" y="948"/>
                </a:lnTo>
                <a:lnTo>
                  <a:pt x="1521" y="948"/>
                </a:lnTo>
                <a:lnTo>
                  <a:pt x="1521" y="948"/>
                </a:lnTo>
                <a:lnTo>
                  <a:pt x="1519" y="948"/>
                </a:lnTo>
                <a:lnTo>
                  <a:pt x="1515" y="952"/>
                </a:lnTo>
                <a:lnTo>
                  <a:pt x="1513" y="954"/>
                </a:lnTo>
                <a:lnTo>
                  <a:pt x="1513" y="954"/>
                </a:lnTo>
                <a:lnTo>
                  <a:pt x="1513" y="954"/>
                </a:lnTo>
                <a:lnTo>
                  <a:pt x="1513" y="954"/>
                </a:lnTo>
                <a:lnTo>
                  <a:pt x="1515" y="954"/>
                </a:lnTo>
                <a:lnTo>
                  <a:pt x="1515" y="954"/>
                </a:lnTo>
                <a:lnTo>
                  <a:pt x="1515" y="954"/>
                </a:lnTo>
                <a:lnTo>
                  <a:pt x="1515" y="954"/>
                </a:lnTo>
                <a:lnTo>
                  <a:pt x="1515" y="956"/>
                </a:lnTo>
                <a:lnTo>
                  <a:pt x="1515" y="956"/>
                </a:lnTo>
                <a:lnTo>
                  <a:pt x="1515" y="956"/>
                </a:lnTo>
                <a:lnTo>
                  <a:pt x="1517" y="956"/>
                </a:lnTo>
                <a:lnTo>
                  <a:pt x="1517" y="956"/>
                </a:lnTo>
                <a:lnTo>
                  <a:pt x="1515" y="956"/>
                </a:lnTo>
                <a:lnTo>
                  <a:pt x="1515" y="956"/>
                </a:lnTo>
                <a:lnTo>
                  <a:pt x="1515" y="958"/>
                </a:lnTo>
                <a:lnTo>
                  <a:pt x="1515" y="958"/>
                </a:lnTo>
                <a:lnTo>
                  <a:pt x="1515" y="958"/>
                </a:lnTo>
                <a:lnTo>
                  <a:pt x="1515" y="958"/>
                </a:lnTo>
                <a:lnTo>
                  <a:pt x="1513" y="958"/>
                </a:lnTo>
                <a:lnTo>
                  <a:pt x="1513" y="958"/>
                </a:lnTo>
                <a:lnTo>
                  <a:pt x="1513" y="958"/>
                </a:lnTo>
                <a:lnTo>
                  <a:pt x="1515" y="958"/>
                </a:lnTo>
                <a:lnTo>
                  <a:pt x="1515" y="960"/>
                </a:lnTo>
                <a:lnTo>
                  <a:pt x="1515" y="960"/>
                </a:lnTo>
                <a:lnTo>
                  <a:pt x="1515" y="962"/>
                </a:lnTo>
                <a:lnTo>
                  <a:pt x="1515" y="962"/>
                </a:lnTo>
                <a:lnTo>
                  <a:pt x="1515" y="962"/>
                </a:lnTo>
                <a:lnTo>
                  <a:pt x="1515" y="962"/>
                </a:lnTo>
                <a:lnTo>
                  <a:pt x="1515" y="962"/>
                </a:lnTo>
                <a:lnTo>
                  <a:pt x="1515" y="962"/>
                </a:lnTo>
                <a:lnTo>
                  <a:pt x="1515" y="965"/>
                </a:lnTo>
                <a:lnTo>
                  <a:pt x="1513" y="965"/>
                </a:lnTo>
                <a:lnTo>
                  <a:pt x="1513" y="965"/>
                </a:lnTo>
                <a:lnTo>
                  <a:pt x="1511" y="965"/>
                </a:lnTo>
                <a:lnTo>
                  <a:pt x="1509" y="965"/>
                </a:lnTo>
                <a:lnTo>
                  <a:pt x="1509" y="967"/>
                </a:lnTo>
                <a:lnTo>
                  <a:pt x="1507" y="967"/>
                </a:lnTo>
                <a:lnTo>
                  <a:pt x="1507" y="967"/>
                </a:lnTo>
                <a:lnTo>
                  <a:pt x="1507" y="967"/>
                </a:lnTo>
                <a:lnTo>
                  <a:pt x="1504" y="967"/>
                </a:lnTo>
                <a:lnTo>
                  <a:pt x="1504" y="969"/>
                </a:lnTo>
                <a:lnTo>
                  <a:pt x="1504" y="969"/>
                </a:lnTo>
                <a:lnTo>
                  <a:pt x="1504" y="969"/>
                </a:lnTo>
                <a:lnTo>
                  <a:pt x="1504" y="969"/>
                </a:lnTo>
                <a:lnTo>
                  <a:pt x="1502" y="969"/>
                </a:lnTo>
                <a:lnTo>
                  <a:pt x="1498" y="969"/>
                </a:lnTo>
                <a:lnTo>
                  <a:pt x="1496" y="969"/>
                </a:lnTo>
                <a:lnTo>
                  <a:pt x="1496" y="969"/>
                </a:lnTo>
                <a:lnTo>
                  <a:pt x="1494" y="969"/>
                </a:lnTo>
                <a:lnTo>
                  <a:pt x="1494" y="967"/>
                </a:lnTo>
                <a:lnTo>
                  <a:pt x="1492" y="967"/>
                </a:lnTo>
                <a:lnTo>
                  <a:pt x="1486" y="967"/>
                </a:lnTo>
                <a:lnTo>
                  <a:pt x="1481" y="967"/>
                </a:lnTo>
                <a:lnTo>
                  <a:pt x="1479" y="967"/>
                </a:lnTo>
                <a:lnTo>
                  <a:pt x="1473" y="969"/>
                </a:lnTo>
                <a:lnTo>
                  <a:pt x="1471" y="969"/>
                </a:lnTo>
                <a:lnTo>
                  <a:pt x="1471" y="969"/>
                </a:lnTo>
                <a:lnTo>
                  <a:pt x="1469" y="969"/>
                </a:lnTo>
                <a:lnTo>
                  <a:pt x="1469" y="969"/>
                </a:lnTo>
                <a:lnTo>
                  <a:pt x="1467" y="969"/>
                </a:lnTo>
                <a:lnTo>
                  <a:pt x="1465" y="969"/>
                </a:lnTo>
                <a:lnTo>
                  <a:pt x="1465" y="969"/>
                </a:lnTo>
                <a:lnTo>
                  <a:pt x="1463" y="969"/>
                </a:lnTo>
                <a:lnTo>
                  <a:pt x="1463" y="967"/>
                </a:lnTo>
                <a:lnTo>
                  <a:pt x="1465" y="965"/>
                </a:lnTo>
                <a:close/>
                <a:moveTo>
                  <a:pt x="1287" y="906"/>
                </a:moveTo>
                <a:lnTo>
                  <a:pt x="1287" y="906"/>
                </a:lnTo>
                <a:lnTo>
                  <a:pt x="1293" y="902"/>
                </a:lnTo>
                <a:lnTo>
                  <a:pt x="1297" y="897"/>
                </a:lnTo>
                <a:lnTo>
                  <a:pt x="1303" y="893"/>
                </a:lnTo>
                <a:lnTo>
                  <a:pt x="1305" y="891"/>
                </a:lnTo>
                <a:lnTo>
                  <a:pt x="1307" y="889"/>
                </a:lnTo>
                <a:lnTo>
                  <a:pt x="1314" y="887"/>
                </a:lnTo>
                <a:lnTo>
                  <a:pt x="1316" y="887"/>
                </a:lnTo>
                <a:lnTo>
                  <a:pt x="1320" y="885"/>
                </a:lnTo>
                <a:lnTo>
                  <a:pt x="1320" y="885"/>
                </a:lnTo>
                <a:lnTo>
                  <a:pt x="1322" y="885"/>
                </a:lnTo>
                <a:lnTo>
                  <a:pt x="1322" y="885"/>
                </a:lnTo>
                <a:lnTo>
                  <a:pt x="1322" y="885"/>
                </a:lnTo>
                <a:lnTo>
                  <a:pt x="1322" y="883"/>
                </a:lnTo>
                <a:lnTo>
                  <a:pt x="1324" y="883"/>
                </a:lnTo>
                <a:lnTo>
                  <a:pt x="1324" y="883"/>
                </a:lnTo>
                <a:lnTo>
                  <a:pt x="1326" y="881"/>
                </a:lnTo>
                <a:lnTo>
                  <a:pt x="1326" y="881"/>
                </a:lnTo>
                <a:lnTo>
                  <a:pt x="1326" y="881"/>
                </a:lnTo>
                <a:lnTo>
                  <a:pt x="1326" y="879"/>
                </a:lnTo>
                <a:lnTo>
                  <a:pt x="1328" y="879"/>
                </a:lnTo>
                <a:lnTo>
                  <a:pt x="1328" y="879"/>
                </a:lnTo>
                <a:lnTo>
                  <a:pt x="1328" y="876"/>
                </a:lnTo>
                <a:lnTo>
                  <a:pt x="1328" y="876"/>
                </a:lnTo>
                <a:lnTo>
                  <a:pt x="1328" y="876"/>
                </a:lnTo>
                <a:lnTo>
                  <a:pt x="1331" y="874"/>
                </a:lnTo>
                <a:lnTo>
                  <a:pt x="1335" y="872"/>
                </a:lnTo>
                <a:lnTo>
                  <a:pt x="1335" y="874"/>
                </a:lnTo>
                <a:lnTo>
                  <a:pt x="1333" y="874"/>
                </a:lnTo>
                <a:lnTo>
                  <a:pt x="1333" y="876"/>
                </a:lnTo>
                <a:lnTo>
                  <a:pt x="1333" y="876"/>
                </a:lnTo>
                <a:lnTo>
                  <a:pt x="1333" y="876"/>
                </a:lnTo>
                <a:lnTo>
                  <a:pt x="1333" y="879"/>
                </a:lnTo>
                <a:lnTo>
                  <a:pt x="1333" y="879"/>
                </a:lnTo>
                <a:lnTo>
                  <a:pt x="1335" y="876"/>
                </a:lnTo>
                <a:lnTo>
                  <a:pt x="1335" y="876"/>
                </a:lnTo>
                <a:lnTo>
                  <a:pt x="1335" y="876"/>
                </a:lnTo>
                <a:lnTo>
                  <a:pt x="1335" y="874"/>
                </a:lnTo>
                <a:lnTo>
                  <a:pt x="1335" y="874"/>
                </a:lnTo>
                <a:lnTo>
                  <a:pt x="1337" y="874"/>
                </a:lnTo>
                <a:lnTo>
                  <a:pt x="1337" y="874"/>
                </a:lnTo>
                <a:lnTo>
                  <a:pt x="1337" y="872"/>
                </a:lnTo>
                <a:lnTo>
                  <a:pt x="1337" y="872"/>
                </a:lnTo>
                <a:lnTo>
                  <a:pt x="1337" y="872"/>
                </a:lnTo>
                <a:lnTo>
                  <a:pt x="1337" y="872"/>
                </a:lnTo>
                <a:lnTo>
                  <a:pt x="1337" y="872"/>
                </a:lnTo>
                <a:lnTo>
                  <a:pt x="1337" y="870"/>
                </a:lnTo>
                <a:lnTo>
                  <a:pt x="1337" y="870"/>
                </a:lnTo>
                <a:lnTo>
                  <a:pt x="1339" y="868"/>
                </a:lnTo>
                <a:lnTo>
                  <a:pt x="1339" y="868"/>
                </a:lnTo>
                <a:lnTo>
                  <a:pt x="1339" y="868"/>
                </a:lnTo>
                <a:lnTo>
                  <a:pt x="1341" y="868"/>
                </a:lnTo>
                <a:lnTo>
                  <a:pt x="1341" y="870"/>
                </a:lnTo>
                <a:lnTo>
                  <a:pt x="1341" y="870"/>
                </a:lnTo>
                <a:lnTo>
                  <a:pt x="1341" y="870"/>
                </a:lnTo>
                <a:lnTo>
                  <a:pt x="1339" y="872"/>
                </a:lnTo>
                <a:lnTo>
                  <a:pt x="1337" y="874"/>
                </a:lnTo>
                <a:lnTo>
                  <a:pt x="1337" y="874"/>
                </a:lnTo>
                <a:lnTo>
                  <a:pt x="1337" y="874"/>
                </a:lnTo>
                <a:lnTo>
                  <a:pt x="1337" y="876"/>
                </a:lnTo>
                <a:lnTo>
                  <a:pt x="1337" y="876"/>
                </a:lnTo>
                <a:lnTo>
                  <a:pt x="1339" y="874"/>
                </a:lnTo>
                <a:lnTo>
                  <a:pt x="1339" y="874"/>
                </a:lnTo>
                <a:lnTo>
                  <a:pt x="1339" y="874"/>
                </a:lnTo>
                <a:lnTo>
                  <a:pt x="1339" y="874"/>
                </a:lnTo>
                <a:lnTo>
                  <a:pt x="1339" y="874"/>
                </a:lnTo>
                <a:lnTo>
                  <a:pt x="1339" y="874"/>
                </a:lnTo>
                <a:lnTo>
                  <a:pt x="1339" y="874"/>
                </a:lnTo>
                <a:lnTo>
                  <a:pt x="1341" y="874"/>
                </a:lnTo>
                <a:lnTo>
                  <a:pt x="1341" y="872"/>
                </a:lnTo>
                <a:lnTo>
                  <a:pt x="1341" y="872"/>
                </a:lnTo>
                <a:lnTo>
                  <a:pt x="1341" y="872"/>
                </a:lnTo>
                <a:lnTo>
                  <a:pt x="1343" y="872"/>
                </a:lnTo>
                <a:lnTo>
                  <a:pt x="1343" y="870"/>
                </a:lnTo>
                <a:lnTo>
                  <a:pt x="1343" y="870"/>
                </a:lnTo>
                <a:lnTo>
                  <a:pt x="1343" y="868"/>
                </a:lnTo>
                <a:lnTo>
                  <a:pt x="1341" y="868"/>
                </a:lnTo>
                <a:lnTo>
                  <a:pt x="1341" y="866"/>
                </a:lnTo>
                <a:lnTo>
                  <a:pt x="1341" y="866"/>
                </a:lnTo>
                <a:lnTo>
                  <a:pt x="1341" y="866"/>
                </a:lnTo>
                <a:lnTo>
                  <a:pt x="1341" y="866"/>
                </a:lnTo>
                <a:lnTo>
                  <a:pt x="1343" y="866"/>
                </a:lnTo>
                <a:lnTo>
                  <a:pt x="1343" y="866"/>
                </a:lnTo>
                <a:lnTo>
                  <a:pt x="1343" y="866"/>
                </a:lnTo>
                <a:lnTo>
                  <a:pt x="1345" y="866"/>
                </a:lnTo>
                <a:lnTo>
                  <a:pt x="1345" y="866"/>
                </a:lnTo>
                <a:lnTo>
                  <a:pt x="1345" y="866"/>
                </a:lnTo>
                <a:lnTo>
                  <a:pt x="1349" y="866"/>
                </a:lnTo>
                <a:lnTo>
                  <a:pt x="1349" y="868"/>
                </a:lnTo>
                <a:lnTo>
                  <a:pt x="1351" y="868"/>
                </a:lnTo>
                <a:lnTo>
                  <a:pt x="1351" y="868"/>
                </a:lnTo>
                <a:lnTo>
                  <a:pt x="1351" y="868"/>
                </a:lnTo>
                <a:lnTo>
                  <a:pt x="1351" y="868"/>
                </a:lnTo>
                <a:lnTo>
                  <a:pt x="1354" y="868"/>
                </a:lnTo>
                <a:lnTo>
                  <a:pt x="1354" y="868"/>
                </a:lnTo>
                <a:lnTo>
                  <a:pt x="1356" y="870"/>
                </a:lnTo>
                <a:lnTo>
                  <a:pt x="1356" y="870"/>
                </a:lnTo>
                <a:lnTo>
                  <a:pt x="1358" y="870"/>
                </a:lnTo>
                <a:lnTo>
                  <a:pt x="1360" y="870"/>
                </a:lnTo>
                <a:lnTo>
                  <a:pt x="1362" y="870"/>
                </a:lnTo>
                <a:lnTo>
                  <a:pt x="1362" y="870"/>
                </a:lnTo>
                <a:lnTo>
                  <a:pt x="1364" y="870"/>
                </a:lnTo>
                <a:lnTo>
                  <a:pt x="1364" y="868"/>
                </a:lnTo>
                <a:lnTo>
                  <a:pt x="1364" y="870"/>
                </a:lnTo>
                <a:lnTo>
                  <a:pt x="1364" y="870"/>
                </a:lnTo>
                <a:lnTo>
                  <a:pt x="1366" y="870"/>
                </a:lnTo>
                <a:lnTo>
                  <a:pt x="1368" y="870"/>
                </a:lnTo>
                <a:lnTo>
                  <a:pt x="1368" y="870"/>
                </a:lnTo>
                <a:lnTo>
                  <a:pt x="1368" y="870"/>
                </a:lnTo>
                <a:lnTo>
                  <a:pt x="1368" y="870"/>
                </a:lnTo>
                <a:lnTo>
                  <a:pt x="1368" y="870"/>
                </a:lnTo>
                <a:lnTo>
                  <a:pt x="1368" y="872"/>
                </a:lnTo>
                <a:lnTo>
                  <a:pt x="1370" y="872"/>
                </a:lnTo>
                <a:lnTo>
                  <a:pt x="1370" y="872"/>
                </a:lnTo>
                <a:lnTo>
                  <a:pt x="1370" y="874"/>
                </a:lnTo>
                <a:lnTo>
                  <a:pt x="1370" y="874"/>
                </a:lnTo>
                <a:lnTo>
                  <a:pt x="1370" y="876"/>
                </a:lnTo>
                <a:lnTo>
                  <a:pt x="1370" y="876"/>
                </a:lnTo>
                <a:lnTo>
                  <a:pt x="1370" y="876"/>
                </a:lnTo>
                <a:lnTo>
                  <a:pt x="1372" y="879"/>
                </a:lnTo>
                <a:lnTo>
                  <a:pt x="1372" y="881"/>
                </a:lnTo>
                <a:lnTo>
                  <a:pt x="1375" y="881"/>
                </a:lnTo>
                <a:lnTo>
                  <a:pt x="1375" y="883"/>
                </a:lnTo>
                <a:lnTo>
                  <a:pt x="1377" y="885"/>
                </a:lnTo>
                <a:lnTo>
                  <a:pt x="1379" y="885"/>
                </a:lnTo>
                <a:lnTo>
                  <a:pt x="1381" y="885"/>
                </a:lnTo>
                <a:lnTo>
                  <a:pt x="1383" y="885"/>
                </a:lnTo>
                <a:lnTo>
                  <a:pt x="1385" y="885"/>
                </a:lnTo>
                <a:lnTo>
                  <a:pt x="1389" y="885"/>
                </a:lnTo>
                <a:lnTo>
                  <a:pt x="1391" y="885"/>
                </a:lnTo>
                <a:lnTo>
                  <a:pt x="1391" y="885"/>
                </a:lnTo>
                <a:lnTo>
                  <a:pt x="1389" y="885"/>
                </a:lnTo>
                <a:lnTo>
                  <a:pt x="1389" y="887"/>
                </a:lnTo>
                <a:lnTo>
                  <a:pt x="1389" y="887"/>
                </a:lnTo>
                <a:lnTo>
                  <a:pt x="1389" y="887"/>
                </a:lnTo>
                <a:lnTo>
                  <a:pt x="1389" y="889"/>
                </a:lnTo>
                <a:lnTo>
                  <a:pt x="1389" y="889"/>
                </a:lnTo>
                <a:lnTo>
                  <a:pt x="1389" y="889"/>
                </a:lnTo>
                <a:lnTo>
                  <a:pt x="1389" y="889"/>
                </a:lnTo>
                <a:lnTo>
                  <a:pt x="1387" y="891"/>
                </a:lnTo>
                <a:lnTo>
                  <a:pt x="1389" y="891"/>
                </a:lnTo>
                <a:lnTo>
                  <a:pt x="1389" y="893"/>
                </a:lnTo>
                <a:lnTo>
                  <a:pt x="1391" y="893"/>
                </a:lnTo>
                <a:lnTo>
                  <a:pt x="1391" y="893"/>
                </a:lnTo>
                <a:lnTo>
                  <a:pt x="1393" y="895"/>
                </a:lnTo>
                <a:lnTo>
                  <a:pt x="1393" y="895"/>
                </a:lnTo>
                <a:lnTo>
                  <a:pt x="1393" y="895"/>
                </a:lnTo>
                <a:lnTo>
                  <a:pt x="1393" y="895"/>
                </a:lnTo>
                <a:lnTo>
                  <a:pt x="1393" y="895"/>
                </a:lnTo>
                <a:lnTo>
                  <a:pt x="1393" y="895"/>
                </a:lnTo>
                <a:lnTo>
                  <a:pt x="1393" y="897"/>
                </a:lnTo>
                <a:lnTo>
                  <a:pt x="1393" y="900"/>
                </a:lnTo>
                <a:lnTo>
                  <a:pt x="1391" y="900"/>
                </a:lnTo>
                <a:lnTo>
                  <a:pt x="1393" y="900"/>
                </a:lnTo>
                <a:lnTo>
                  <a:pt x="1391" y="902"/>
                </a:lnTo>
                <a:lnTo>
                  <a:pt x="1391" y="902"/>
                </a:lnTo>
                <a:lnTo>
                  <a:pt x="1391" y="902"/>
                </a:lnTo>
                <a:lnTo>
                  <a:pt x="1393" y="904"/>
                </a:lnTo>
                <a:lnTo>
                  <a:pt x="1393" y="904"/>
                </a:lnTo>
                <a:lnTo>
                  <a:pt x="1393" y="904"/>
                </a:lnTo>
                <a:lnTo>
                  <a:pt x="1393" y="904"/>
                </a:lnTo>
                <a:lnTo>
                  <a:pt x="1395" y="904"/>
                </a:lnTo>
                <a:lnTo>
                  <a:pt x="1395" y="904"/>
                </a:lnTo>
                <a:lnTo>
                  <a:pt x="1395" y="904"/>
                </a:lnTo>
                <a:lnTo>
                  <a:pt x="1398" y="904"/>
                </a:lnTo>
                <a:lnTo>
                  <a:pt x="1398" y="904"/>
                </a:lnTo>
                <a:lnTo>
                  <a:pt x="1398" y="904"/>
                </a:lnTo>
                <a:lnTo>
                  <a:pt x="1398" y="906"/>
                </a:lnTo>
                <a:lnTo>
                  <a:pt x="1395" y="906"/>
                </a:lnTo>
                <a:lnTo>
                  <a:pt x="1395" y="906"/>
                </a:lnTo>
                <a:lnTo>
                  <a:pt x="1395" y="906"/>
                </a:lnTo>
                <a:lnTo>
                  <a:pt x="1395" y="908"/>
                </a:lnTo>
                <a:lnTo>
                  <a:pt x="1395" y="908"/>
                </a:lnTo>
                <a:lnTo>
                  <a:pt x="1395" y="908"/>
                </a:lnTo>
                <a:lnTo>
                  <a:pt x="1395" y="908"/>
                </a:lnTo>
                <a:lnTo>
                  <a:pt x="1395" y="906"/>
                </a:lnTo>
                <a:lnTo>
                  <a:pt x="1395" y="906"/>
                </a:lnTo>
                <a:lnTo>
                  <a:pt x="1395" y="908"/>
                </a:lnTo>
                <a:lnTo>
                  <a:pt x="1395" y="908"/>
                </a:lnTo>
                <a:lnTo>
                  <a:pt x="1395" y="910"/>
                </a:lnTo>
                <a:lnTo>
                  <a:pt x="1395" y="910"/>
                </a:lnTo>
                <a:lnTo>
                  <a:pt x="1395" y="910"/>
                </a:lnTo>
                <a:lnTo>
                  <a:pt x="1395" y="912"/>
                </a:lnTo>
                <a:lnTo>
                  <a:pt x="1395" y="912"/>
                </a:lnTo>
                <a:lnTo>
                  <a:pt x="1395" y="910"/>
                </a:lnTo>
                <a:lnTo>
                  <a:pt x="1395" y="910"/>
                </a:lnTo>
                <a:lnTo>
                  <a:pt x="1398" y="910"/>
                </a:lnTo>
                <a:lnTo>
                  <a:pt x="1400" y="910"/>
                </a:lnTo>
                <a:lnTo>
                  <a:pt x="1400" y="910"/>
                </a:lnTo>
                <a:lnTo>
                  <a:pt x="1402" y="910"/>
                </a:lnTo>
                <a:lnTo>
                  <a:pt x="1402" y="910"/>
                </a:lnTo>
                <a:lnTo>
                  <a:pt x="1402" y="912"/>
                </a:lnTo>
                <a:lnTo>
                  <a:pt x="1402" y="912"/>
                </a:lnTo>
                <a:lnTo>
                  <a:pt x="1402" y="912"/>
                </a:lnTo>
                <a:lnTo>
                  <a:pt x="1402" y="914"/>
                </a:lnTo>
                <a:lnTo>
                  <a:pt x="1402" y="914"/>
                </a:lnTo>
                <a:lnTo>
                  <a:pt x="1404" y="914"/>
                </a:lnTo>
                <a:lnTo>
                  <a:pt x="1404" y="914"/>
                </a:lnTo>
                <a:lnTo>
                  <a:pt x="1404" y="914"/>
                </a:lnTo>
                <a:lnTo>
                  <a:pt x="1404" y="914"/>
                </a:lnTo>
                <a:lnTo>
                  <a:pt x="1408" y="914"/>
                </a:lnTo>
                <a:lnTo>
                  <a:pt x="1408" y="914"/>
                </a:lnTo>
                <a:lnTo>
                  <a:pt x="1408" y="916"/>
                </a:lnTo>
                <a:lnTo>
                  <a:pt x="1410" y="916"/>
                </a:lnTo>
                <a:lnTo>
                  <a:pt x="1416" y="916"/>
                </a:lnTo>
                <a:lnTo>
                  <a:pt x="1419" y="916"/>
                </a:lnTo>
                <a:lnTo>
                  <a:pt x="1421" y="916"/>
                </a:lnTo>
                <a:lnTo>
                  <a:pt x="1423" y="916"/>
                </a:lnTo>
                <a:lnTo>
                  <a:pt x="1423" y="916"/>
                </a:lnTo>
                <a:lnTo>
                  <a:pt x="1423" y="916"/>
                </a:lnTo>
                <a:lnTo>
                  <a:pt x="1427" y="916"/>
                </a:lnTo>
                <a:lnTo>
                  <a:pt x="1427" y="916"/>
                </a:lnTo>
                <a:lnTo>
                  <a:pt x="1429" y="918"/>
                </a:lnTo>
                <a:lnTo>
                  <a:pt x="1429" y="918"/>
                </a:lnTo>
                <a:lnTo>
                  <a:pt x="1431" y="918"/>
                </a:lnTo>
                <a:lnTo>
                  <a:pt x="1433" y="918"/>
                </a:lnTo>
                <a:lnTo>
                  <a:pt x="1435" y="918"/>
                </a:lnTo>
                <a:lnTo>
                  <a:pt x="1435" y="918"/>
                </a:lnTo>
                <a:lnTo>
                  <a:pt x="1435" y="918"/>
                </a:lnTo>
                <a:lnTo>
                  <a:pt x="1435" y="918"/>
                </a:lnTo>
                <a:lnTo>
                  <a:pt x="1435" y="918"/>
                </a:lnTo>
                <a:lnTo>
                  <a:pt x="1435" y="918"/>
                </a:lnTo>
                <a:lnTo>
                  <a:pt x="1435" y="918"/>
                </a:lnTo>
                <a:lnTo>
                  <a:pt x="1437" y="918"/>
                </a:lnTo>
                <a:lnTo>
                  <a:pt x="1437" y="918"/>
                </a:lnTo>
                <a:lnTo>
                  <a:pt x="1437" y="918"/>
                </a:lnTo>
                <a:lnTo>
                  <a:pt x="1437" y="918"/>
                </a:lnTo>
                <a:lnTo>
                  <a:pt x="1437" y="918"/>
                </a:lnTo>
                <a:lnTo>
                  <a:pt x="1437" y="921"/>
                </a:lnTo>
                <a:lnTo>
                  <a:pt x="1437" y="921"/>
                </a:lnTo>
                <a:lnTo>
                  <a:pt x="1437" y="921"/>
                </a:lnTo>
                <a:lnTo>
                  <a:pt x="1437" y="921"/>
                </a:lnTo>
                <a:lnTo>
                  <a:pt x="1437" y="921"/>
                </a:lnTo>
                <a:lnTo>
                  <a:pt x="1437" y="921"/>
                </a:lnTo>
                <a:lnTo>
                  <a:pt x="1439" y="921"/>
                </a:lnTo>
                <a:lnTo>
                  <a:pt x="1439" y="921"/>
                </a:lnTo>
                <a:lnTo>
                  <a:pt x="1442" y="921"/>
                </a:lnTo>
                <a:lnTo>
                  <a:pt x="1442" y="921"/>
                </a:lnTo>
                <a:lnTo>
                  <a:pt x="1444" y="921"/>
                </a:lnTo>
                <a:lnTo>
                  <a:pt x="1444" y="921"/>
                </a:lnTo>
                <a:lnTo>
                  <a:pt x="1444" y="921"/>
                </a:lnTo>
                <a:lnTo>
                  <a:pt x="1444" y="921"/>
                </a:lnTo>
                <a:lnTo>
                  <a:pt x="1444" y="921"/>
                </a:lnTo>
                <a:lnTo>
                  <a:pt x="1444" y="921"/>
                </a:lnTo>
                <a:lnTo>
                  <a:pt x="1444" y="921"/>
                </a:lnTo>
                <a:lnTo>
                  <a:pt x="1446" y="921"/>
                </a:lnTo>
                <a:lnTo>
                  <a:pt x="1448" y="921"/>
                </a:lnTo>
                <a:lnTo>
                  <a:pt x="1448" y="921"/>
                </a:lnTo>
                <a:lnTo>
                  <a:pt x="1448" y="921"/>
                </a:lnTo>
                <a:lnTo>
                  <a:pt x="1448" y="923"/>
                </a:lnTo>
                <a:lnTo>
                  <a:pt x="1450" y="923"/>
                </a:lnTo>
                <a:lnTo>
                  <a:pt x="1450" y="923"/>
                </a:lnTo>
                <a:lnTo>
                  <a:pt x="1450" y="923"/>
                </a:lnTo>
                <a:lnTo>
                  <a:pt x="1450" y="925"/>
                </a:lnTo>
                <a:lnTo>
                  <a:pt x="1450" y="925"/>
                </a:lnTo>
                <a:lnTo>
                  <a:pt x="1450" y="925"/>
                </a:lnTo>
                <a:lnTo>
                  <a:pt x="1450" y="925"/>
                </a:lnTo>
                <a:lnTo>
                  <a:pt x="1452" y="927"/>
                </a:lnTo>
                <a:lnTo>
                  <a:pt x="1452" y="927"/>
                </a:lnTo>
                <a:lnTo>
                  <a:pt x="1452" y="927"/>
                </a:lnTo>
                <a:lnTo>
                  <a:pt x="1452" y="927"/>
                </a:lnTo>
                <a:lnTo>
                  <a:pt x="1452" y="927"/>
                </a:lnTo>
                <a:lnTo>
                  <a:pt x="1454" y="927"/>
                </a:lnTo>
                <a:lnTo>
                  <a:pt x="1454" y="927"/>
                </a:lnTo>
                <a:lnTo>
                  <a:pt x="1454" y="927"/>
                </a:lnTo>
                <a:lnTo>
                  <a:pt x="1454" y="927"/>
                </a:lnTo>
                <a:lnTo>
                  <a:pt x="1454" y="927"/>
                </a:lnTo>
                <a:lnTo>
                  <a:pt x="1454" y="929"/>
                </a:lnTo>
                <a:lnTo>
                  <a:pt x="1454" y="929"/>
                </a:lnTo>
                <a:lnTo>
                  <a:pt x="1454" y="931"/>
                </a:lnTo>
                <a:lnTo>
                  <a:pt x="1456" y="931"/>
                </a:lnTo>
                <a:lnTo>
                  <a:pt x="1456" y="931"/>
                </a:lnTo>
                <a:lnTo>
                  <a:pt x="1458" y="931"/>
                </a:lnTo>
                <a:lnTo>
                  <a:pt x="1458" y="931"/>
                </a:lnTo>
                <a:lnTo>
                  <a:pt x="1458" y="931"/>
                </a:lnTo>
                <a:lnTo>
                  <a:pt x="1458" y="931"/>
                </a:lnTo>
                <a:lnTo>
                  <a:pt x="1458" y="931"/>
                </a:lnTo>
                <a:lnTo>
                  <a:pt x="1458" y="931"/>
                </a:lnTo>
                <a:lnTo>
                  <a:pt x="1458" y="931"/>
                </a:lnTo>
                <a:lnTo>
                  <a:pt x="1460" y="931"/>
                </a:lnTo>
                <a:lnTo>
                  <a:pt x="1458" y="933"/>
                </a:lnTo>
                <a:lnTo>
                  <a:pt x="1458" y="933"/>
                </a:lnTo>
                <a:lnTo>
                  <a:pt x="1458" y="933"/>
                </a:lnTo>
                <a:lnTo>
                  <a:pt x="1458" y="935"/>
                </a:lnTo>
                <a:lnTo>
                  <a:pt x="1458" y="935"/>
                </a:lnTo>
                <a:lnTo>
                  <a:pt x="1458" y="935"/>
                </a:lnTo>
                <a:lnTo>
                  <a:pt x="1458" y="935"/>
                </a:lnTo>
                <a:lnTo>
                  <a:pt x="1460" y="935"/>
                </a:lnTo>
                <a:lnTo>
                  <a:pt x="1460" y="935"/>
                </a:lnTo>
                <a:lnTo>
                  <a:pt x="1460" y="935"/>
                </a:lnTo>
                <a:lnTo>
                  <a:pt x="1458" y="935"/>
                </a:lnTo>
                <a:lnTo>
                  <a:pt x="1458" y="935"/>
                </a:lnTo>
                <a:lnTo>
                  <a:pt x="1460" y="937"/>
                </a:lnTo>
                <a:lnTo>
                  <a:pt x="1460" y="937"/>
                </a:lnTo>
                <a:lnTo>
                  <a:pt x="1460" y="937"/>
                </a:lnTo>
                <a:lnTo>
                  <a:pt x="1460" y="937"/>
                </a:lnTo>
                <a:lnTo>
                  <a:pt x="1460" y="939"/>
                </a:lnTo>
                <a:lnTo>
                  <a:pt x="1460" y="939"/>
                </a:lnTo>
                <a:lnTo>
                  <a:pt x="1463" y="939"/>
                </a:lnTo>
                <a:lnTo>
                  <a:pt x="1463" y="939"/>
                </a:lnTo>
                <a:lnTo>
                  <a:pt x="1463" y="941"/>
                </a:lnTo>
                <a:lnTo>
                  <a:pt x="1463" y="941"/>
                </a:lnTo>
                <a:lnTo>
                  <a:pt x="1465" y="941"/>
                </a:lnTo>
                <a:lnTo>
                  <a:pt x="1465" y="941"/>
                </a:lnTo>
                <a:lnTo>
                  <a:pt x="1465" y="939"/>
                </a:lnTo>
                <a:lnTo>
                  <a:pt x="1465" y="939"/>
                </a:lnTo>
                <a:lnTo>
                  <a:pt x="1465" y="941"/>
                </a:lnTo>
                <a:lnTo>
                  <a:pt x="1465" y="941"/>
                </a:lnTo>
                <a:lnTo>
                  <a:pt x="1465" y="941"/>
                </a:lnTo>
                <a:lnTo>
                  <a:pt x="1465" y="941"/>
                </a:lnTo>
                <a:lnTo>
                  <a:pt x="1465" y="941"/>
                </a:lnTo>
                <a:lnTo>
                  <a:pt x="1463" y="941"/>
                </a:lnTo>
                <a:lnTo>
                  <a:pt x="1463" y="941"/>
                </a:lnTo>
                <a:lnTo>
                  <a:pt x="1463" y="941"/>
                </a:lnTo>
                <a:lnTo>
                  <a:pt x="1460" y="941"/>
                </a:lnTo>
                <a:lnTo>
                  <a:pt x="1460" y="941"/>
                </a:lnTo>
                <a:lnTo>
                  <a:pt x="1460" y="941"/>
                </a:lnTo>
                <a:lnTo>
                  <a:pt x="1460" y="939"/>
                </a:lnTo>
                <a:lnTo>
                  <a:pt x="1460" y="941"/>
                </a:lnTo>
                <a:lnTo>
                  <a:pt x="1458" y="941"/>
                </a:lnTo>
                <a:lnTo>
                  <a:pt x="1458" y="941"/>
                </a:lnTo>
                <a:lnTo>
                  <a:pt x="1458" y="941"/>
                </a:lnTo>
                <a:lnTo>
                  <a:pt x="1458" y="941"/>
                </a:lnTo>
                <a:lnTo>
                  <a:pt x="1460" y="944"/>
                </a:lnTo>
                <a:lnTo>
                  <a:pt x="1460" y="944"/>
                </a:lnTo>
                <a:lnTo>
                  <a:pt x="1460" y="946"/>
                </a:lnTo>
                <a:lnTo>
                  <a:pt x="1460" y="946"/>
                </a:lnTo>
                <a:lnTo>
                  <a:pt x="1458" y="948"/>
                </a:lnTo>
                <a:lnTo>
                  <a:pt x="1456" y="946"/>
                </a:lnTo>
                <a:lnTo>
                  <a:pt x="1454" y="946"/>
                </a:lnTo>
                <a:lnTo>
                  <a:pt x="1452" y="944"/>
                </a:lnTo>
                <a:lnTo>
                  <a:pt x="1450" y="944"/>
                </a:lnTo>
                <a:lnTo>
                  <a:pt x="1450" y="944"/>
                </a:lnTo>
                <a:lnTo>
                  <a:pt x="1448" y="944"/>
                </a:lnTo>
                <a:lnTo>
                  <a:pt x="1448" y="944"/>
                </a:lnTo>
                <a:lnTo>
                  <a:pt x="1448" y="946"/>
                </a:lnTo>
                <a:lnTo>
                  <a:pt x="1446" y="944"/>
                </a:lnTo>
                <a:lnTo>
                  <a:pt x="1448" y="944"/>
                </a:lnTo>
                <a:lnTo>
                  <a:pt x="1448" y="941"/>
                </a:lnTo>
                <a:lnTo>
                  <a:pt x="1448" y="941"/>
                </a:lnTo>
                <a:lnTo>
                  <a:pt x="1448" y="941"/>
                </a:lnTo>
                <a:lnTo>
                  <a:pt x="1446" y="941"/>
                </a:lnTo>
                <a:lnTo>
                  <a:pt x="1446" y="941"/>
                </a:lnTo>
                <a:lnTo>
                  <a:pt x="1444" y="941"/>
                </a:lnTo>
                <a:lnTo>
                  <a:pt x="1444" y="941"/>
                </a:lnTo>
                <a:lnTo>
                  <a:pt x="1444" y="941"/>
                </a:lnTo>
                <a:lnTo>
                  <a:pt x="1446" y="941"/>
                </a:lnTo>
                <a:lnTo>
                  <a:pt x="1446" y="939"/>
                </a:lnTo>
                <a:lnTo>
                  <a:pt x="1446" y="939"/>
                </a:lnTo>
                <a:lnTo>
                  <a:pt x="1446" y="939"/>
                </a:lnTo>
                <a:lnTo>
                  <a:pt x="1446" y="939"/>
                </a:lnTo>
                <a:lnTo>
                  <a:pt x="1446" y="939"/>
                </a:lnTo>
                <a:lnTo>
                  <a:pt x="1446" y="939"/>
                </a:lnTo>
                <a:lnTo>
                  <a:pt x="1446" y="939"/>
                </a:lnTo>
                <a:lnTo>
                  <a:pt x="1444" y="939"/>
                </a:lnTo>
                <a:lnTo>
                  <a:pt x="1444" y="939"/>
                </a:lnTo>
                <a:lnTo>
                  <a:pt x="1444" y="939"/>
                </a:lnTo>
                <a:lnTo>
                  <a:pt x="1444" y="939"/>
                </a:lnTo>
                <a:lnTo>
                  <a:pt x="1444" y="939"/>
                </a:lnTo>
                <a:lnTo>
                  <a:pt x="1444" y="939"/>
                </a:lnTo>
                <a:lnTo>
                  <a:pt x="1444" y="937"/>
                </a:lnTo>
                <a:lnTo>
                  <a:pt x="1444" y="937"/>
                </a:lnTo>
                <a:lnTo>
                  <a:pt x="1442" y="937"/>
                </a:lnTo>
                <a:lnTo>
                  <a:pt x="1442" y="937"/>
                </a:lnTo>
                <a:lnTo>
                  <a:pt x="1442" y="935"/>
                </a:lnTo>
                <a:lnTo>
                  <a:pt x="1442" y="935"/>
                </a:lnTo>
                <a:lnTo>
                  <a:pt x="1442" y="935"/>
                </a:lnTo>
                <a:lnTo>
                  <a:pt x="1442" y="933"/>
                </a:lnTo>
                <a:lnTo>
                  <a:pt x="1442" y="933"/>
                </a:lnTo>
                <a:lnTo>
                  <a:pt x="1439" y="933"/>
                </a:lnTo>
                <a:lnTo>
                  <a:pt x="1437" y="933"/>
                </a:lnTo>
                <a:lnTo>
                  <a:pt x="1435" y="933"/>
                </a:lnTo>
                <a:lnTo>
                  <a:pt x="1435" y="933"/>
                </a:lnTo>
                <a:lnTo>
                  <a:pt x="1435" y="935"/>
                </a:lnTo>
                <a:lnTo>
                  <a:pt x="1437" y="935"/>
                </a:lnTo>
                <a:lnTo>
                  <a:pt x="1437" y="935"/>
                </a:lnTo>
                <a:lnTo>
                  <a:pt x="1437" y="935"/>
                </a:lnTo>
                <a:lnTo>
                  <a:pt x="1437" y="935"/>
                </a:lnTo>
                <a:lnTo>
                  <a:pt x="1439" y="937"/>
                </a:lnTo>
                <a:lnTo>
                  <a:pt x="1439" y="937"/>
                </a:lnTo>
                <a:lnTo>
                  <a:pt x="1439" y="937"/>
                </a:lnTo>
                <a:lnTo>
                  <a:pt x="1439" y="937"/>
                </a:lnTo>
                <a:lnTo>
                  <a:pt x="1442" y="939"/>
                </a:lnTo>
                <a:lnTo>
                  <a:pt x="1442" y="939"/>
                </a:lnTo>
                <a:lnTo>
                  <a:pt x="1442" y="939"/>
                </a:lnTo>
                <a:lnTo>
                  <a:pt x="1442" y="941"/>
                </a:lnTo>
                <a:lnTo>
                  <a:pt x="1442" y="941"/>
                </a:lnTo>
                <a:lnTo>
                  <a:pt x="1442" y="944"/>
                </a:lnTo>
                <a:lnTo>
                  <a:pt x="1442" y="944"/>
                </a:lnTo>
                <a:lnTo>
                  <a:pt x="1442" y="946"/>
                </a:lnTo>
                <a:lnTo>
                  <a:pt x="1442" y="946"/>
                </a:lnTo>
                <a:lnTo>
                  <a:pt x="1439" y="948"/>
                </a:lnTo>
                <a:lnTo>
                  <a:pt x="1439" y="948"/>
                </a:lnTo>
                <a:lnTo>
                  <a:pt x="1439" y="948"/>
                </a:lnTo>
                <a:lnTo>
                  <a:pt x="1439" y="948"/>
                </a:lnTo>
                <a:lnTo>
                  <a:pt x="1437" y="948"/>
                </a:lnTo>
                <a:lnTo>
                  <a:pt x="1437" y="950"/>
                </a:lnTo>
                <a:lnTo>
                  <a:pt x="1437" y="950"/>
                </a:lnTo>
                <a:lnTo>
                  <a:pt x="1437" y="952"/>
                </a:lnTo>
                <a:lnTo>
                  <a:pt x="1437" y="952"/>
                </a:lnTo>
                <a:lnTo>
                  <a:pt x="1435" y="954"/>
                </a:lnTo>
                <a:lnTo>
                  <a:pt x="1435" y="954"/>
                </a:lnTo>
                <a:lnTo>
                  <a:pt x="1435" y="956"/>
                </a:lnTo>
                <a:lnTo>
                  <a:pt x="1435" y="962"/>
                </a:lnTo>
                <a:lnTo>
                  <a:pt x="1435" y="962"/>
                </a:lnTo>
                <a:lnTo>
                  <a:pt x="1435" y="965"/>
                </a:lnTo>
                <a:lnTo>
                  <a:pt x="1435" y="967"/>
                </a:lnTo>
                <a:lnTo>
                  <a:pt x="1435" y="967"/>
                </a:lnTo>
                <a:lnTo>
                  <a:pt x="1433" y="969"/>
                </a:lnTo>
                <a:lnTo>
                  <a:pt x="1433" y="969"/>
                </a:lnTo>
                <a:lnTo>
                  <a:pt x="1431" y="969"/>
                </a:lnTo>
                <a:lnTo>
                  <a:pt x="1431" y="971"/>
                </a:lnTo>
                <a:lnTo>
                  <a:pt x="1431" y="971"/>
                </a:lnTo>
                <a:lnTo>
                  <a:pt x="1429" y="971"/>
                </a:lnTo>
                <a:lnTo>
                  <a:pt x="1427" y="973"/>
                </a:lnTo>
                <a:lnTo>
                  <a:pt x="1425" y="973"/>
                </a:lnTo>
                <a:lnTo>
                  <a:pt x="1425" y="973"/>
                </a:lnTo>
                <a:lnTo>
                  <a:pt x="1425" y="971"/>
                </a:lnTo>
                <a:lnTo>
                  <a:pt x="1425" y="969"/>
                </a:lnTo>
                <a:lnTo>
                  <a:pt x="1423" y="962"/>
                </a:lnTo>
                <a:lnTo>
                  <a:pt x="1423" y="958"/>
                </a:lnTo>
                <a:lnTo>
                  <a:pt x="1421" y="956"/>
                </a:lnTo>
                <a:lnTo>
                  <a:pt x="1421" y="956"/>
                </a:lnTo>
                <a:lnTo>
                  <a:pt x="1419" y="954"/>
                </a:lnTo>
                <a:lnTo>
                  <a:pt x="1419" y="954"/>
                </a:lnTo>
                <a:lnTo>
                  <a:pt x="1416" y="954"/>
                </a:lnTo>
                <a:lnTo>
                  <a:pt x="1416" y="956"/>
                </a:lnTo>
                <a:lnTo>
                  <a:pt x="1414" y="956"/>
                </a:lnTo>
                <a:lnTo>
                  <a:pt x="1412" y="956"/>
                </a:lnTo>
                <a:lnTo>
                  <a:pt x="1412" y="956"/>
                </a:lnTo>
                <a:lnTo>
                  <a:pt x="1412" y="956"/>
                </a:lnTo>
                <a:lnTo>
                  <a:pt x="1412" y="956"/>
                </a:lnTo>
                <a:lnTo>
                  <a:pt x="1412" y="956"/>
                </a:lnTo>
                <a:lnTo>
                  <a:pt x="1412" y="958"/>
                </a:lnTo>
                <a:lnTo>
                  <a:pt x="1412" y="958"/>
                </a:lnTo>
                <a:lnTo>
                  <a:pt x="1410" y="960"/>
                </a:lnTo>
                <a:lnTo>
                  <a:pt x="1410" y="960"/>
                </a:lnTo>
                <a:lnTo>
                  <a:pt x="1410" y="960"/>
                </a:lnTo>
                <a:lnTo>
                  <a:pt x="1408" y="960"/>
                </a:lnTo>
                <a:lnTo>
                  <a:pt x="1408" y="962"/>
                </a:lnTo>
                <a:lnTo>
                  <a:pt x="1408" y="962"/>
                </a:lnTo>
                <a:lnTo>
                  <a:pt x="1406" y="962"/>
                </a:lnTo>
                <a:lnTo>
                  <a:pt x="1404" y="962"/>
                </a:lnTo>
                <a:lnTo>
                  <a:pt x="1404" y="960"/>
                </a:lnTo>
                <a:lnTo>
                  <a:pt x="1404" y="960"/>
                </a:lnTo>
                <a:lnTo>
                  <a:pt x="1404" y="960"/>
                </a:lnTo>
                <a:lnTo>
                  <a:pt x="1404" y="958"/>
                </a:lnTo>
                <a:lnTo>
                  <a:pt x="1404" y="958"/>
                </a:lnTo>
                <a:lnTo>
                  <a:pt x="1404" y="956"/>
                </a:lnTo>
                <a:lnTo>
                  <a:pt x="1406" y="956"/>
                </a:lnTo>
                <a:lnTo>
                  <a:pt x="1406" y="956"/>
                </a:lnTo>
                <a:lnTo>
                  <a:pt x="1408" y="956"/>
                </a:lnTo>
                <a:lnTo>
                  <a:pt x="1408" y="954"/>
                </a:lnTo>
                <a:lnTo>
                  <a:pt x="1408" y="954"/>
                </a:lnTo>
                <a:lnTo>
                  <a:pt x="1408" y="954"/>
                </a:lnTo>
                <a:lnTo>
                  <a:pt x="1408" y="954"/>
                </a:lnTo>
                <a:lnTo>
                  <a:pt x="1410" y="952"/>
                </a:lnTo>
                <a:lnTo>
                  <a:pt x="1410" y="950"/>
                </a:lnTo>
                <a:lnTo>
                  <a:pt x="1410" y="950"/>
                </a:lnTo>
                <a:lnTo>
                  <a:pt x="1410" y="950"/>
                </a:lnTo>
                <a:lnTo>
                  <a:pt x="1410" y="952"/>
                </a:lnTo>
                <a:lnTo>
                  <a:pt x="1412" y="950"/>
                </a:lnTo>
                <a:lnTo>
                  <a:pt x="1412" y="950"/>
                </a:lnTo>
                <a:lnTo>
                  <a:pt x="1412" y="948"/>
                </a:lnTo>
                <a:lnTo>
                  <a:pt x="1412" y="946"/>
                </a:lnTo>
                <a:lnTo>
                  <a:pt x="1412" y="944"/>
                </a:lnTo>
                <a:lnTo>
                  <a:pt x="1412" y="944"/>
                </a:lnTo>
                <a:lnTo>
                  <a:pt x="1412" y="941"/>
                </a:lnTo>
                <a:lnTo>
                  <a:pt x="1412" y="939"/>
                </a:lnTo>
                <a:lnTo>
                  <a:pt x="1410" y="939"/>
                </a:lnTo>
                <a:lnTo>
                  <a:pt x="1410" y="937"/>
                </a:lnTo>
                <a:lnTo>
                  <a:pt x="1410" y="937"/>
                </a:lnTo>
                <a:lnTo>
                  <a:pt x="1410" y="937"/>
                </a:lnTo>
                <a:lnTo>
                  <a:pt x="1412" y="937"/>
                </a:lnTo>
                <a:lnTo>
                  <a:pt x="1412" y="937"/>
                </a:lnTo>
                <a:lnTo>
                  <a:pt x="1412" y="937"/>
                </a:lnTo>
                <a:lnTo>
                  <a:pt x="1412" y="937"/>
                </a:lnTo>
                <a:lnTo>
                  <a:pt x="1412" y="937"/>
                </a:lnTo>
                <a:lnTo>
                  <a:pt x="1412" y="935"/>
                </a:lnTo>
                <a:lnTo>
                  <a:pt x="1412" y="935"/>
                </a:lnTo>
                <a:lnTo>
                  <a:pt x="1412" y="935"/>
                </a:lnTo>
                <a:lnTo>
                  <a:pt x="1412" y="933"/>
                </a:lnTo>
                <a:lnTo>
                  <a:pt x="1412" y="933"/>
                </a:lnTo>
                <a:lnTo>
                  <a:pt x="1412" y="933"/>
                </a:lnTo>
                <a:lnTo>
                  <a:pt x="1410" y="933"/>
                </a:lnTo>
                <a:lnTo>
                  <a:pt x="1410" y="931"/>
                </a:lnTo>
                <a:lnTo>
                  <a:pt x="1408" y="931"/>
                </a:lnTo>
                <a:lnTo>
                  <a:pt x="1404" y="929"/>
                </a:lnTo>
                <a:lnTo>
                  <a:pt x="1404" y="929"/>
                </a:lnTo>
                <a:lnTo>
                  <a:pt x="1404" y="929"/>
                </a:lnTo>
                <a:lnTo>
                  <a:pt x="1402" y="929"/>
                </a:lnTo>
                <a:lnTo>
                  <a:pt x="1402" y="929"/>
                </a:lnTo>
                <a:lnTo>
                  <a:pt x="1400" y="927"/>
                </a:lnTo>
                <a:lnTo>
                  <a:pt x="1400" y="927"/>
                </a:lnTo>
                <a:lnTo>
                  <a:pt x="1400" y="927"/>
                </a:lnTo>
                <a:lnTo>
                  <a:pt x="1398" y="927"/>
                </a:lnTo>
                <a:lnTo>
                  <a:pt x="1395" y="927"/>
                </a:lnTo>
                <a:lnTo>
                  <a:pt x="1395" y="925"/>
                </a:lnTo>
                <a:lnTo>
                  <a:pt x="1393" y="925"/>
                </a:lnTo>
                <a:lnTo>
                  <a:pt x="1391" y="925"/>
                </a:lnTo>
                <a:lnTo>
                  <a:pt x="1391" y="925"/>
                </a:lnTo>
                <a:lnTo>
                  <a:pt x="1389" y="925"/>
                </a:lnTo>
                <a:lnTo>
                  <a:pt x="1389" y="925"/>
                </a:lnTo>
                <a:lnTo>
                  <a:pt x="1389" y="925"/>
                </a:lnTo>
                <a:lnTo>
                  <a:pt x="1389" y="925"/>
                </a:lnTo>
                <a:lnTo>
                  <a:pt x="1389" y="925"/>
                </a:lnTo>
                <a:lnTo>
                  <a:pt x="1387" y="927"/>
                </a:lnTo>
                <a:lnTo>
                  <a:pt x="1387" y="927"/>
                </a:lnTo>
                <a:lnTo>
                  <a:pt x="1387" y="929"/>
                </a:lnTo>
                <a:lnTo>
                  <a:pt x="1387" y="929"/>
                </a:lnTo>
                <a:lnTo>
                  <a:pt x="1387" y="929"/>
                </a:lnTo>
                <a:lnTo>
                  <a:pt x="1389" y="931"/>
                </a:lnTo>
                <a:lnTo>
                  <a:pt x="1389" y="931"/>
                </a:lnTo>
                <a:lnTo>
                  <a:pt x="1389" y="931"/>
                </a:lnTo>
                <a:lnTo>
                  <a:pt x="1389" y="931"/>
                </a:lnTo>
                <a:lnTo>
                  <a:pt x="1387" y="931"/>
                </a:lnTo>
                <a:lnTo>
                  <a:pt x="1387" y="931"/>
                </a:lnTo>
                <a:lnTo>
                  <a:pt x="1385" y="931"/>
                </a:lnTo>
                <a:lnTo>
                  <a:pt x="1383" y="933"/>
                </a:lnTo>
                <a:lnTo>
                  <a:pt x="1383" y="933"/>
                </a:lnTo>
                <a:lnTo>
                  <a:pt x="1383" y="933"/>
                </a:lnTo>
                <a:lnTo>
                  <a:pt x="1383" y="935"/>
                </a:lnTo>
                <a:lnTo>
                  <a:pt x="1383" y="937"/>
                </a:lnTo>
                <a:lnTo>
                  <a:pt x="1383" y="937"/>
                </a:lnTo>
                <a:lnTo>
                  <a:pt x="1383" y="939"/>
                </a:lnTo>
                <a:lnTo>
                  <a:pt x="1381" y="941"/>
                </a:lnTo>
                <a:lnTo>
                  <a:pt x="1381" y="941"/>
                </a:lnTo>
                <a:lnTo>
                  <a:pt x="1381" y="941"/>
                </a:lnTo>
                <a:lnTo>
                  <a:pt x="1381" y="941"/>
                </a:lnTo>
                <a:lnTo>
                  <a:pt x="1381" y="939"/>
                </a:lnTo>
                <a:lnTo>
                  <a:pt x="1381" y="939"/>
                </a:lnTo>
                <a:lnTo>
                  <a:pt x="1381" y="937"/>
                </a:lnTo>
                <a:lnTo>
                  <a:pt x="1381" y="937"/>
                </a:lnTo>
                <a:lnTo>
                  <a:pt x="1381" y="939"/>
                </a:lnTo>
                <a:lnTo>
                  <a:pt x="1381" y="939"/>
                </a:lnTo>
                <a:lnTo>
                  <a:pt x="1381" y="939"/>
                </a:lnTo>
                <a:lnTo>
                  <a:pt x="1381" y="939"/>
                </a:lnTo>
                <a:lnTo>
                  <a:pt x="1381" y="939"/>
                </a:lnTo>
                <a:lnTo>
                  <a:pt x="1381" y="941"/>
                </a:lnTo>
                <a:lnTo>
                  <a:pt x="1379" y="941"/>
                </a:lnTo>
                <a:lnTo>
                  <a:pt x="1379" y="941"/>
                </a:lnTo>
                <a:lnTo>
                  <a:pt x="1379" y="939"/>
                </a:lnTo>
                <a:lnTo>
                  <a:pt x="1379" y="939"/>
                </a:lnTo>
                <a:lnTo>
                  <a:pt x="1379" y="937"/>
                </a:lnTo>
                <a:lnTo>
                  <a:pt x="1379" y="937"/>
                </a:lnTo>
                <a:lnTo>
                  <a:pt x="1381" y="937"/>
                </a:lnTo>
                <a:lnTo>
                  <a:pt x="1379" y="935"/>
                </a:lnTo>
                <a:lnTo>
                  <a:pt x="1381" y="935"/>
                </a:lnTo>
                <a:lnTo>
                  <a:pt x="1381" y="935"/>
                </a:lnTo>
                <a:lnTo>
                  <a:pt x="1381" y="935"/>
                </a:lnTo>
                <a:lnTo>
                  <a:pt x="1379" y="935"/>
                </a:lnTo>
                <a:lnTo>
                  <a:pt x="1379" y="935"/>
                </a:lnTo>
                <a:lnTo>
                  <a:pt x="1377" y="937"/>
                </a:lnTo>
                <a:lnTo>
                  <a:pt x="1377" y="939"/>
                </a:lnTo>
                <a:lnTo>
                  <a:pt x="1375" y="939"/>
                </a:lnTo>
                <a:lnTo>
                  <a:pt x="1375" y="939"/>
                </a:lnTo>
                <a:lnTo>
                  <a:pt x="1375" y="939"/>
                </a:lnTo>
                <a:lnTo>
                  <a:pt x="1375" y="939"/>
                </a:lnTo>
                <a:lnTo>
                  <a:pt x="1372" y="939"/>
                </a:lnTo>
                <a:lnTo>
                  <a:pt x="1372" y="939"/>
                </a:lnTo>
                <a:lnTo>
                  <a:pt x="1372" y="941"/>
                </a:lnTo>
                <a:lnTo>
                  <a:pt x="1372" y="941"/>
                </a:lnTo>
                <a:lnTo>
                  <a:pt x="1370" y="944"/>
                </a:lnTo>
                <a:lnTo>
                  <a:pt x="1370" y="944"/>
                </a:lnTo>
                <a:lnTo>
                  <a:pt x="1370" y="944"/>
                </a:lnTo>
                <a:lnTo>
                  <a:pt x="1370" y="944"/>
                </a:lnTo>
                <a:lnTo>
                  <a:pt x="1370" y="946"/>
                </a:lnTo>
                <a:lnTo>
                  <a:pt x="1370" y="948"/>
                </a:lnTo>
                <a:lnTo>
                  <a:pt x="1370" y="950"/>
                </a:lnTo>
                <a:lnTo>
                  <a:pt x="1368" y="952"/>
                </a:lnTo>
                <a:lnTo>
                  <a:pt x="1368" y="952"/>
                </a:lnTo>
                <a:lnTo>
                  <a:pt x="1366" y="954"/>
                </a:lnTo>
                <a:lnTo>
                  <a:pt x="1366" y="954"/>
                </a:lnTo>
                <a:lnTo>
                  <a:pt x="1368" y="956"/>
                </a:lnTo>
                <a:lnTo>
                  <a:pt x="1368" y="956"/>
                </a:lnTo>
                <a:lnTo>
                  <a:pt x="1368" y="958"/>
                </a:lnTo>
                <a:lnTo>
                  <a:pt x="1368" y="958"/>
                </a:lnTo>
                <a:lnTo>
                  <a:pt x="1366" y="962"/>
                </a:lnTo>
                <a:lnTo>
                  <a:pt x="1366" y="962"/>
                </a:lnTo>
                <a:lnTo>
                  <a:pt x="1368" y="967"/>
                </a:lnTo>
                <a:lnTo>
                  <a:pt x="1368" y="969"/>
                </a:lnTo>
                <a:lnTo>
                  <a:pt x="1368" y="969"/>
                </a:lnTo>
                <a:lnTo>
                  <a:pt x="1370" y="971"/>
                </a:lnTo>
                <a:lnTo>
                  <a:pt x="1370" y="973"/>
                </a:lnTo>
                <a:lnTo>
                  <a:pt x="1370" y="975"/>
                </a:lnTo>
                <a:lnTo>
                  <a:pt x="1370" y="977"/>
                </a:lnTo>
                <a:lnTo>
                  <a:pt x="1370" y="979"/>
                </a:lnTo>
                <a:lnTo>
                  <a:pt x="1370" y="981"/>
                </a:lnTo>
                <a:lnTo>
                  <a:pt x="1370" y="983"/>
                </a:lnTo>
                <a:lnTo>
                  <a:pt x="1368" y="986"/>
                </a:lnTo>
                <a:lnTo>
                  <a:pt x="1368" y="986"/>
                </a:lnTo>
                <a:lnTo>
                  <a:pt x="1366" y="990"/>
                </a:lnTo>
                <a:lnTo>
                  <a:pt x="1366" y="990"/>
                </a:lnTo>
                <a:lnTo>
                  <a:pt x="1364" y="992"/>
                </a:lnTo>
                <a:lnTo>
                  <a:pt x="1364" y="994"/>
                </a:lnTo>
                <a:lnTo>
                  <a:pt x="1362" y="994"/>
                </a:lnTo>
                <a:lnTo>
                  <a:pt x="1358" y="996"/>
                </a:lnTo>
                <a:lnTo>
                  <a:pt x="1358" y="996"/>
                </a:lnTo>
                <a:lnTo>
                  <a:pt x="1356" y="996"/>
                </a:lnTo>
                <a:lnTo>
                  <a:pt x="1354" y="996"/>
                </a:lnTo>
                <a:lnTo>
                  <a:pt x="1354" y="996"/>
                </a:lnTo>
                <a:lnTo>
                  <a:pt x="1354" y="996"/>
                </a:lnTo>
                <a:lnTo>
                  <a:pt x="1354" y="996"/>
                </a:lnTo>
                <a:lnTo>
                  <a:pt x="1354" y="996"/>
                </a:lnTo>
                <a:lnTo>
                  <a:pt x="1351" y="996"/>
                </a:lnTo>
                <a:lnTo>
                  <a:pt x="1351" y="994"/>
                </a:lnTo>
                <a:lnTo>
                  <a:pt x="1351" y="992"/>
                </a:lnTo>
                <a:lnTo>
                  <a:pt x="1349" y="990"/>
                </a:lnTo>
                <a:lnTo>
                  <a:pt x="1349" y="990"/>
                </a:lnTo>
                <a:lnTo>
                  <a:pt x="1349" y="988"/>
                </a:lnTo>
                <a:lnTo>
                  <a:pt x="1349" y="988"/>
                </a:lnTo>
                <a:lnTo>
                  <a:pt x="1347" y="988"/>
                </a:lnTo>
                <a:lnTo>
                  <a:pt x="1347" y="986"/>
                </a:lnTo>
                <a:lnTo>
                  <a:pt x="1347" y="981"/>
                </a:lnTo>
                <a:lnTo>
                  <a:pt x="1347" y="979"/>
                </a:lnTo>
                <a:lnTo>
                  <a:pt x="1349" y="977"/>
                </a:lnTo>
                <a:lnTo>
                  <a:pt x="1347" y="977"/>
                </a:lnTo>
                <a:lnTo>
                  <a:pt x="1347" y="975"/>
                </a:lnTo>
                <a:lnTo>
                  <a:pt x="1347" y="975"/>
                </a:lnTo>
                <a:lnTo>
                  <a:pt x="1347" y="973"/>
                </a:lnTo>
                <a:lnTo>
                  <a:pt x="1347" y="973"/>
                </a:lnTo>
                <a:lnTo>
                  <a:pt x="1347" y="973"/>
                </a:lnTo>
                <a:lnTo>
                  <a:pt x="1347" y="973"/>
                </a:lnTo>
                <a:lnTo>
                  <a:pt x="1347" y="971"/>
                </a:lnTo>
                <a:lnTo>
                  <a:pt x="1347" y="971"/>
                </a:lnTo>
                <a:lnTo>
                  <a:pt x="1347" y="971"/>
                </a:lnTo>
                <a:lnTo>
                  <a:pt x="1347" y="971"/>
                </a:lnTo>
                <a:lnTo>
                  <a:pt x="1347" y="971"/>
                </a:lnTo>
                <a:lnTo>
                  <a:pt x="1347" y="969"/>
                </a:lnTo>
                <a:lnTo>
                  <a:pt x="1347" y="969"/>
                </a:lnTo>
                <a:lnTo>
                  <a:pt x="1347" y="967"/>
                </a:lnTo>
                <a:lnTo>
                  <a:pt x="1347" y="965"/>
                </a:lnTo>
                <a:lnTo>
                  <a:pt x="1347" y="965"/>
                </a:lnTo>
                <a:lnTo>
                  <a:pt x="1347" y="965"/>
                </a:lnTo>
                <a:lnTo>
                  <a:pt x="1349" y="962"/>
                </a:lnTo>
                <a:lnTo>
                  <a:pt x="1349" y="960"/>
                </a:lnTo>
                <a:lnTo>
                  <a:pt x="1349" y="960"/>
                </a:lnTo>
                <a:lnTo>
                  <a:pt x="1349" y="958"/>
                </a:lnTo>
                <a:lnTo>
                  <a:pt x="1349" y="958"/>
                </a:lnTo>
                <a:lnTo>
                  <a:pt x="1349" y="958"/>
                </a:lnTo>
                <a:lnTo>
                  <a:pt x="1349" y="956"/>
                </a:lnTo>
                <a:lnTo>
                  <a:pt x="1349" y="954"/>
                </a:lnTo>
                <a:lnTo>
                  <a:pt x="1351" y="954"/>
                </a:lnTo>
                <a:lnTo>
                  <a:pt x="1351" y="952"/>
                </a:lnTo>
                <a:lnTo>
                  <a:pt x="1351" y="952"/>
                </a:lnTo>
                <a:lnTo>
                  <a:pt x="1351" y="950"/>
                </a:lnTo>
                <a:lnTo>
                  <a:pt x="1351" y="950"/>
                </a:lnTo>
                <a:lnTo>
                  <a:pt x="1354" y="946"/>
                </a:lnTo>
                <a:lnTo>
                  <a:pt x="1354" y="946"/>
                </a:lnTo>
                <a:lnTo>
                  <a:pt x="1354" y="944"/>
                </a:lnTo>
                <a:lnTo>
                  <a:pt x="1354" y="944"/>
                </a:lnTo>
                <a:lnTo>
                  <a:pt x="1356" y="941"/>
                </a:lnTo>
                <a:lnTo>
                  <a:pt x="1356" y="941"/>
                </a:lnTo>
                <a:lnTo>
                  <a:pt x="1354" y="941"/>
                </a:lnTo>
                <a:lnTo>
                  <a:pt x="1354" y="939"/>
                </a:lnTo>
                <a:lnTo>
                  <a:pt x="1354" y="939"/>
                </a:lnTo>
                <a:lnTo>
                  <a:pt x="1351" y="941"/>
                </a:lnTo>
                <a:lnTo>
                  <a:pt x="1351" y="941"/>
                </a:lnTo>
                <a:lnTo>
                  <a:pt x="1351" y="941"/>
                </a:lnTo>
                <a:lnTo>
                  <a:pt x="1349" y="941"/>
                </a:lnTo>
                <a:lnTo>
                  <a:pt x="1349" y="944"/>
                </a:lnTo>
                <a:lnTo>
                  <a:pt x="1347" y="944"/>
                </a:lnTo>
                <a:lnTo>
                  <a:pt x="1347" y="944"/>
                </a:lnTo>
                <a:lnTo>
                  <a:pt x="1347" y="946"/>
                </a:lnTo>
                <a:lnTo>
                  <a:pt x="1347" y="946"/>
                </a:lnTo>
                <a:lnTo>
                  <a:pt x="1345" y="946"/>
                </a:lnTo>
                <a:lnTo>
                  <a:pt x="1345" y="946"/>
                </a:lnTo>
                <a:lnTo>
                  <a:pt x="1345" y="946"/>
                </a:lnTo>
                <a:lnTo>
                  <a:pt x="1345" y="944"/>
                </a:lnTo>
                <a:lnTo>
                  <a:pt x="1345" y="941"/>
                </a:lnTo>
                <a:lnTo>
                  <a:pt x="1347" y="939"/>
                </a:lnTo>
                <a:lnTo>
                  <a:pt x="1347" y="939"/>
                </a:lnTo>
                <a:lnTo>
                  <a:pt x="1347" y="939"/>
                </a:lnTo>
                <a:lnTo>
                  <a:pt x="1349" y="937"/>
                </a:lnTo>
                <a:lnTo>
                  <a:pt x="1351" y="937"/>
                </a:lnTo>
                <a:lnTo>
                  <a:pt x="1351" y="937"/>
                </a:lnTo>
                <a:lnTo>
                  <a:pt x="1351" y="935"/>
                </a:lnTo>
                <a:lnTo>
                  <a:pt x="1351" y="935"/>
                </a:lnTo>
                <a:lnTo>
                  <a:pt x="1351" y="935"/>
                </a:lnTo>
                <a:lnTo>
                  <a:pt x="1351" y="933"/>
                </a:lnTo>
                <a:lnTo>
                  <a:pt x="1354" y="931"/>
                </a:lnTo>
                <a:lnTo>
                  <a:pt x="1356" y="929"/>
                </a:lnTo>
                <a:lnTo>
                  <a:pt x="1356" y="927"/>
                </a:lnTo>
                <a:lnTo>
                  <a:pt x="1358" y="927"/>
                </a:lnTo>
                <a:lnTo>
                  <a:pt x="1358" y="925"/>
                </a:lnTo>
                <a:lnTo>
                  <a:pt x="1358" y="925"/>
                </a:lnTo>
                <a:lnTo>
                  <a:pt x="1360" y="923"/>
                </a:lnTo>
                <a:lnTo>
                  <a:pt x="1360" y="923"/>
                </a:lnTo>
                <a:lnTo>
                  <a:pt x="1360" y="923"/>
                </a:lnTo>
                <a:lnTo>
                  <a:pt x="1360" y="923"/>
                </a:lnTo>
                <a:lnTo>
                  <a:pt x="1360" y="923"/>
                </a:lnTo>
                <a:lnTo>
                  <a:pt x="1360" y="925"/>
                </a:lnTo>
                <a:lnTo>
                  <a:pt x="1360" y="925"/>
                </a:lnTo>
                <a:lnTo>
                  <a:pt x="1360" y="925"/>
                </a:lnTo>
                <a:lnTo>
                  <a:pt x="1362" y="925"/>
                </a:lnTo>
                <a:lnTo>
                  <a:pt x="1362" y="925"/>
                </a:lnTo>
                <a:lnTo>
                  <a:pt x="1362" y="923"/>
                </a:lnTo>
                <a:lnTo>
                  <a:pt x="1364" y="923"/>
                </a:lnTo>
                <a:lnTo>
                  <a:pt x="1364" y="923"/>
                </a:lnTo>
                <a:lnTo>
                  <a:pt x="1364" y="923"/>
                </a:lnTo>
                <a:lnTo>
                  <a:pt x="1364" y="923"/>
                </a:lnTo>
                <a:lnTo>
                  <a:pt x="1366" y="923"/>
                </a:lnTo>
                <a:lnTo>
                  <a:pt x="1366" y="923"/>
                </a:lnTo>
                <a:lnTo>
                  <a:pt x="1366" y="923"/>
                </a:lnTo>
                <a:lnTo>
                  <a:pt x="1366" y="925"/>
                </a:lnTo>
                <a:lnTo>
                  <a:pt x="1366" y="925"/>
                </a:lnTo>
                <a:lnTo>
                  <a:pt x="1364" y="925"/>
                </a:lnTo>
                <a:lnTo>
                  <a:pt x="1364" y="925"/>
                </a:lnTo>
                <a:lnTo>
                  <a:pt x="1364" y="927"/>
                </a:lnTo>
                <a:lnTo>
                  <a:pt x="1364" y="927"/>
                </a:lnTo>
                <a:lnTo>
                  <a:pt x="1364" y="927"/>
                </a:lnTo>
                <a:lnTo>
                  <a:pt x="1364" y="927"/>
                </a:lnTo>
                <a:lnTo>
                  <a:pt x="1366" y="927"/>
                </a:lnTo>
                <a:lnTo>
                  <a:pt x="1366" y="925"/>
                </a:lnTo>
                <a:lnTo>
                  <a:pt x="1366" y="925"/>
                </a:lnTo>
                <a:lnTo>
                  <a:pt x="1368" y="925"/>
                </a:lnTo>
                <a:lnTo>
                  <a:pt x="1368" y="923"/>
                </a:lnTo>
                <a:lnTo>
                  <a:pt x="1368" y="923"/>
                </a:lnTo>
                <a:lnTo>
                  <a:pt x="1370" y="921"/>
                </a:lnTo>
                <a:lnTo>
                  <a:pt x="1370" y="921"/>
                </a:lnTo>
                <a:lnTo>
                  <a:pt x="1372" y="921"/>
                </a:lnTo>
                <a:lnTo>
                  <a:pt x="1372" y="921"/>
                </a:lnTo>
                <a:lnTo>
                  <a:pt x="1375" y="921"/>
                </a:lnTo>
                <a:lnTo>
                  <a:pt x="1375" y="921"/>
                </a:lnTo>
                <a:lnTo>
                  <a:pt x="1375" y="921"/>
                </a:lnTo>
                <a:lnTo>
                  <a:pt x="1377" y="921"/>
                </a:lnTo>
                <a:lnTo>
                  <a:pt x="1379" y="921"/>
                </a:lnTo>
                <a:lnTo>
                  <a:pt x="1379" y="921"/>
                </a:lnTo>
                <a:lnTo>
                  <a:pt x="1381" y="918"/>
                </a:lnTo>
                <a:lnTo>
                  <a:pt x="1381" y="918"/>
                </a:lnTo>
                <a:lnTo>
                  <a:pt x="1383" y="918"/>
                </a:lnTo>
                <a:lnTo>
                  <a:pt x="1385" y="918"/>
                </a:lnTo>
                <a:lnTo>
                  <a:pt x="1387" y="918"/>
                </a:lnTo>
                <a:lnTo>
                  <a:pt x="1389" y="921"/>
                </a:lnTo>
                <a:lnTo>
                  <a:pt x="1391" y="923"/>
                </a:lnTo>
                <a:lnTo>
                  <a:pt x="1391" y="923"/>
                </a:lnTo>
                <a:lnTo>
                  <a:pt x="1391" y="923"/>
                </a:lnTo>
                <a:lnTo>
                  <a:pt x="1393" y="923"/>
                </a:lnTo>
                <a:lnTo>
                  <a:pt x="1393" y="923"/>
                </a:lnTo>
                <a:lnTo>
                  <a:pt x="1391" y="923"/>
                </a:lnTo>
                <a:lnTo>
                  <a:pt x="1393" y="921"/>
                </a:lnTo>
                <a:lnTo>
                  <a:pt x="1391" y="921"/>
                </a:lnTo>
                <a:lnTo>
                  <a:pt x="1393" y="921"/>
                </a:lnTo>
                <a:lnTo>
                  <a:pt x="1393" y="918"/>
                </a:lnTo>
                <a:lnTo>
                  <a:pt x="1393" y="918"/>
                </a:lnTo>
                <a:lnTo>
                  <a:pt x="1395" y="921"/>
                </a:lnTo>
                <a:lnTo>
                  <a:pt x="1395" y="921"/>
                </a:lnTo>
                <a:lnTo>
                  <a:pt x="1395" y="921"/>
                </a:lnTo>
                <a:lnTo>
                  <a:pt x="1395" y="921"/>
                </a:lnTo>
                <a:lnTo>
                  <a:pt x="1395" y="921"/>
                </a:lnTo>
                <a:lnTo>
                  <a:pt x="1395" y="921"/>
                </a:lnTo>
                <a:lnTo>
                  <a:pt x="1395" y="921"/>
                </a:lnTo>
                <a:lnTo>
                  <a:pt x="1398" y="921"/>
                </a:lnTo>
                <a:lnTo>
                  <a:pt x="1404" y="921"/>
                </a:lnTo>
                <a:lnTo>
                  <a:pt x="1404" y="921"/>
                </a:lnTo>
                <a:lnTo>
                  <a:pt x="1404" y="921"/>
                </a:lnTo>
                <a:lnTo>
                  <a:pt x="1404" y="921"/>
                </a:lnTo>
                <a:lnTo>
                  <a:pt x="1404" y="921"/>
                </a:lnTo>
                <a:lnTo>
                  <a:pt x="1402" y="918"/>
                </a:lnTo>
                <a:lnTo>
                  <a:pt x="1402" y="918"/>
                </a:lnTo>
                <a:lnTo>
                  <a:pt x="1402" y="918"/>
                </a:lnTo>
                <a:lnTo>
                  <a:pt x="1402" y="918"/>
                </a:lnTo>
                <a:lnTo>
                  <a:pt x="1402" y="916"/>
                </a:lnTo>
                <a:lnTo>
                  <a:pt x="1402" y="916"/>
                </a:lnTo>
                <a:lnTo>
                  <a:pt x="1400" y="916"/>
                </a:lnTo>
                <a:lnTo>
                  <a:pt x="1400" y="916"/>
                </a:lnTo>
                <a:lnTo>
                  <a:pt x="1400" y="916"/>
                </a:lnTo>
                <a:lnTo>
                  <a:pt x="1400" y="916"/>
                </a:lnTo>
                <a:lnTo>
                  <a:pt x="1400" y="914"/>
                </a:lnTo>
                <a:lnTo>
                  <a:pt x="1400" y="914"/>
                </a:lnTo>
                <a:lnTo>
                  <a:pt x="1400" y="914"/>
                </a:lnTo>
                <a:lnTo>
                  <a:pt x="1400" y="912"/>
                </a:lnTo>
                <a:lnTo>
                  <a:pt x="1398" y="912"/>
                </a:lnTo>
                <a:lnTo>
                  <a:pt x="1398" y="912"/>
                </a:lnTo>
                <a:lnTo>
                  <a:pt x="1398" y="910"/>
                </a:lnTo>
                <a:lnTo>
                  <a:pt x="1398" y="912"/>
                </a:lnTo>
                <a:lnTo>
                  <a:pt x="1398" y="912"/>
                </a:lnTo>
                <a:lnTo>
                  <a:pt x="1395" y="912"/>
                </a:lnTo>
                <a:lnTo>
                  <a:pt x="1395" y="912"/>
                </a:lnTo>
                <a:lnTo>
                  <a:pt x="1393" y="912"/>
                </a:lnTo>
                <a:lnTo>
                  <a:pt x="1393" y="912"/>
                </a:lnTo>
                <a:lnTo>
                  <a:pt x="1393" y="912"/>
                </a:lnTo>
                <a:lnTo>
                  <a:pt x="1391" y="912"/>
                </a:lnTo>
                <a:lnTo>
                  <a:pt x="1391" y="912"/>
                </a:lnTo>
                <a:lnTo>
                  <a:pt x="1389" y="912"/>
                </a:lnTo>
                <a:lnTo>
                  <a:pt x="1387" y="910"/>
                </a:lnTo>
                <a:lnTo>
                  <a:pt x="1387" y="910"/>
                </a:lnTo>
                <a:lnTo>
                  <a:pt x="1387" y="910"/>
                </a:lnTo>
                <a:lnTo>
                  <a:pt x="1387" y="910"/>
                </a:lnTo>
                <a:lnTo>
                  <a:pt x="1387" y="910"/>
                </a:lnTo>
                <a:lnTo>
                  <a:pt x="1387" y="908"/>
                </a:lnTo>
                <a:lnTo>
                  <a:pt x="1389" y="906"/>
                </a:lnTo>
                <a:lnTo>
                  <a:pt x="1389" y="906"/>
                </a:lnTo>
                <a:lnTo>
                  <a:pt x="1387" y="906"/>
                </a:lnTo>
                <a:lnTo>
                  <a:pt x="1387" y="906"/>
                </a:lnTo>
                <a:lnTo>
                  <a:pt x="1385" y="906"/>
                </a:lnTo>
                <a:lnTo>
                  <a:pt x="1383" y="908"/>
                </a:lnTo>
                <a:lnTo>
                  <a:pt x="1379" y="908"/>
                </a:lnTo>
                <a:lnTo>
                  <a:pt x="1377" y="908"/>
                </a:lnTo>
                <a:lnTo>
                  <a:pt x="1375" y="908"/>
                </a:lnTo>
                <a:lnTo>
                  <a:pt x="1372" y="908"/>
                </a:lnTo>
                <a:lnTo>
                  <a:pt x="1372" y="908"/>
                </a:lnTo>
                <a:lnTo>
                  <a:pt x="1370" y="908"/>
                </a:lnTo>
                <a:lnTo>
                  <a:pt x="1368" y="910"/>
                </a:lnTo>
                <a:lnTo>
                  <a:pt x="1366" y="910"/>
                </a:lnTo>
                <a:lnTo>
                  <a:pt x="1364" y="912"/>
                </a:lnTo>
                <a:lnTo>
                  <a:pt x="1364" y="912"/>
                </a:lnTo>
                <a:lnTo>
                  <a:pt x="1364" y="912"/>
                </a:lnTo>
                <a:lnTo>
                  <a:pt x="1364" y="912"/>
                </a:lnTo>
                <a:lnTo>
                  <a:pt x="1362" y="912"/>
                </a:lnTo>
                <a:lnTo>
                  <a:pt x="1362" y="912"/>
                </a:lnTo>
                <a:lnTo>
                  <a:pt x="1360" y="912"/>
                </a:lnTo>
                <a:lnTo>
                  <a:pt x="1360" y="910"/>
                </a:lnTo>
                <a:lnTo>
                  <a:pt x="1360" y="910"/>
                </a:lnTo>
                <a:lnTo>
                  <a:pt x="1358" y="910"/>
                </a:lnTo>
                <a:lnTo>
                  <a:pt x="1358" y="910"/>
                </a:lnTo>
                <a:lnTo>
                  <a:pt x="1354" y="910"/>
                </a:lnTo>
                <a:lnTo>
                  <a:pt x="1354" y="910"/>
                </a:lnTo>
                <a:lnTo>
                  <a:pt x="1354" y="910"/>
                </a:lnTo>
                <a:lnTo>
                  <a:pt x="1354" y="910"/>
                </a:lnTo>
                <a:lnTo>
                  <a:pt x="1354" y="908"/>
                </a:lnTo>
                <a:lnTo>
                  <a:pt x="1351" y="908"/>
                </a:lnTo>
                <a:lnTo>
                  <a:pt x="1351" y="906"/>
                </a:lnTo>
                <a:lnTo>
                  <a:pt x="1349" y="906"/>
                </a:lnTo>
                <a:lnTo>
                  <a:pt x="1349" y="904"/>
                </a:lnTo>
                <a:lnTo>
                  <a:pt x="1347" y="904"/>
                </a:lnTo>
                <a:lnTo>
                  <a:pt x="1343" y="904"/>
                </a:lnTo>
                <a:lnTo>
                  <a:pt x="1343" y="904"/>
                </a:lnTo>
                <a:lnTo>
                  <a:pt x="1343" y="904"/>
                </a:lnTo>
                <a:lnTo>
                  <a:pt x="1339" y="904"/>
                </a:lnTo>
                <a:lnTo>
                  <a:pt x="1339" y="904"/>
                </a:lnTo>
                <a:lnTo>
                  <a:pt x="1339" y="906"/>
                </a:lnTo>
                <a:lnTo>
                  <a:pt x="1339" y="906"/>
                </a:lnTo>
                <a:lnTo>
                  <a:pt x="1339" y="906"/>
                </a:lnTo>
                <a:lnTo>
                  <a:pt x="1339" y="906"/>
                </a:lnTo>
                <a:lnTo>
                  <a:pt x="1339" y="906"/>
                </a:lnTo>
                <a:lnTo>
                  <a:pt x="1339" y="904"/>
                </a:lnTo>
                <a:lnTo>
                  <a:pt x="1339" y="904"/>
                </a:lnTo>
                <a:lnTo>
                  <a:pt x="1339" y="902"/>
                </a:lnTo>
                <a:lnTo>
                  <a:pt x="1339" y="902"/>
                </a:lnTo>
                <a:lnTo>
                  <a:pt x="1337" y="902"/>
                </a:lnTo>
                <a:lnTo>
                  <a:pt x="1337" y="900"/>
                </a:lnTo>
                <a:lnTo>
                  <a:pt x="1337" y="900"/>
                </a:lnTo>
                <a:lnTo>
                  <a:pt x="1337" y="900"/>
                </a:lnTo>
                <a:lnTo>
                  <a:pt x="1337" y="900"/>
                </a:lnTo>
                <a:lnTo>
                  <a:pt x="1337" y="900"/>
                </a:lnTo>
                <a:lnTo>
                  <a:pt x="1337" y="897"/>
                </a:lnTo>
                <a:lnTo>
                  <a:pt x="1337" y="897"/>
                </a:lnTo>
                <a:lnTo>
                  <a:pt x="1335" y="897"/>
                </a:lnTo>
                <a:lnTo>
                  <a:pt x="1333" y="900"/>
                </a:lnTo>
                <a:lnTo>
                  <a:pt x="1333" y="900"/>
                </a:lnTo>
                <a:lnTo>
                  <a:pt x="1333" y="902"/>
                </a:lnTo>
                <a:lnTo>
                  <a:pt x="1331" y="902"/>
                </a:lnTo>
                <a:lnTo>
                  <a:pt x="1331" y="902"/>
                </a:lnTo>
                <a:lnTo>
                  <a:pt x="1328" y="902"/>
                </a:lnTo>
                <a:lnTo>
                  <a:pt x="1326" y="904"/>
                </a:lnTo>
                <a:lnTo>
                  <a:pt x="1326" y="904"/>
                </a:lnTo>
                <a:lnTo>
                  <a:pt x="1324" y="904"/>
                </a:lnTo>
                <a:lnTo>
                  <a:pt x="1320" y="906"/>
                </a:lnTo>
                <a:lnTo>
                  <a:pt x="1318" y="906"/>
                </a:lnTo>
                <a:lnTo>
                  <a:pt x="1316" y="908"/>
                </a:lnTo>
                <a:lnTo>
                  <a:pt x="1314" y="908"/>
                </a:lnTo>
                <a:lnTo>
                  <a:pt x="1312" y="910"/>
                </a:lnTo>
                <a:lnTo>
                  <a:pt x="1310" y="910"/>
                </a:lnTo>
                <a:lnTo>
                  <a:pt x="1310" y="910"/>
                </a:lnTo>
                <a:lnTo>
                  <a:pt x="1307" y="908"/>
                </a:lnTo>
                <a:lnTo>
                  <a:pt x="1305" y="908"/>
                </a:lnTo>
                <a:lnTo>
                  <a:pt x="1305" y="908"/>
                </a:lnTo>
                <a:lnTo>
                  <a:pt x="1305" y="908"/>
                </a:lnTo>
                <a:lnTo>
                  <a:pt x="1305" y="908"/>
                </a:lnTo>
                <a:lnTo>
                  <a:pt x="1305" y="908"/>
                </a:lnTo>
                <a:lnTo>
                  <a:pt x="1303" y="910"/>
                </a:lnTo>
                <a:lnTo>
                  <a:pt x="1303" y="910"/>
                </a:lnTo>
                <a:lnTo>
                  <a:pt x="1303" y="908"/>
                </a:lnTo>
                <a:lnTo>
                  <a:pt x="1303" y="908"/>
                </a:lnTo>
                <a:lnTo>
                  <a:pt x="1303" y="906"/>
                </a:lnTo>
                <a:lnTo>
                  <a:pt x="1305" y="906"/>
                </a:lnTo>
                <a:lnTo>
                  <a:pt x="1305" y="904"/>
                </a:lnTo>
                <a:lnTo>
                  <a:pt x="1305" y="904"/>
                </a:lnTo>
                <a:lnTo>
                  <a:pt x="1305" y="904"/>
                </a:lnTo>
                <a:lnTo>
                  <a:pt x="1305" y="904"/>
                </a:lnTo>
                <a:lnTo>
                  <a:pt x="1303" y="904"/>
                </a:lnTo>
                <a:lnTo>
                  <a:pt x="1303" y="904"/>
                </a:lnTo>
                <a:lnTo>
                  <a:pt x="1301" y="904"/>
                </a:lnTo>
                <a:lnTo>
                  <a:pt x="1299" y="904"/>
                </a:lnTo>
                <a:lnTo>
                  <a:pt x="1299" y="904"/>
                </a:lnTo>
                <a:lnTo>
                  <a:pt x="1299" y="904"/>
                </a:lnTo>
                <a:lnTo>
                  <a:pt x="1297" y="906"/>
                </a:lnTo>
                <a:lnTo>
                  <a:pt x="1295" y="906"/>
                </a:lnTo>
                <a:lnTo>
                  <a:pt x="1291" y="908"/>
                </a:lnTo>
                <a:lnTo>
                  <a:pt x="1289" y="908"/>
                </a:lnTo>
                <a:lnTo>
                  <a:pt x="1289" y="908"/>
                </a:lnTo>
                <a:lnTo>
                  <a:pt x="1287" y="906"/>
                </a:lnTo>
                <a:lnTo>
                  <a:pt x="1287" y="906"/>
                </a:lnTo>
                <a:lnTo>
                  <a:pt x="1287" y="906"/>
                </a:lnTo>
                <a:close/>
                <a:moveTo>
                  <a:pt x="1310" y="902"/>
                </a:moveTo>
                <a:lnTo>
                  <a:pt x="1312" y="902"/>
                </a:lnTo>
                <a:lnTo>
                  <a:pt x="1312" y="902"/>
                </a:lnTo>
                <a:lnTo>
                  <a:pt x="1310" y="902"/>
                </a:lnTo>
                <a:lnTo>
                  <a:pt x="1310" y="902"/>
                </a:lnTo>
                <a:lnTo>
                  <a:pt x="1310" y="902"/>
                </a:lnTo>
                <a:lnTo>
                  <a:pt x="1310" y="902"/>
                </a:lnTo>
                <a:lnTo>
                  <a:pt x="1310" y="902"/>
                </a:lnTo>
                <a:lnTo>
                  <a:pt x="1310" y="902"/>
                </a:lnTo>
                <a:close/>
                <a:moveTo>
                  <a:pt x="1310" y="904"/>
                </a:moveTo>
                <a:lnTo>
                  <a:pt x="1310" y="904"/>
                </a:lnTo>
                <a:lnTo>
                  <a:pt x="1310" y="904"/>
                </a:lnTo>
                <a:lnTo>
                  <a:pt x="1307" y="904"/>
                </a:lnTo>
                <a:lnTo>
                  <a:pt x="1307" y="904"/>
                </a:lnTo>
                <a:lnTo>
                  <a:pt x="1307" y="904"/>
                </a:lnTo>
                <a:lnTo>
                  <a:pt x="1307" y="904"/>
                </a:lnTo>
                <a:lnTo>
                  <a:pt x="1310" y="904"/>
                </a:lnTo>
                <a:close/>
                <a:moveTo>
                  <a:pt x="1337" y="897"/>
                </a:moveTo>
                <a:lnTo>
                  <a:pt x="1337" y="900"/>
                </a:lnTo>
                <a:lnTo>
                  <a:pt x="1337" y="900"/>
                </a:lnTo>
                <a:lnTo>
                  <a:pt x="1339" y="900"/>
                </a:lnTo>
                <a:lnTo>
                  <a:pt x="1339" y="900"/>
                </a:lnTo>
                <a:lnTo>
                  <a:pt x="1339" y="900"/>
                </a:lnTo>
                <a:lnTo>
                  <a:pt x="1339" y="900"/>
                </a:lnTo>
                <a:lnTo>
                  <a:pt x="1339" y="900"/>
                </a:lnTo>
                <a:lnTo>
                  <a:pt x="1339" y="900"/>
                </a:lnTo>
                <a:lnTo>
                  <a:pt x="1339" y="900"/>
                </a:lnTo>
                <a:lnTo>
                  <a:pt x="1339" y="900"/>
                </a:lnTo>
                <a:lnTo>
                  <a:pt x="1339" y="902"/>
                </a:lnTo>
                <a:lnTo>
                  <a:pt x="1339" y="902"/>
                </a:lnTo>
                <a:lnTo>
                  <a:pt x="1339" y="902"/>
                </a:lnTo>
                <a:lnTo>
                  <a:pt x="1339" y="902"/>
                </a:lnTo>
                <a:lnTo>
                  <a:pt x="1341" y="902"/>
                </a:lnTo>
                <a:lnTo>
                  <a:pt x="1341" y="900"/>
                </a:lnTo>
                <a:lnTo>
                  <a:pt x="1341" y="900"/>
                </a:lnTo>
                <a:lnTo>
                  <a:pt x="1343" y="897"/>
                </a:lnTo>
                <a:lnTo>
                  <a:pt x="1345" y="895"/>
                </a:lnTo>
                <a:lnTo>
                  <a:pt x="1345" y="895"/>
                </a:lnTo>
                <a:lnTo>
                  <a:pt x="1345" y="895"/>
                </a:lnTo>
                <a:lnTo>
                  <a:pt x="1345" y="895"/>
                </a:lnTo>
                <a:lnTo>
                  <a:pt x="1345" y="895"/>
                </a:lnTo>
                <a:lnTo>
                  <a:pt x="1347" y="895"/>
                </a:lnTo>
                <a:lnTo>
                  <a:pt x="1349" y="893"/>
                </a:lnTo>
                <a:lnTo>
                  <a:pt x="1347" y="893"/>
                </a:lnTo>
                <a:lnTo>
                  <a:pt x="1347" y="893"/>
                </a:lnTo>
                <a:lnTo>
                  <a:pt x="1345" y="893"/>
                </a:lnTo>
                <a:lnTo>
                  <a:pt x="1343" y="893"/>
                </a:lnTo>
                <a:lnTo>
                  <a:pt x="1341" y="895"/>
                </a:lnTo>
                <a:lnTo>
                  <a:pt x="1339" y="895"/>
                </a:lnTo>
                <a:lnTo>
                  <a:pt x="1337" y="897"/>
                </a:lnTo>
                <a:lnTo>
                  <a:pt x="1337" y="897"/>
                </a:lnTo>
                <a:close/>
                <a:moveTo>
                  <a:pt x="1345" y="870"/>
                </a:moveTo>
                <a:lnTo>
                  <a:pt x="1345" y="870"/>
                </a:lnTo>
                <a:lnTo>
                  <a:pt x="1345" y="870"/>
                </a:lnTo>
                <a:lnTo>
                  <a:pt x="1345" y="870"/>
                </a:lnTo>
                <a:lnTo>
                  <a:pt x="1347" y="870"/>
                </a:lnTo>
                <a:lnTo>
                  <a:pt x="1347" y="870"/>
                </a:lnTo>
                <a:lnTo>
                  <a:pt x="1347" y="870"/>
                </a:lnTo>
                <a:lnTo>
                  <a:pt x="1349" y="870"/>
                </a:lnTo>
                <a:lnTo>
                  <a:pt x="1349" y="868"/>
                </a:lnTo>
                <a:lnTo>
                  <a:pt x="1349" y="868"/>
                </a:lnTo>
                <a:lnTo>
                  <a:pt x="1347" y="868"/>
                </a:lnTo>
                <a:lnTo>
                  <a:pt x="1347" y="868"/>
                </a:lnTo>
                <a:lnTo>
                  <a:pt x="1345" y="868"/>
                </a:lnTo>
                <a:lnTo>
                  <a:pt x="1345" y="868"/>
                </a:lnTo>
                <a:lnTo>
                  <a:pt x="1343" y="868"/>
                </a:lnTo>
                <a:lnTo>
                  <a:pt x="1345" y="870"/>
                </a:lnTo>
                <a:lnTo>
                  <a:pt x="1345" y="870"/>
                </a:lnTo>
                <a:close/>
                <a:moveTo>
                  <a:pt x="1328" y="885"/>
                </a:moveTo>
                <a:lnTo>
                  <a:pt x="1328" y="887"/>
                </a:lnTo>
                <a:lnTo>
                  <a:pt x="1328" y="887"/>
                </a:lnTo>
                <a:lnTo>
                  <a:pt x="1328" y="887"/>
                </a:lnTo>
                <a:lnTo>
                  <a:pt x="1331" y="887"/>
                </a:lnTo>
                <a:lnTo>
                  <a:pt x="1331" y="887"/>
                </a:lnTo>
                <a:lnTo>
                  <a:pt x="1333" y="885"/>
                </a:lnTo>
                <a:lnTo>
                  <a:pt x="1333" y="885"/>
                </a:lnTo>
                <a:lnTo>
                  <a:pt x="1331" y="885"/>
                </a:lnTo>
                <a:lnTo>
                  <a:pt x="1331" y="885"/>
                </a:lnTo>
                <a:lnTo>
                  <a:pt x="1333" y="885"/>
                </a:lnTo>
                <a:lnTo>
                  <a:pt x="1337" y="883"/>
                </a:lnTo>
                <a:lnTo>
                  <a:pt x="1337" y="883"/>
                </a:lnTo>
                <a:lnTo>
                  <a:pt x="1337" y="883"/>
                </a:lnTo>
                <a:lnTo>
                  <a:pt x="1337" y="883"/>
                </a:lnTo>
                <a:lnTo>
                  <a:pt x="1339" y="881"/>
                </a:lnTo>
                <a:lnTo>
                  <a:pt x="1339" y="881"/>
                </a:lnTo>
                <a:lnTo>
                  <a:pt x="1337" y="881"/>
                </a:lnTo>
                <a:lnTo>
                  <a:pt x="1335" y="883"/>
                </a:lnTo>
                <a:lnTo>
                  <a:pt x="1328" y="885"/>
                </a:lnTo>
                <a:lnTo>
                  <a:pt x="1328" y="885"/>
                </a:lnTo>
                <a:lnTo>
                  <a:pt x="1328" y="885"/>
                </a:lnTo>
                <a:lnTo>
                  <a:pt x="1328" y="885"/>
                </a:lnTo>
                <a:lnTo>
                  <a:pt x="1328" y="885"/>
                </a:lnTo>
                <a:close/>
                <a:moveTo>
                  <a:pt x="1307" y="904"/>
                </a:moveTo>
                <a:lnTo>
                  <a:pt x="1305" y="906"/>
                </a:lnTo>
                <a:lnTo>
                  <a:pt x="1305" y="906"/>
                </a:lnTo>
                <a:lnTo>
                  <a:pt x="1305" y="906"/>
                </a:lnTo>
                <a:lnTo>
                  <a:pt x="1305" y="906"/>
                </a:lnTo>
                <a:lnTo>
                  <a:pt x="1305" y="906"/>
                </a:lnTo>
                <a:lnTo>
                  <a:pt x="1307" y="906"/>
                </a:lnTo>
                <a:lnTo>
                  <a:pt x="1307" y="906"/>
                </a:lnTo>
                <a:lnTo>
                  <a:pt x="1307" y="906"/>
                </a:lnTo>
                <a:lnTo>
                  <a:pt x="1307" y="904"/>
                </a:lnTo>
                <a:lnTo>
                  <a:pt x="1307" y="904"/>
                </a:lnTo>
                <a:lnTo>
                  <a:pt x="1307" y="904"/>
                </a:lnTo>
                <a:close/>
                <a:moveTo>
                  <a:pt x="1400" y="914"/>
                </a:moveTo>
                <a:lnTo>
                  <a:pt x="1400" y="914"/>
                </a:lnTo>
                <a:lnTo>
                  <a:pt x="1400" y="914"/>
                </a:lnTo>
                <a:lnTo>
                  <a:pt x="1400" y="914"/>
                </a:lnTo>
                <a:lnTo>
                  <a:pt x="1400" y="916"/>
                </a:lnTo>
                <a:lnTo>
                  <a:pt x="1402" y="916"/>
                </a:lnTo>
                <a:lnTo>
                  <a:pt x="1402" y="916"/>
                </a:lnTo>
                <a:lnTo>
                  <a:pt x="1402" y="914"/>
                </a:lnTo>
                <a:lnTo>
                  <a:pt x="1400" y="914"/>
                </a:lnTo>
                <a:lnTo>
                  <a:pt x="1400" y="914"/>
                </a:lnTo>
                <a:close/>
                <a:moveTo>
                  <a:pt x="2047" y="1818"/>
                </a:moveTo>
                <a:lnTo>
                  <a:pt x="2047" y="1818"/>
                </a:lnTo>
                <a:lnTo>
                  <a:pt x="2045" y="1820"/>
                </a:lnTo>
                <a:lnTo>
                  <a:pt x="2045" y="1820"/>
                </a:lnTo>
                <a:lnTo>
                  <a:pt x="2047" y="1820"/>
                </a:lnTo>
                <a:lnTo>
                  <a:pt x="2049" y="1818"/>
                </a:lnTo>
                <a:lnTo>
                  <a:pt x="2049" y="1818"/>
                </a:lnTo>
                <a:lnTo>
                  <a:pt x="2049" y="1818"/>
                </a:lnTo>
                <a:lnTo>
                  <a:pt x="2047" y="1818"/>
                </a:lnTo>
                <a:close/>
                <a:moveTo>
                  <a:pt x="1953" y="1979"/>
                </a:moveTo>
                <a:lnTo>
                  <a:pt x="1951" y="1977"/>
                </a:lnTo>
                <a:lnTo>
                  <a:pt x="1949" y="1981"/>
                </a:lnTo>
                <a:lnTo>
                  <a:pt x="1951" y="1981"/>
                </a:lnTo>
                <a:lnTo>
                  <a:pt x="1951" y="1981"/>
                </a:lnTo>
                <a:lnTo>
                  <a:pt x="1953" y="1981"/>
                </a:lnTo>
                <a:lnTo>
                  <a:pt x="1953" y="1981"/>
                </a:lnTo>
                <a:lnTo>
                  <a:pt x="1953" y="1979"/>
                </a:lnTo>
                <a:lnTo>
                  <a:pt x="1953" y="1979"/>
                </a:lnTo>
                <a:lnTo>
                  <a:pt x="1953" y="1979"/>
                </a:lnTo>
                <a:lnTo>
                  <a:pt x="1953" y="1979"/>
                </a:lnTo>
                <a:close/>
                <a:moveTo>
                  <a:pt x="1967" y="1969"/>
                </a:moveTo>
                <a:lnTo>
                  <a:pt x="1967" y="1969"/>
                </a:lnTo>
                <a:lnTo>
                  <a:pt x="1967" y="1969"/>
                </a:lnTo>
                <a:lnTo>
                  <a:pt x="1965" y="1969"/>
                </a:lnTo>
                <a:lnTo>
                  <a:pt x="1965" y="1969"/>
                </a:lnTo>
                <a:lnTo>
                  <a:pt x="1965" y="1971"/>
                </a:lnTo>
                <a:lnTo>
                  <a:pt x="1967" y="1971"/>
                </a:lnTo>
                <a:lnTo>
                  <a:pt x="1967" y="1969"/>
                </a:lnTo>
                <a:lnTo>
                  <a:pt x="1970" y="1969"/>
                </a:lnTo>
                <a:lnTo>
                  <a:pt x="1967" y="1969"/>
                </a:lnTo>
                <a:lnTo>
                  <a:pt x="1967" y="1969"/>
                </a:lnTo>
                <a:close/>
                <a:moveTo>
                  <a:pt x="2087" y="2505"/>
                </a:moveTo>
                <a:lnTo>
                  <a:pt x="2087" y="2503"/>
                </a:lnTo>
                <a:lnTo>
                  <a:pt x="2087" y="2503"/>
                </a:lnTo>
                <a:lnTo>
                  <a:pt x="2085" y="2503"/>
                </a:lnTo>
                <a:lnTo>
                  <a:pt x="2085" y="2503"/>
                </a:lnTo>
                <a:lnTo>
                  <a:pt x="2085" y="2501"/>
                </a:lnTo>
                <a:lnTo>
                  <a:pt x="2083" y="2499"/>
                </a:lnTo>
                <a:lnTo>
                  <a:pt x="2083" y="2499"/>
                </a:lnTo>
                <a:lnTo>
                  <a:pt x="2083" y="2497"/>
                </a:lnTo>
                <a:lnTo>
                  <a:pt x="2081" y="2497"/>
                </a:lnTo>
                <a:lnTo>
                  <a:pt x="2081" y="2497"/>
                </a:lnTo>
                <a:lnTo>
                  <a:pt x="2081" y="2499"/>
                </a:lnTo>
                <a:lnTo>
                  <a:pt x="2081" y="2499"/>
                </a:lnTo>
                <a:lnTo>
                  <a:pt x="2079" y="2497"/>
                </a:lnTo>
                <a:lnTo>
                  <a:pt x="2076" y="2497"/>
                </a:lnTo>
                <a:lnTo>
                  <a:pt x="2076" y="2495"/>
                </a:lnTo>
                <a:lnTo>
                  <a:pt x="2076" y="2495"/>
                </a:lnTo>
                <a:lnTo>
                  <a:pt x="2074" y="2495"/>
                </a:lnTo>
                <a:lnTo>
                  <a:pt x="2074" y="2495"/>
                </a:lnTo>
                <a:lnTo>
                  <a:pt x="2074" y="2493"/>
                </a:lnTo>
                <a:lnTo>
                  <a:pt x="2072" y="2493"/>
                </a:lnTo>
                <a:lnTo>
                  <a:pt x="2072" y="2495"/>
                </a:lnTo>
                <a:lnTo>
                  <a:pt x="2070" y="2493"/>
                </a:lnTo>
                <a:lnTo>
                  <a:pt x="2068" y="2493"/>
                </a:lnTo>
                <a:lnTo>
                  <a:pt x="2066" y="2493"/>
                </a:lnTo>
                <a:lnTo>
                  <a:pt x="2066" y="2493"/>
                </a:lnTo>
                <a:lnTo>
                  <a:pt x="2064" y="2493"/>
                </a:lnTo>
                <a:lnTo>
                  <a:pt x="2058" y="2493"/>
                </a:lnTo>
                <a:lnTo>
                  <a:pt x="2058" y="2493"/>
                </a:lnTo>
                <a:lnTo>
                  <a:pt x="2058" y="2493"/>
                </a:lnTo>
                <a:lnTo>
                  <a:pt x="2062" y="2493"/>
                </a:lnTo>
                <a:lnTo>
                  <a:pt x="2062" y="2493"/>
                </a:lnTo>
                <a:lnTo>
                  <a:pt x="2062" y="2495"/>
                </a:lnTo>
                <a:lnTo>
                  <a:pt x="2062" y="2495"/>
                </a:lnTo>
                <a:lnTo>
                  <a:pt x="2064" y="2495"/>
                </a:lnTo>
                <a:lnTo>
                  <a:pt x="2070" y="2497"/>
                </a:lnTo>
                <a:lnTo>
                  <a:pt x="2070" y="2499"/>
                </a:lnTo>
                <a:lnTo>
                  <a:pt x="2072" y="2499"/>
                </a:lnTo>
                <a:lnTo>
                  <a:pt x="2074" y="2499"/>
                </a:lnTo>
                <a:lnTo>
                  <a:pt x="2074" y="2499"/>
                </a:lnTo>
                <a:lnTo>
                  <a:pt x="2074" y="2501"/>
                </a:lnTo>
                <a:lnTo>
                  <a:pt x="2076" y="2501"/>
                </a:lnTo>
                <a:lnTo>
                  <a:pt x="2076" y="2501"/>
                </a:lnTo>
                <a:lnTo>
                  <a:pt x="2079" y="2503"/>
                </a:lnTo>
                <a:lnTo>
                  <a:pt x="2079" y="2503"/>
                </a:lnTo>
                <a:lnTo>
                  <a:pt x="2081" y="2503"/>
                </a:lnTo>
                <a:lnTo>
                  <a:pt x="2081" y="2505"/>
                </a:lnTo>
                <a:lnTo>
                  <a:pt x="2083" y="2508"/>
                </a:lnTo>
                <a:lnTo>
                  <a:pt x="2085" y="2510"/>
                </a:lnTo>
                <a:lnTo>
                  <a:pt x="2085" y="2510"/>
                </a:lnTo>
                <a:lnTo>
                  <a:pt x="2087" y="2510"/>
                </a:lnTo>
                <a:lnTo>
                  <a:pt x="2089" y="2508"/>
                </a:lnTo>
                <a:lnTo>
                  <a:pt x="2089" y="2508"/>
                </a:lnTo>
                <a:lnTo>
                  <a:pt x="2087" y="2505"/>
                </a:lnTo>
                <a:lnTo>
                  <a:pt x="2087" y="2505"/>
                </a:lnTo>
                <a:close/>
                <a:moveTo>
                  <a:pt x="1823" y="891"/>
                </a:moveTo>
                <a:lnTo>
                  <a:pt x="1823" y="891"/>
                </a:lnTo>
                <a:lnTo>
                  <a:pt x="1823" y="891"/>
                </a:lnTo>
                <a:lnTo>
                  <a:pt x="1823" y="891"/>
                </a:lnTo>
                <a:lnTo>
                  <a:pt x="1823" y="893"/>
                </a:lnTo>
                <a:lnTo>
                  <a:pt x="1821" y="893"/>
                </a:lnTo>
                <a:lnTo>
                  <a:pt x="1821" y="893"/>
                </a:lnTo>
                <a:lnTo>
                  <a:pt x="1821" y="895"/>
                </a:lnTo>
                <a:lnTo>
                  <a:pt x="1821" y="895"/>
                </a:lnTo>
                <a:lnTo>
                  <a:pt x="1823" y="893"/>
                </a:lnTo>
                <a:lnTo>
                  <a:pt x="1823" y="891"/>
                </a:lnTo>
                <a:lnTo>
                  <a:pt x="1823" y="891"/>
                </a:lnTo>
                <a:close/>
                <a:moveTo>
                  <a:pt x="1768" y="2445"/>
                </a:moveTo>
                <a:lnTo>
                  <a:pt x="1768" y="2445"/>
                </a:lnTo>
                <a:lnTo>
                  <a:pt x="1771" y="2445"/>
                </a:lnTo>
                <a:lnTo>
                  <a:pt x="1768" y="2443"/>
                </a:lnTo>
                <a:lnTo>
                  <a:pt x="1768" y="2443"/>
                </a:lnTo>
                <a:lnTo>
                  <a:pt x="1764" y="2443"/>
                </a:lnTo>
                <a:lnTo>
                  <a:pt x="1764" y="2443"/>
                </a:lnTo>
                <a:lnTo>
                  <a:pt x="1764" y="2443"/>
                </a:lnTo>
                <a:lnTo>
                  <a:pt x="1764" y="2445"/>
                </a:lnTo>
                <a:lnTo>
                  <a:pt x="1764" y="2445"/>
                </a:lnTo>
                <a:lnTo>
                  <a:pt x="1764" y="2445"/>
                </a:lnTo>
                <a:lnTo>
                  <a:pt x="1764" y="2445"/>
                </a:lnTo>
                <a:lnTo>
                  <a:pt x="1760" y="2445"/>
                </a:lnTo>
                <a:lnTo>
                  <a:pt x="1760" y="2443"/>
                </a:lnTo>
                <a:lnTo>
                  <a:pt x="1760" y="2443"/>
                </a:lnTo>
                <a:lnTo>
                  <a:pt x="1760" y="2443"/>
                </a:lnTo>
                <a:lnTo>
                  <a:pt x="1762" y="2443"/>
                </a:lnTo>
                <a:lnTo>
                  <a:pt x="1762" y="2440"/>
                </a:lnTo>
                <a:lnTo>
                  <a:pt x="1762" y="2440"/>
                </a:lnTo>
                <a:lnTo>
                  <a:pt x="1760" y="2440"/>
                </a:lnTo>
                <a:lnTo>
                  <a:pt x="1758" y="2440"/>
                </a:lnTo>
                <a:lnTo>
                  <a:pt x="1756" y="2440"/>
                </a:lnTo>
                <a:lnTo>
                  <a:pt x="1754" y="2440"/>
                </a:lnTo>
                <a:lnTo>
                  <a:pt x="1754" y="2440"/>
                </a:lnTo>
                <a:lnTo>
                  <a:pt x="1752" y="2445"/>
                </a:lnTo>
                <a:lnTo>
                  <a:pt x="1752" y="2445"/>
                </a:lnTo>
                <a:lnTo>
                  <a:pt x="1752" y="2447"/>
                </a:lnTo>
                <a:lnTo>
                  <a:pt x="1752" y="2447"/>
                </a:lnTo>
                <a:lnTo>
                  <a:pt x="1752" y="2447"/>
                </a:lnTo>
                <a:lnTo>
                  <a:pt x="1750" y="2449"/>
                </a:lnTo>
                <a:lnTo>
                  <a:pt x="1750" y="2449"/>
                </a:lnTo>
                <a:lnTo>
                  <a:pt x="1747" y="2449"/>
                </a:lnTo>
                <a:lnTo>
                  <a:pt x="1745" y="2451"/>
                </a:lnTo>
                <a:lnTo>
                  <a:pt x="1745" y="2453"/>
                </a:lnTo>
                <a:lnTo>
                  <a:pt x="1743" y="2455"/>
                </a:lnTo>
                <a:lnTo>
                  <a:pt x="1743" y="2455"/>
                </a:lnTo>
                <a:lnTo>
                  <a:pt x="1745" y="2457"/>
                </a:lnTo>
                <a:lnTo>
                  <a:pt x="1747" y="2459"/>
                </a:lnTo>
                <a:lnTo>
                  <a:pt x="1747" y="2457"/>
                </a:lnTo>
                <a:lnTo>
                  <a:pt x="1750" y="2457"/>
                </a:lnTo>
                <a:lnTo>
                  <a:pt x="1750" y="2457"/>
                </a:lnTo>
                <a:lnTo>
                  <a:pt x="1752" y="2457"/>
                </a:lnTo>
                <a:lnTo>
                  <a:pt x="1750" y="2453"/>
                </a:lnTo>
                <a:lnTo>
                  <a:pt x="1752" y="2453"/>
                </a:lnTo>
                <a:lnTo>
                  <a:pt x="1758" y="2455"/>
                </a:lnTo>
                <a:lnTo>
                  <a:pt x="1758" y="2453"/>
                </a:lnTo>
                <a:lnTo>
                  <a:pt x="1758" y="2453"/>
                </a:lnTo>
                <a:lnTo>
                  <a:pt x="1758" y="2453"/>
                </a:lnTo>
                <a:lnTo>
                  <a:pt x="1762" y="2451"/>
                </a:lnTo>
                <a:lnTo>
                  <a:pt x="1764" y="2451"/>
                </a:lnTo>
                <a:lnTo>
                  <a:pt x="1764" y="2449"/>
                </a:lnTo>
                <a:lnTo>
                  <a:pt x="1768" y="2449"/>
                </a:lnTo>
                <a:lnTo>
                  <a:pt x="1771" y="2447"/>
                </a:lnTo>
                <a:lnTo>
                  <a:pt x="1771" y="2447"/>
                </a:lnTo>
                <a:lnTo>
                  <a:pt x="1771" y="2447"/>
                </a:lnTo>
                <a:lnTo>
                  <a:pt x="1768" y="2447"/>
                </a:lnTo>
                <a:lnTo>
                  <a:pt x="1768" y="2445"/>
                </a:lnTo>
                <a:close/>
                <a:moveTo>
                  <a:pt x="1398" y="923"/>
                </a:moveTo>
                <a:lnTo>
                  <a:pt x="1395" y="923"/>
                </a:lnTo>
                <a:lnTo>
                  <a:pt x="1395" y="923"/>
                </a:lnTo>
                <a:lnTo>
                  <a:pt x="1395" y="923"/>
                </a:lnTo>
                <a:lnTo>
                  <a:pt x="1395" y="925"/>
                </a:lnTo>
                <a:lnTo>
                  <a:pt x="1395" y="925"/>
                </a:lnTo>
                <a:lnTo>
                  <a:pt x="1398" y="925"/>
                </a:lnTo>
                <a:lnTo>
                  <a:pt x="1398" y="925"/>
                </a:lnTo>
                <a:lnTo>
                  <a:pt x="1398" y="925"/>
                </a:lnTo>
                <a:lnTo>
                  <a:pt x="1398" y="925"/>
                </a:lnTo>
                <a:lnTo>
                  <a:pt x="1398" y="923"/>
                </a:lnTo>
                <a:close/>
                <a:moveTo>
                  <a:pt x="1905" y="2036"/>
                </a:moveTo>
                <a:lnTo>
                  <a:pt x="1905" y="2036"/>
                </a:lnTo>
                <a:lnTo>
                  <a:pt x="1905" y="2038"/>
                </a:lnTo>
                <a:lnTo>
                  <a:pt x="1905" y="2040"/>
                </a:lnTo>
                <a:lnTo>
                  <a:pt x="1905" y="2040"/>
                </a:lnTo>
                <a:lnTo>
                  <a:pt x="1905" y="2040"/>
                </a:lnTo>
                <a:lnTo>
                  <a:pt x="1907" y="2038"/>
                </a:lnTo>
                <a:lnTo>
                  <a:pt x="1907" y="2036"/>
                </a:lnTo>
                <a:lnTo>
                  <a:pt x="1907" y="2034"/>
                </a:lnTo>
                <a:lnTo>
                  <a:pt x="1905" y="2036"/>
                </a:lnTo>
                <a:close/>
                <a:moveTo>
                  <a:pt x="1475" y="973"/>
                </a:moveTo>
                <a:lnTo>
                  <a:pt x="1475" y="973"/>
                </a:lnTo>
                <a:lnTo>
                  <a:pt x="1475" y="973"/>
                </a:lnTo>
                <a:lnTo>
                  <a:pt x="1475" y="973"/>
                </a:lnTo>
                <a:lnTo>
                  <a:pt x="1475" y="973"/>
                </a:lnTo>
                <a:lnTo>
                  <a:pt x="1475" y="973"/>
                </a:lnTo>
                <a:lnTo>
                  <a:pt x="1475" y="973"/>
                </a:lnTo>
                <a:lnTo>
                  <a:pt x="1475" y="973"/>
                </a:lnTo>
                <a:lnTo>
                  <a:pt x="1475" y="973"/>
                </a:lnTo>
                <a:lnTo>
                  <a:pt x="1475" y="973"/>
                </a:lnTo>
                <a:close/>
                <a:moveTo>
                  <a:pt x="1760" y="2453"/>
                </a:moveTo>
                <a:lnTo>
                  <a:pt x="1760" y="2453"/>
                </a:lnTo>
                <a:lnTo>
                  <a:pt x="1760" y="2453"/>
                </a:lnTo>
                <a:lnTo>
                  <a:pt x="1760" y="2455"/>
                </a:lnTo>
                <a:lnTo>
                  <a:pt x="1762" y="2455"/>
                </a:lnTo>
                <a:lnTo>
                  <a:pt x="1760" y="2453"/>
                </a:lnTo>
                <a:lnTo>
                  <a:pt x="1760" y="2453"/>
                </a:lnTo>
                <a:close/>
                <a:moveTo>
                  <a:pt x="1375" y="935"/>
                </a:moveTo>
                <a:lnTo>
                  <a:pt x="1372" y="935"/>
                </a:lnTo>
                <a:lnTo>
                  <a:pt x="1372" y="935"/>
                </a:lnTo>
                <a:lnTo>
                  <a:pt x="1372" y="935"/>
                </a:lnTo>
                <a:lnTo>
                  <a:pt x="1375" y="937"/>
                </a:lnTo>
                <a:lnTo>
                  <a:pt x="1375" y="937"/>
                </a:lnTo>
                <a:lnTo>
                  <a:pt x="1375" y="935"/>
                </a:lnTo>
                <a:lnTo>
                  <a:pt x="1375" y="935"/>
                </a:lnTo>
                <a:lnTo>
                  <a:pt x="1375" y="935"/>
                </a:lnTo>
                <a:close/>
                <a:moveTo>
                  <a:pt x="1741" y="2455"/>
                </a:moveTo>
                <a:lnTo>
                  <a:pt x="1741" y="2457"/>
                </a:lnTo>
                <a:lnTo>
                  <a:pt x="1741" y="2457"/>
                </a:lnTo>
                <a:lnTo>
                  <a:pt x="1741" y="2457"/>
                </a:lnTo>
                <a:lnTo>
                  <a:pt x="1741" y="2457"/>
                </a:lnTo>
                <a:lnTo>
                  <a:pt x="1743" y="2457"/>
                </a:lnTo>
                <a:lnTo>
                  <a:pt x="1743" y="2457"/>
                </a:lnTo>
                <a:lnTo>
                  <a:pt x="1741" y="2455"/>
                </a:lnTo>
                <a:lnTo>
                  <a:pt x="1741" y="2455"/>
                </a:lnTo>
                <a:close/>
                <a:moveTo>
                  <a:pt x="1381" y="925"/>
                </a:moveTo>
                <a:lnTo>
                  <a:pt x="1381" y="925"/>
                </a:lnTo>
                <a:lnTo>
                  <a:pt x="1379" y="927"/>
                </a:lnTo>
                <a:lnTo>
                  <a:pt x="1379" y="927"/>
                </a:lnTo>
                <a:lnTo>
                  <a:pt x="1381" y="927"/>
                </a:lnTo>
                <a:lnTo>
                  <a:pt x="1381" y="927"/>
                </a:lnTo>
                <a:lnTo>
                  <a:pt x="1381" y="927"/>
                </a:lnTo>
                <a:lnTo>
                  <a:pt x="1381" y="927"/>
                </a:lnTo>
                <a:lnTo>
                  <a:pt x="1381" y="925"/>
                </a:lnTo>
                <a:lnTo>
                  <a:pt x="1381" y="925"/>
                </a:lnTo>
                <a:lnTo>
                  <a:pt x="1381" y="925"/>
                </a:lnTo>
                <a:close/>
                <a:moveTo>
                  <a:pt x="1360" y="933"/>
                </a:moveTo>
                <a:lnTo>
                  <a:pt x="1358" y="933"/>
                </a:lnTo>
                <a:lnTo>
                  <a:pt x="1358" y="933"/>
                </a:lnTo>
                <a:lnTo>
                  <a:pt x="1358" y="935"/>
                </a:lnTo>
                <a:lnTo>
                  <a:pt x="1356" y="935"/>
                </a:lnTo>
                <a:lnTo>
                  <a:pt x="1356" y="935"/>
                </a:lnTo>
                <a:lnTo>
                  <a:pt x="1356" y="937"/>
                </a:lnTo>
                <a:lnTo>
                  <a:pt x="1356" y="937"/>
                </a:lnTo>
                <a:lnTo>
                  <a:pt x="1354" y="939"/>
                </a:lnTo>
                <a:lnTo>
                  <a:pt x="1354" y="939"/>
                </a:lnTo>
                <a:lnTo>
                  <a:pt x="1354" y="939"/>
                </a:lnTo>
                <a:lnTo>
                  <a:pt x="1354" y="939"/>
                </a:lnTo>
                <a:lnTo>
                  <a:pt x="1354" y="941"/>
                </a:lnTo>
                <a:lnTo>
                  <a:pt x="1356" y="941"/>
                </a:lnTo>
                <a:lnTo>
                  <a:pt x="1356" y="941"/>
                </a:lnTo>
                <a:lnTo>
                  <a:pt x="1358" y="939"/>
                </a:lnTo>
                <a:lnTo>
                  <a:pt x="1358" y="939"/>
                </a:lnTo>
                <a:lnTo>
                  <a:pt x="1358" y="939"/>
                </a:lnTo>
                <a:lnTo>
                  <a:pt x="1358" y="937"/>
                </a:lnTo>
                <a:lnTo>
                  <a:pt x="1358" y="937"/>
                </a:lnTo>
                <a:lnTo>
                  <a:pt x="1358" y="937"/>
                </a:lnTo>
                <a:lnTo>
                  <a:pt x="1358" y="937"/>
                </a:lnTo>
                <a:lnTo>
                  <a:pt x="1358" y="937"/>
                </a:lnTo>
                <a:lnTo>
                  <a:pt x="1358" y="935"/>
                </a:lnTo>
                <a:lnTo>
                  <a:pt x="1358" y="935"/>
                </a:lnTo>
                <a:lnTo>
                  <a:pt x="1358" y="935"/>
                </a:lnTo>
                <a:lnTo>
                  <a:pt x="1358" y="935"/>
                </a:lnTo>
                <a:lnTo>
                  <a:pt x="1358" y="935"/>
                </a:lnTo>
                <a:lnTo>
                  <a:pt x="1360" y="935"/>
                </a:lnTo>
                <a:lnTo>
                  <a:pt x="1360" y="933"/>
                </a:lnTo>
                <a:lnTo>
                  <a:pt x="1360" y="933"/>
                </a:lnTo>
                <a:lnTo>
                  <a:pt x="1360" y="933"/>
                </a:lnTo>
                <a:lnTo>
                  <a:pt x="1360" y="933"/>
                </a:lnTo>
                <a:lnTo>
                  <a:pt x="1360" y="933"/>
                </a:lnTo>
                <a:lnTo>
                  <a:pt x="1360" y="933"/>
                </a:lnTo>
                <a:lnTo>
                  <a:pt x="1360" y="933"/>
                </a:lnTo>
                <a:close/>
                <a:moveTo>
                  <a:pt x="1515" y="950"/>
                </a:moveTo>
                <a:lnTo>
                  <a:pt x="1517" y="950"/>
                </a:lnTo>
                <a:lnTo>
                  <a:pt x="1517" y="950"/>
                </a:lnTo>
                <a:lnTo>
                  <a:pt x="1515" y="950"/>
                </a:lnTo>
                <a:lnTo>
                  <a:pt x="1515" y="950"/>
                </a:lnTo>
                <a:lnTo>
                  <a:pt x="1515" y="950"/>
                </a:lnTo>
                <a:lnTo>
                  <a:pt x="1515" y="950"/>
                </a:lnTo>
                <a:lnTo>
                  <a:pt x="1515" y="950"/>
                </a:lnTo>
                <a:close/>
                <a:moveTo>
                  <a:pt x="1515" y="956"/>
                </a:moveTo>
                <a:lnTo>
                  <a:pt x="1515" y="956"/>
                </a:lnTo>
                <a:lnTo>
                  <a:pt x="1513" y="956"/>
                </a:lnTo>
                <a:lnTo>
                  <a:pt x="1513" y="956"/>
                </a:lnTo>
                <a:lnTo>
                  <a:pt x="1513" y="956"/>
                </a:lnTo>
                <a:lnTo>
                  <a:pt x="1513" y="956"/>
                </a:lnTo>
                <a:lnTo>
                  <a:pt x="1515" y="956"/>
                </a:lnTo>
                <a:close/>
                <a:moveTo>
                  <a:pt x="1423" y="994"/>
                </a:moveTo>
                <a:lnTo>
                  <a:pt x="1421" y="994"/>
                </a:lnTo>
                <a:lnTo>
                  <a:pt x="1421" y="994"/>
                </a:lnTo>
                <a:lnTo>
                  <a:pt x="1421" y="996"/>
                </a:lnTo>
                <a:lnTo>
                  <a:pt x="1423" y="994"/>
                </a:lnTo>
                <a:lnTo>
                  <a:pt x="1423" y="994"/>
                </a:lnTo>
                <a:lnTo>
                  <a:pt x="1423" y="994"/>
                </a:lnTo>
                <a:lnTo>
                  <a:pt x="1423" y="994"/>
                </a:lnTo>
                <a:close/>
                <a:moveTo>
                  <a:pt x="1511" y="954"/>
                </a:moveTo>
                <a:lnTo>
                  <a:pt x="1511" y="954"/>
                </a:lnTo>
                <a:lnTo>
                  <a:pt x="1511" y="954"/>
                </a:lnTo>
                <a:lnTo>
                  <a:pt x="1511" y="954"/>
                </a:lnTo>
                <a:lnTo>
                  <a:pt x="1513" y="952"/>
                </a:lnTo>
                <a:lnTo>
                  <a:pt x="1513" y="952"/>
                </a:lnTo>
                <a:lnTo>
                  <a:pt x="1513" y="952"/>
                </a:lnTo>
                <a:lnTo>
                  <a:pt x="1515" y="952"/>
                </a:lnTo>
                <a:lnTo>
                  <a:pt x="1515" y="952"/>
                </a:lnTo>
                <a:lnTo>
                  <a:pt x="1513" y="952"/>
                </a:lnTo>
                <a:lnTo>
                  <a:pt x="1513" y="952"/>
                </a:lnTo>
                <a:lnTo>
                  <a:pt x="1511" y="952"/>
                </a:lnTo>
                <a:lnTo>
                  <a:pt x="1511" y="952"/>
                </a:lnTo>
                <a:lnTo>
                  <a:pt x="1511" y="952"/>
                </a:lnTo>
                <a:lnTo>
                  <a:pt x="1511" y="952"/>
                </a:lnTo>
                <a:lnTo>
                  <a:pt x="1511" y="952"/>
                </a:lnTo>
                <a:lnTo>
                  <a:pt x="1511" y="954"/>
                </a:lnTo>
                <a:close/>
                <a:moveTo>
                  <a:pt x="1507" y="954"/>
                </a:moveTo>
                <a:lnTo>
                  <a:pt x="1507" y="954"/>
                </a:lnTo>
                <a:lnTo>
                  <a:pt x="1509" y="952"/>
                </a:lnTo>
                <a:lnTo>
                  <a:pt x="1509" y="952"/>
                </a:lnTo>
                <a:lnTo>
                  <a:pt x="1507" y="952"/>
                </a:lnTo>
                <a:lnTo>
                  <a:pt x="1507" y="952"/>
                </a:lnTo>
                <a:lnTo>
                  <a:pt x="1507" y="954"/>
                </a:lnTo>
                <a:lnTo>
                  <a:pt x="1507" y="954"/>
                </a:lnTo>
                <a:lnTo>
                  <a:pt x="1507" y="954"/>
                </a:lnTo>
                <a:close/>
                <a:moveTo>
                  <a:pt x="1362" y="931"/>
                </a:moveTo>
                <a:lnTo>
                  <a:pt x="1360" y="931"/>
                </a:lnTo>
                <a:lnTo>
                  <a:pt x="1360" y="931"/>
                </a:lnTo>
                <a:lnTo>
                  <a:pt x="1360" y="931"/>
                </a:lnTo>
                <a:lnTo>
                  <a:pt x="1360" y="931"/>
                </a:lnTo>
                <a:lnTo>
                  <a:pt x="1362" y="931"/>
                </a:lnTo>
                <a:lnTo>
                  <a:pt x="1362" y="931"/>
                </a:lnTo>
                <a:lnTo>
                  <a:pt x="1362" y="931"/>
                </a:lnTo>
                <a:lnTo>
                  <a:pt x="1362" y="931"/>
                </a:lnTo>
                <a:lnTo>
                  <a:pt x="1362" y="931"/>
                </a:lnTo>
                <a:close/>
                <a:moveTo>
                  <a:pt x="277" y="677"/>
                </a:moveTo>
                <a:lnTo>
                  <a:pt x="279" y="673"/>
                </a:lnTo>
                <a:lnTo>
                  <a:pt x="279" y="673"/>
                </a:lnTo>
                <a:lnTo>
                  <a:pt x="274" y="673"/>
                </a:lnTo>
                <a:lnTo>
                  <a:pt x="274" y="675"/>
                </a:lnTo>
                <a:lnTo>
                  <a:pt x="272" y="675"/>
                </a:lnTo>
                <a:lnTo>
                  <a:pt x="274" y="677"/>
                </a:lnTo>
                <a:lnTo>
                  <a:pt x="274" y="677"/>
                </a:lnTo>
                <a:lnTo>
                  <a:pt x="277" y="677"/>
                </a:lnTo>
                <a:close/>
                <a:moveTo>
                  <a:pt x="828" y="897"/>
                </a:moveTo>
                <a:lnTo>
                  <a:pt x="828" y="900"/>
                </a:lnTo>
                <a:lnTo>
                  <a:pt x="828" y="900"/>
                </a:lnTo>
                <a:lnTo>
                  <a:pt x="828" y="897"/>
                </a:lnTo>
                <a:lnTo>
                  <a:pt x="828" y="897"/>
                </a:lnTo>
                <a:lnTo>
                  <a:pt x="828" y="897"/>
                </a:lnTo>
                <a:lnTo>
                  <a:pt x="828" y="897"/>
                </a:lnTo>
                <a:lnTo>
                  <a:pt x="828" y="897"/>
                </a:lnTo>
                <a:close/>
                <a:moveTo>
                  <a:pt x="205" y="503"/>
                </a:moveTo>
                <a:lnTo>
                  <a:pt x="205" y="503"/>
                </a:lnTo>
                <a:lnTo>
                  <a:pt x="203" y="505"/>
                </a:lnTo>
                <a:lnTo>
                  <a:pt x="201" y="505"/>
                </a:lnTo>
                <a:lnTo>
                  <a:pt x="201" y="505"/>
                </a:lnTo>
                <a:lnTo>
                  <a:pt x="201" y="505"/>
                </a:lnTo>
                <a:lnTo>
                  <a:pt x="203" y="505"/>
                </a:lnTo>
                <a:lnTo>
                  <a:pt x="205" y="503"/>
                </a:lnTo>
                <a:close/>
                <a:moveTo>
                  <a:pt x="1257" y="606"/>
                </a:moveTo>
                <a:lnTo>
                  <a:pt x="1257" y="606"/>
                </a:lnTo>
                <a:lnTo>
                  <a:pt x="1259" y="606"/>
                </a:lnTo>
                <a:lnTo>
                  <a:pt x="1259" y="606"/>
                </a:lnTo>
                <a:lnTo>
                  <a:pt x="1261" y="606"/>
                </a:lnTo>
                <a:lnTo>
                  <a:pt x="1261" y="606"/>
                </a:lnTo>
                <a:lnTo>
                  <a:pt x="1259" y="604"/>
                </a:lnTo>
                <a:lnTo>
                  <a:pt x="1257" y="606"/>
                </a:lnTo>
                <a:close/>
                <a:moveTo>
                  <a:pt x="1041" y="487"/>
                </a:moveTo>
                <a:lnTo>
                  <a:pt x="1041" y="489"/>
                </a:lnTo>
                <a:lnTo>
                  <a:pt x="1043" y="491"/>
                </a:lnTo>
                <a:lnTo>
                  <a:pt x="1043" y="491"/>
                </a:lnTo>
                <a:lnTo>
                  <a:pt x="1046" y="491"/>
                </a:lnTo>
                <a:lnTo>
                  <a:pt x="1046" y="489"/>
                </a:lnTo>
                <a:lnTo>
                  <a:pt x="1046" y="489"/>
                </a:lnTo>
                <a:lnTo>
                  <a:pt x="1043" y="489"/>
                </a:lnTo>
                <a:lnTo>
                  <a:pt x="1041" y="487"/>
                </a:lnTo>
                <a:close/>
                <a:moveTo>
                  <a:pt x="1041" y="478"/>
                </a:moveTo>
                <a:lnTo>
                  <a:pt x="1041" y="478"/>
                </a:lnTo>
                <a:lnTo>
                  <a:pt x="1043" y="478"/>
                </a:lnTo>
                <a:lnTo>
                  <a:pt x="1043" y="480"/>
                </a:lnTo>
                <a:lnTo>
                  <a:pt x="1043" y="480"/>
                </a:lnTo>
                <a:lnTo>
                  <a:pt x="1046" y="478"/>
                </a:lnTo>
                <a:lnTo>
                  <a:pt x="1046" y="476"/>
                </a:lnTo>
                <a:lnTo>
                  <a:pt x="1043" y="476"/>
                </a:lnTo>
                <a:lnTo>
                  <a:pt x="1043" y="476"/>
                </a:lnTo>
                <a:lnTo>
                  <a:pt x="1043" y="476"/>
                </a:lnTo>
                <a:lnTo>
                  <a:pt x="1043" y="474"/>
                </a:lnTo>
                <a:lnTo>
                  <a:pt x="1043" y="472"/>
                </a:lnTo>
                <a:lnTo>
                  <a:pt x="1041" y="472"/>
                </a:lnTo>
                <a:lnTo>
                  <a:pt x="1041" y="472"/>
                </a:lnTo>
                <a:lnTo>
                  <a:pt x="1041" y="474"/>
                </a:lnTo>
                <a:lnTo>
                  <a:pt x="1041" y="474"/>
                </a:lnTo>
                <a:lnTo>
                  <a:pt x="1041" y="478"/>
                </a:lnTo>
                <a:close/>
                <a:moveTo>
                  <a:pt x="832" y="879"/>
                </a:moveTo>
                <a:lnTo>
                  <a:pt x="832" y="879"/>
                </a:lnTo>
                <a:lnTo>
                  <a:pt x="832" y="876"/>
                </a:lnTo>
                <a:lnTo>
                  <a:pt x="832" y="876"/>
                </a:lnTo>
                <a:lnTo>
                  <a:pt x="832" y="876"/>
                </a:lnTo>
                <a:lnTo>
                  <a:pt x="830" y="876"/>
                </a:lnTo>
                <a:lnTo>
                  <a:pt x="830" y="879"/>
                </a:lnTo>
                <a:lnTo>
                  <a:pt x="830" y="879"/>
                </a:lnTo>
                <a:lnTo>
                  <a:pt x="830" y="881"/>
                </a:lnTo>
                <a:lnTo>
                  <a:pt x="830" y="881"/>
                </a:lnTo>
                <a:lnTo>
                  <a:pt x="830" y="881"/>
                </a:lnTo>
                <a:lnTo>
                  <a:pt x="832" y="881"/>
                </a:lnTo>
                <a:lnTo>
                  <a:pt x="832" y="881"/>
                </a:lnTo>
                <a:lnTo>
                  <a:pt x="832" y="883"/>
                </a:lnTo>
                <a:lnTo>
                  <a:pt x="832" y="883"/>
                </a:lnTo>
                <a:lnTo>
                  <a:pt x="832" y="885"/>
                </a:lnTo>
                <a:lnTo>
                  <a:pt x="834" y="885"/>
                </a:lnTo>
                <a:lnTo>
                  <a:pt x="834" y="885"/>
                </a:lnTo>
                <a:lnTo>
                  <a:pt x="834" y="885"/>
                </a:lnTo>
                <a:lnTo>
                  <a:pt x="834" y="885"/>
                </a:lnTo>
                <a:lnTo>
                  <a:pt x="834" y="885"/>
                </a:lnTo>
                <a:lnTo>
                  <a:pt x="834" y="885"/>
                </a:lnTo>
                <a:lnTo>
                  <a:pt x="834" y="885"/>
                </a:lnTo>
                <a:lnTo>
                  <a:pt x="834" y="883"/>
                </a:lnTo>
                <a:lnTo>
                  <a:pt x="832" y="883"/>
                </a:lnTo>
                <a:lnTo>
                  <a:pt x="832" y="881"/>
                </a:lnTo>
                <a:lnTo>
                  <a:pt x="832" y="881"/>
                </a:lnTo>
                <a:lnTo>
                  <a:pt x="832" y="881"/>
                </a:lnTo>
                <a:lnTo>
                  <a:pt x="830" y="881"/>
                </a:lnTo>
                <a:lnTo>
                  <a:pt x="830" y="879"/>
                </a:lnTo>
                <a:lnTo>
                  <a:pt x="832" y="879"/>
                </a:lnTo>
                <a:close/>
                <a:moveTo>
                  <a:pt x="826" y="874"/>
                </a:moveTo>
                <a:lnTo>
                  <a:pt x="823" y="872"/>
                </a:lnTo>
                <a:lnTo>
                  <a:pt x="823" y="872"/>
                </a:lnTo>
                <a:lnTo>
                  <a:pt x="823" y="872"/>
                </a:lnTo>
                <a:lnTo>
                  <a:pt x="823" y="874"/>
                </a:lnTo>
                <a:lnTo>
                  <a:pt x="823" y="874"/>
                </a:lnTo>
                <a:lnTo>
                  <a:pt x="823" y="874"/>
                </a:lnTo>
                <a:lnTo>
                  <a:pt x="826" y="874"/>
                </a:lnTo>
                <a:lnTo>
                  <a:pt x="826" y="874"/>
                </a:lnTo>
                <a:lnTo>
                  <a:pt x="826" y="874"/>
                </a:lnTo>
                <a:close/>
                <a:moveTo>
                  <a:pt x="834" y="891"/>
                </a:moveTo>
                <a:lnTo>
                  <a:pt x="834" y="889"/>
                </a:lnTo>
                <a:lnTo>
                  <a:pt x="832" y="889"/>
                </a:lnTo>
                <a:lnTo>
                  <a:pt x="832" y="889"/>
                </a:lnTo>
                <a:lnTo>
                  <a:pt x="832" y="889"/>
                </a:lnTo>
                <a:lnTo>
                  <a:pt x="832" y="889"/>
                </a:lnTo>
                <a:lnTo>
                  <a:pt x="832" y="891"/>
                </a:lnTo>
                <a:lnTo>
                  <a:pt x="832" y="891"/>
                </a:lnTo>
                <a:lnTo>
                  <a:pt x="834" y="891"/>
                </a:lnTo>
                <a:lnTo>
                  <a:pt x="834" y="891"/>
                </a:lnTo>
                <a:close/>
                <a:moveTo>
                  <a:pt x="834" y="895"/>
                </a:moveTo>
                <a:lnTo>
                  <a:pt x="834" y="895"/>
                </a:lnTo>
                <a:lnTo>
                  <a:pt x="834" y="895"/>
                </a:lnTo>
                <a:lnTo>
                  <a:pt x="834" y="895"/>
                </a:lnTo>
                <a:lnTo>
                  <a:pt x="834" y="895"/>
                </a:lnTo>
                <a:lnTo>
                  <a:pt x="834" y="893"/>
                </a:lnTo>
                <a:lnTo>
                  <a:pt x="834" y="893"/>
                </a:lnTo>
                <a:lnTo>
                  <a:pt x="834" y="893"/>
                </a:lnTo>
                <a:lnTo>
                  <a:pt x="834" y="895"/>
                </a:lnTo>
                <a:lnTo>
                  <a:pt x="832" y="895"/>
                </a:lnTo>
                <a:lnTo>
                  <a:pt x="834" y="895"/>
                </a:lnTo>
                <a:lnTo>
                  <a:pt x="834" y="895"/>
                </a:lnTo>
                <a:close/>
                <a:moveTo>
                  <a:pt x="1802" y="832"/>
                </a:moveTo>
                <a:lnTo>
                  <a:pt x="1802" y="832"/>
                </a:lnTo>
                <a:lnTo>
                  <a:pt x="1802" y="832"/>
                </a:lnTo>
                <a:lnTo>
                  <a:pt x="1802" y="832"/>
                </a:lnTo>
                <a:lnTo>
                  <a:pt x="1804" y="832"/>
                </a:lnTo>
                <a:lnTo>
                  <a:pt x="1804" y="832"/>
                </a:lnTo>
                <a:lnTo>
                  <a:pt x="1804" y="832"/>
                </a:lnTo>
                <a:lnTo>
                  <a:pt x="1804" y="832"/>
                </a:lnTo>
                <a:lnTo>
                  <a:pt x="1804" y="832"/>
                </a:lnTo>
                <a:lnTo>
                  <a:pt x="1802" y="832"/>
                </a:lnTo>
                <a:lnTo>
                  <a:pt x="1802" y="832"/>
                </a:lnTo>
                <a:close/>
                <a:moveTo>
                  <a:pt x="1823" y="851"/>
                </a:moveTo>
                <a:lnTo>
                  <a:pt x="1823" y="853"/>
                </a:lnTo>
                <a:lnTo>
                  <a:pt x="1821" y="851"/>
                </a:lnTo>
                <a:lnTo>
                  <a:pt x="1821" y="851"/>
                </a:lnTo>
                <a:lnTo>
                  <a:pt x="1821" y="853"/>
                </a:lnTo>
                <a:lnTo>
                  <a:pt x="1821" y="853"/>
                </a:lnTo>
                <a:lnTo>
                  <a:pt x="1821" y="856"/>
                </a:lnTo>
                <a:lnTo>
                  <a:pt x="1823" y="853"/>
                </a:lnTo>
                <a:lnTo>
                  <a:pt x="1825" y="853"/>
                </a:lnTo>
                <a:lnTo>
                  <a:pt x="1825" y="853"/>
                </a:lnTo>
                <a:lnTo>
                  <a:pt x="1825" y="851"/>
                </a:lnTo>
                <a:lnTo>
                  <a:pt x="1823" y="851"/>
                </a:lnTo>
                <a:close/>
                <a:moveTo>
                  <a:pt x="1817" y="413"/>
                </a:moveTo>
                <a:lnTo>
                  <a:pt x="1815" y="413"/>
                </a:lnTo>
                <a:lnTo>
                  <a:pt x="1812" y="415"/>
                </a:lnTo>
                <a:lnTo>
                  <a:pt x="1812" y="419"/>
                </a:lnTo>
                <a:lnTo>
                  <a:pt x="1812" y="422"/>
                </a:lnTo>
                <a:lnTo>
                  <a:pt x="1815" y="422"/>
                </a:lnTo>
                <a:lnTo>
                  <a:pt x="1815" y="424"/>
                </a:lnTo>
                <a:lnTo>
                  <a:pt x="1819" y="424"/>
                </a:lnTo>
                <a:lnTo>
                  <a:pt x="1823" y="424"/>
                </a:lnTo>
                <a:lnTo>
                  <a:pt x="1825" y="424"/>
                </a:lnTo>
                <a:lnTo>
                  <a:pt x="1827" y="426"/>
                </a:lnTo>
                <a:lnTo>
                  <a:pt x="1827" y="424"/>
                </a:lnTo>
                <a:lnTo>
                  <a:pt x="1829" y="426"/>
                </a:lnTo>
                <a:lnTo>
                  <a:pt x="1829" y="426"/>
                </a:lnTo>
                <a:lnTo>
                  <a:pt x="1831" y="426"/>
                </a:lnTo>
                <a:lnTo>
                  <a:pt x="1827" y="428"/>
                </a:lnTo>
                <a:lnTo>
                  <a:pt x="1825" y="428"/>
                </a:lnTo>
                <a:lnTo>
                  <a:pt x="1823" y="428"/>
                </a:lnTo>
                <a:lnTo>
                  <a:pt x="1823" y="428"/>
                </a:lnTo>
                <a:lnTo>
                  <a:pt x="1823" y="430"/>
                </a:lnTo>
                <a:lnTo>
                  <a:pt x="1825" y="430"/>
                </a:lnTo>
                <a:lnTo>
                  <a:pt x="1827" y="430"/>
                </a:lnTo>
                <a:lnTo>
                  <a:pt x="1829" y="432"/>
                </a:lnTo>
                <a:lnTo>
                  <a:pt x="1829" y="432"/>
                </a:lnTo>
                <a:lnTo>
                  <a:pt x="1831" y="432"/>
                </a:lnTo>
                <a:lnTo>
                  <a:pt x="1840" y="430"/>
                </a:lnTo>
                <a:lnTo>
                  <a:pt x="1844" y="430"/>
                </a:lnTo>
                <a:lnTo>
                  <a:pt x="1852" y="426"/>
                </a:lnTo>
                <a:lnTo>
                  <a:pt x="1854" y="424"/>
                </a:lnTo>
                <a:lnTo>
                  <a:pt x="1856" y="424"/>
                </a:lnTo>
                <a:lnTo>
                  <a:pt x="1856" y="422"/>
                </a:lnTo>
                <a:lnTo>
                  <a:pt x="1854" y="422"/>
                </a:lnTo>
                <a:lnTo>
                  <a:pt x="1854" y="422"/>
                </a:lnTo>
                <a:lnTo>
                  <a:pt x="1854" y="419"/>
                </a:lnTo>
                <a:lnTo>
                  <a:pt x="1854" y="419"/>
                </a:lnTo>
                <a:lnTo>
                  <a:pt x="1854" y="419"/>
                </a:lnTo>
                <a:lnTo>
                  <a:pt x="1854" y="419"/>
                </a:lnTo>
                <a:lnTo>
                  <a:pt x="1854" y="417"/>
                </a:lnTo>
                <a:lnTo>
                  <a:pt x="1848" y="417"/>
                </a:lnTo>
                <a:lnTo>
                  <a:pt x="1844" y="415"/>
                </a:lnTo>
                <a:lnTo>
                  <a:pt x="1838" y="409"/>
                </a:lnTo>
                <a:lnTo>
                  <a:pt x="1835" y="407"/>
                </a:lnTo>
                <a:lnTo>
                  <a:pt x="1835" y="407"/>
                </a:lnTo>
                <a:lnTo>
                  <a:pt x="1825" y="405"/>
                </a:lnTo>
                <a:lnTo>
                  <a:pt x="1821" y="405"/>
                </a:lnTo>
                <a:lnTo>
                  <a:pt x="1815" y="407"/>
                </a:lnTo>
                <a:lnTo>
                  <a:pt x="1815" y="407"/>
                </a:lnTo>
                <a:lnTo>
                  <a:pt x="1815" y="409"/>
                </a:lnTo>
                <a:lnTo>
                  <a:pt x="1812" y="409"/>
                </a:lnTo>
                <a:lnTo>
                  <a:pt x="1812" y="409"/>
                </a:lnTo>
                <a:lnTo>
                  <a:pt x="1815" y="411"/>
                </a:lnTo>
                <a:lnTo>
                  <a:pt x="1815" y="411"/>
                </a:lnTo>
                <a:lnTo>
                  <a:pt x="1817" y="413"/>
                </a:lnTo>
                <a:lnTo>
                  <a:pt x="1821" y="415"/>
                </a:lnTo>
                <a:lnTo>
                  <a:pt x="1821" y="415"/>
                </a:lnTo>
                <a:lnTo>
                  <a:pt x="1817" y="413"/>
                </a:lnTo>
                <a:close/>
                <a:moveTo>
                  <a:pt x="1806" y="809"/>
                </a:moveTo>
                <a:lnTo>
                  <a:pt x="1806" y="809"/>
                </a:lnTo>
                <a:lnTo>
                  <a:pt x="1806" y="809"/>
                </a:lnTo>
                <a:lnTo>
                  <a:pt x="1806" y="809"/>
                </a:lnTo>
                <a:lnTo>
                  <a:pt x="1804" y="811"/>
                </a:lnTo>
                <a:lnTo>
                  <a:pt x="1804" y="811"/>
                </a:lnTo>
                <a:lnTo>
                  <a:pt x="1806" y="811"/>
                </a:lnTo>
                <a:lnTo>
                  <a:pt x="1806" y="809"/>
                </a:lnTo>
                <a:close/>
                <a:moveTo>
                  <a:pt x="1815" y="856"/>
                </a:moveTo>
                <a:lnTo>
                  <a:pt x="1815" y="856"/>
                </a:lnTo>
                <a:lnTo>
                  <a:pt x="1815" y="856"/>
                </a:lnTo>
                <a:lnTo>
                  <a:pt x="1815" y="856"/>
                </a:lnTo>
                <a:lnTo>
                  <a:pt x="1815" y="853"/>
                </a:lnTo>
                <a:lnTo>
                  <a:pt x="1812" y="853"/>
                </a:lnTo>
                <a:lnTo>
                  <a:pt x="1812" y="856"/>
                </a:lnTo>
                <a:lnTo>
                  <a:pt x="1815" y="856"/>
                </a:lnTo>
                <a:lnTo>
                  <a:pt x="1815" y="856"/>
                </a:lnTo>
                <a:lnTo>
                  <a:pt x="1815" y="856"/>
                </a:lnTo>
                <a:lnTo>
                  <a:pt x="1815" y="856"/>
                </a:lnTo>
                <a:lnTo>
                  <a:pt x="1817" y="856"/>
                </a:lnTo>
                <a:lnTo>
                  <a:pt x="1817" y="853"/>
                </a:lnTo>
                <a:lnTo>
                  <a:pt x="1817" y="853"/>
                </a:lnTo>
                <a:lnTo>
                  <a:pt x="1817" y="853"/>
                </a:lnTo>
                <a:lnTo>
                  <a:pt x="1815" y="856"/>
                </a:lnTo>
                <a:close/>
                <a:moveTo>
                  <a:pt x="1724" y="728"/>
                </a:moveTo>
                <a:lnTo>
                  <a:pt x="1722" y="728"/>
                </a:lnTo>
                <a:lnTo>
                  <a:pt x="1722" y="728"/>
                </a:lnTo>
                <a:lnTo>
                  <a:pt x="1722" y="728"/>
                </a:lnTo>
                <a:lnTo>
                  <a:pt x="1720" y="728"/>
                </a:lnTo>
                <a:lnTo>
                  <a:pt x="1720" y="730"/>
                </a:lnTo>
                <a:lnTo>
                  <a:pt x="1720" y="730"/>
                </a:lnTo>
                <a:lnTo>
                  <a:pt x="1722" y="730"/>
                </a:lnTo>
                <a:lnTo>
                  <a:pt x="1724" y="730"/>
                </a:lnTo>
                <a:lnTo>
                  <a:pt x="1724" y="730"/>
                </a:lnTo>
                <a:lnTo>
                  <a:pt x="1724" y="728"/>
                </a:lnTo>
                <a:lnTo>
                  <a:pt x="1724" y="728"/>
                </a:lnTo>
                <a:close/>
                <a:moveTo>
                  <a:pt x="828" y="874"/>
                </a:moveTo>
                <a:lnTo>
                  <a:pt x="828" y="874"/>
                </a:lnTo>
                <a:lnTo>
                  <a:pt x="828" y="874"/>
                </a:lnTo>
                <a:lnTo>
                  <a:pt x="828" y="874"/>
                </a:lnTo>
                <a:lnTo>
                  <a:pt x="828" y="876"/>
                </a:lnTo>
                <a:lnTo>
                  <a:pt x="828" y="876"/>
                </a:lnTo>
                <a:lnTo>
                  <a:pt x="828" y="876"/>
                </a:lnTo>
                <a:lnTo>
                  <a:pt x="828" y="876"/>
                </a:lnTo>
                <a:lnTo>
                  <a:pt x="828" y="876"/>
                </a:lnTo>
                <a:lnTo>
                  <a:pt x="828" y="874"/>
                </a:lnTo>
                <a:lnTo>
                  <a:pt x="828" y="874"/>
                </a:lnTo>
                <a:close/>
                <a:moveTo>
                  <a:pt x="1456" y="809"/>
                </a:moveTo>
                <a:lnTo>
                  <a:pt x="1456" y="809"/>
                </a:lnTo>
                <a:lnTo>
                  <a:pt x="1458" y="809"/>
                </a:lnTo>
                <a:lnTo>
                  <a:pt x="1458" y="809"/>
                </a:lnTo>
                <a:lnTo>
                  <a:pt x="1458" y="809"/>
                </a:lnTo>
                <a:lnTo>
                  <a:pt x="1458" y="809"/>
                </a:lnTo>
                <a:lnTo>
                  <a:pt x="1458" y="807"/>
                </a:lnTo>
                <a:lnTo>
                  <a:pt x="1458" y="807"/>
                </a:lnTo>
                <a:lnTo>
                  <a:pt x="1458" y="807"/>
                </a:lnTo>
                <a:lnTo>
                  <a:pt x="1454" y="809"/>
                </a:lnTo>
                <a:lnTo>
                  <a:pt x="1454" y="809"/>
                </a:lnTo>
                <a:lnTo>
                  <a:pt x="1456" y="809"/>
                </a:lnTo>
                <a:close/>
                <a:moveTo>
                  <a:pt x="1798" y="342"/>
                </a:moveTo>
                <a:lnTo>
                  <a:pt x="1798" y="342"/>
                </a:lnTo>
                <a:lnTo>
                  <a:pt x="1800" y="342"/>
                </a:lnTo>
                <a:lnTo>
                  <a:pt x="1800" y="344"/>
                </a:lnTo>
                <a:lnTo>
                  <a:pt x="1800" y="344"/>
                </a:lnTo>
                <a:lnTo>
                  <a:pt x="1802" y="344"/>
                </a:lnTo>
                <a:lnTo>
                  <a:pt x="1802" y="344"/>
                </a:lnTo>
                <a:lnTo>
                  <a:pt x="1802" y="346"/>
                </a:lnTo>
                <a:lnTo>
                  <a:pt x="1804" y="346"/>
                </a:lnTo>
                <a:lnTo>
                  <a:pt x="1806" y="342"/>
                </a:lnTo>
                <a:lnTo>
                  <a:pt x="1808" y="342"/>
                </a:lnTo>
                <a:lnTo>
                  <a:pt x="1810" y="340"/>
                </a:lnTo>
                <a:lnTo>
                  <a:pt x="1810" y="338"/>
                </a:lnTo>
                <a:lnTo>
                  <a:pt x="1808" y="338"/>
                </a:lnTo>
                <a:lnTo>
                  <a:pt x="1808" y="338"/>
                </a:lnTo>
                <a:lnTo>
                  <a:pt x="1804" y="340"/>
                </a:lnTo>
                <a:lnTo>
                  <a:pt x="1804" y="340"/>
                </a:lnTo>
                <a:lnTo>
                  <a:pt x="1802" y="340"/>
                </a:lnTo>
                <a:lnTo>
                  <a:pt x="1802" y="340"/>
                </a:lnTo>
                <a:lnTo>
                  <a:pt x="1796" y="340"/>
                </a:lnTo>
                <a:lnTo>
                  <a:pt x="1796" y="340"/>
                </a:lnTo>
                <a:lnTo>
                  <a:pt x="1794" y="342"/>
                </a:lnTo>
                <a:lnTo>
                  <a:pt x="1794" y="342"/>
                </a:lnTo>
                <a:lnTo>
                  <a:pt x="1796" y="342"/>
                </a:lnTo>
                <a:lnTo>
                  <a:pt x="1798" y="342"/>
                </a:lnTo>
                <a:close/>
                <a:moveTo>
                  <a:pt x="1804" y="818"/>
                </a:moveTo>
                <a:lnTo>
                  <a:pt x="1804" y="818"/>
                </a:lnTo>
                <a:lnTo>
                  <a:pt x="1804" y="816"/>
                </a:lnTo>
                <a:lnTo>
                  <a:pt x="1802" y="818"/>
                </a:lnTo>
                <a:lnTo>
                  <a:pt x="1800" y="818"/>
                </a:lnTo>
                <a:lnTo>
                  <a:pt x="1802" y="818"/>
                </a:lnTo>
                <a:lnTo>
                  <a:pt x="1800" y="820"/>
                </a:lnTo>
                <a:lnTo>
                  <a:pt x="1798" y="818"/>
                </a:lnTo>
                <a:lnTo>
                  <a:pt x="1798" y="818"/>
                </a:lnTo>
                <a:lnTo>
                  <a:pt x="1796" y="818"/>
                </a:lnTo>
                <a:lnTo>
                  <a:pt x="1794" y="818"/>
                </a:lnTo>
                <a:lnTo>
                  <a:pt x="1789" y="820"/>
                </a:lnTo>
                <a:lnTo>
                  <a:pt x="1787" y="822"/>
                </a:lnTo>
                <a:lnTo>
                  <a:pt x="1787" y="822"/>
                </a:lnTo>
                <a:lnTo>
                  <a:pt x="1785" y="822"/>
                </a:lnTo>
                <a:lnTo>
                  <a:pt x="1785" y="826"/>
                </a:lnTo>
                <a:lnTo>
                  <a:pt x="1785" y="826"/>
                </a:lnTo>
                <a:lnTo>
                  <a:pt x="1783" y="828"/>
                </a:lnTo>
                <a:lnTo>
                  <a:pt x="1781" y="828"/>
                </a:lnTo>
                <a:lnTo>
                  <a:pt x="1781" y="828"/>
                </a:lnTo>
                <a:lnTo>
                  <a:pt x="1781" y="828"/>
                </a:lnTo>
                <a:lnTo>
                  <a:pt x="1781" y="828"/>
                </a:lnTo>
                <a:lnTo>
                  <a:pt x="1781" y="830"/>
                </a:lnTo>
                <a:lnTo>
                  <a:pt x="1781" y="832"/>
                </a:lnTo>
                <a:lnTo>
                  <a:pt x="1779" y="832"/>
                </a:lnTo>
                <a:lnTo>
                  <a:pt x="1779" y="832"/>
                </a:lnTo>
                <a:lnTo>
                  <a:pt x="1777" y="835"/>
                </a:lnTo>
                <a:lnTo>
                  <a:pt x="1777" y="835"/>
                </a:lnTo>
                <a:lnTo>
                  <a:pt x="1779" y="835"/>
                </a:lnTo>
                <a:lnTo>
                  <a:pt x="1779" y="835"/>
                </a:lnTo>
                <a:lnTo>
                  <a:pt x="1779" y="835"/>
                </a:lnTo>
                <a:lnTo>
                  <a:pt x="1777" y="835"/>
                </a:lnTo>
                <a:lnTo>
                  <a:pt x="1777" y="837"/>
                </a:lnTo>
                <a:lnTo>
                  <a:pt x="1775" y="837"/>
                </a:lnTo>
                <a:lnTo>
                  <a:pt x="1775" y="839"/>
                </a:lnTo>
                <a:lnTo>
                  <a:pt x="1773" y="843"/>
                </a:lnTo>
                <a:lnTo>
                  <a:pt x="1773" y="847"/>
                </a:lnTo>
                <a:lnTo>
                  <a:pt x="1768" y="853"/>
                </a:lnTo>
                <a:lnTo>
                  <a:pt x="1768" y="853"/>
                </a:lnTo>
                <a:lnTo>
                  <a:pt x="1768" y="853"/>
                </a:lnTo>
                <a:lnTo>
                  <a:pt x="1771" y="856"/>
                </a:lnTo>
                <a:lnTo>
                  <a:pt x="1771" y="856"/>
                </a:lnTo>
                <a:lnTo>
                  <a:pt x="1771" y="858"/>
                </a:lnTo>
                <a:lnTo>
                  <a:pt x="1768" y="856"/>
                </a:lnTo>
                <a:lnTo>
                  <a:pt x="1766" y="856"/>
                </a:lnTo>
                <a:lnTo>
                  <a:pt x="1766" y="856"/>
                </a:lnTo>
                <a:lnTo>
                  <a:pt x="1764" y="858"/>
                </a:lnTo>
                <a:lnTo>
                  <a:pt x="1764" y="858"/>
                </a:lnTo>
                <a:lnTo>
                  <a:pt x="1764" y="860"/>
                </a:lnTo>
                <a:lnTo>
                  <a:pt x="1764" y="860"/>
                </a:lnTo>
                <a:lnTo>
                  <a:pt x="1766" y="862"/>
                </a:lnTo>
                <a:lnTo>
                  <a:pt x="1768" y="862"/>
                </a:lnTo>
                <a:lnTo>
                  <a:pt x="1768" y="862"/>
                </a:lnTo>
                <a:lnTo>
                  <a:pt x="1766" y="862"/>
                </a:lnTo>
                <a:lnTo>
                  <a:pt x="1766" y="864"/>
                </a:lnTo>
                <a:lnTo>
                  <a:pt x="1766" y="864"/>
                </a:lnTo>
                <a:lnTo>
                  <a:pt x="1766" y="866"/>
                </a:lnTo>
                <a:lnTo>
                  <a:pt x="1768" y="866"/>
                </a:lnTo>
                <a:lnTo>
                  <a:pt x="1766" y="866"/>
                </a:lnTo>
                <a:lnTo>
                  <a:pt x="1766" y="866"/>
                </a:lnTo>
                <a:lnTo>
                  <a:pt x="1764" y="864"/>
                </a:lnTo>
                <a:lnTo>
                  <a:pt x="1762" y="864"/>
                </a:lnTo>
                <a:lnTo>
                  <a:pt x="1762" y="864"/>
                </a:lnTo>
                <a:lnTo>
                  <a:pt x="1762" y="864"/>
                </a:lnTo>
                <a:lnTo>
                  <a:pt x="1760" y="866"/>
                </a:lnTo>
                <a:lnTo>
                  <a:pt x="1760" y="868"/>
                </a:lnTo>
                <a:lnTo>
                  <a:pt x="1758" y="870"/>
                </a:lnTo>
                <a:lnTo>
                  <a:pt x="1758" y="872"/>
                </a:lnTo>
                <a:lnTo>
                  <a:pt x="1758" y="872"/>
                </a:lnTo>
                <a:lnTo>
                  <a:pt x="1756" y="872"/>
                </a:lnTo>
                <a:lnTo>
                  <a:pt x="1754" y="872"/>
                </a:lnTo>
                <a:lnTo>
                  <a:pt x="1754" y="872"/>
                </a:lnTo>
                <a:lnTo>
                  <a:pt x="1754" y="870"/>
                </a:lnTo>
                <a:lnTo>
                  <a:pt x="1756" y="870"/>
                </a:lnTo>
                <a:lnTo>
                  <a:pt x="1756" y="870"/>
                </a:lnTo>
                <a:lnTo>
                  <a:pt x="1752" y="872"/>
                </a:lnTo>
                <a:lnTo>
                  <a:pt x="1750" y="874"/>
                </a:lnTo>
                <a:lnTo>
                  <a:pt x="1750" y="874"/>
                </a:lnTo>
                <a:lnTo>
                  <a:pt x="1754" y="874"/>
                </a:lnTo>
                <a:lnTo>
                  <a:pt x="1758" y="874"/>
                </a:lnTo>
                <a:lnTo>
                  <a:pt x="1758" y="874"/>
                </a:lnTo>
                <a:lnTo>
                  <a:pt x="1760" y="874"/>
                </a:lnTo>
                <a:lnTo>
                  <a:pt x="1762" y="874"/>
                </a:lnTo>
                <a:lnTo>
                  <a:pt x="1762" y="874"/>
                </a:lnTo>
                <a:lnTo>
                  <a:pt x="1760" y="876"/>
                </a:lnTo>
                <a:lnTo>
                  <a:pt x="1758" y="876"/>
                </a:lnTo>
                <a:lnTo>
                  <a:pt x="1758" y="879"/>
                </a:lnTo>
                <a:lnTo>
                  <a:pt x="1754" y="881"/>
                </a:lnTo>
                <a:lnTo>
                  <a:pt x="1750" y="885"/>
                </a:lnTo>
                <a:lnTo>
                  <a:pt x="1747" y="885"/>
                </a:lnTo>
                <a:lnTo>
                  <a:pt x="1747" y="887"/>
                </a:lnTo>
                <a:lnTo>
                  <a:pt x="1747" y="887"/>
                </a:lnTo>
                <a:lnTo>
                  <a:pt x="1747" y="889"/>
                </a:lnTo>
                <a:lnTo>
                  <a:pt x="1750" y="891"/>
                </a:lnTo>
                <a:lnTo>
                  <a:pt x="1750" y="891"/>
                </a:lnTo>
                <a:lnTo>
                  <a:pt x="1752" y="891"/>
                </a:lnTo>
                <a:lnTo>
                  <a:pt x="1754" y="891"/>
                </a:lnTo>
                <a:lnTo>
                  <a:pt x="1758" y="891"/>
                </a:lnTo>
                <a:lnTo>
                  <a:pt x="1760" y="891"/>
                </a:lnTo>
                <a:lnTo>
                  <a:pt x="1762" y="889"/>
                </a:lnTo>
                <a:lnTo>
                  <a:pt x="1762" y="889"/>
                </a:lnTo>
                <a:lnTo>
                  <a:pt x="1762" y="889"/>
                </a:lnTo>
                <a:lnTo>
                  <a:pt x="1762" y="889"/>
                </a:lnTo>
                <a:lnTo>
                  <a:pt x="1764" y="889"/>
                </a:lnTo>
                <a:lnTo>
                  <a:pt x="1768" y="889"/>
                </a:lnTo>
                <a:lnTo>
                  <a:pt x="1768" y="889"/>
                </a:lnTo>
                <a:lnTo>
                  <a:pt x="1773" y="891"/>
                </a:lnTo>
                <a:lnTo>
                  <a:pt x="1775" y="891"/>
                </a:lnTo>
                <a:lnTo>
                  <a:pt x="1783" y="891"/>
                </a:lnTo>
                <a:lnTo>
                  <a:pt x="1785" y="891"/>
                </a:lnTo>
                <a:lnTo>
                  <a:pt x="1785" y="891"/>
                </a:lnTo>
                <a:lnTo>
                  <a:pt x="1789" y="891"/>
                </a:lnTo>
                <a:lnTo>
                  <a:pt x="1791" y="891"/>
                </a:lnTo>
                <a:lnTo>
                  <a:pt x="1794" y="891"/>
                </a:lnTo>
                <a:lnTo>
                  <a:pt x="1794" y="889"/>
                </a:lnTo>
                <a:lnTo>
                  <a:pt x="1794" y="887"/>
                </a:lnTo>
                <a:lnTo>
                  <a:pt x="1796" y="887"/>
                </a:lnTo>
                <a:lnTo>
                  <a:pt x="1796" y="889"/>
                </a:lnTo>
                <a:lnTo>
                  <a:pt x="1796" y="889"/>
                </a:lnTo>
                <a:lnTo>
                  <a:pt x="1798" y="887"/>
                </a:lnTo>
                <a:lnTo>
                  <a:pt x="1798" y="887"/>
                </a:lnTo>
                <a:lnTo>
                  <a:pt x="1798" y="887"/>
                </a:lnTo>
                <a:lnTo>
                  <a:pt x="1798" y="891"/>
                </a:lnTo>
                <a:lnTo>
                  <a:pt x="1796" y="893"/>
                </a:lnTo>
                <a:lnTo>
                  <a:pt x="1794" y="893"/>
                </a:lnTo>
                <a:lnTo>
                  <a:pt x="1796" y="893"/>
                </a:lnTo>
                <a:lnTo>
                  <a:pt x="1798" y="893"/>
                </a:lnTo>
                <a:lnTo>
                  <a:pt x="1800" y="893"/>
                </a:lnTo>
                <a:lnTo>
                  <a:pt x="1800" y="893"/>
                </a:lnTo>
                <a:lnTo>
                  <a:pt x="1802" y="893"/>
                </a:lnTo>
                <a:lnTo>
                  <a:pt x="1804" y="893"/>
                </a:lnTo>
                <a:lnTo>
                  <a:pt x="1804" y="893"/>
                </a:lnTo>
                <a:lnTo>
                  <a:pt x="1804" y="893"/>
                </a:lnTo>
                <a:lnTo>
                  <a:pt x="1804" y="891"/>
                </a:lnTo>
                <a:lnTo>
                  <a:pt x="1806" y="891"/>
                </a:lnTo>
                <a:lnTo>
                  <a:pt x="1806" y="889"/>
                </a:lnTo>
                <a:lnTo>
                  <a:pt x="1808" y="891"/>
                </a:lnTo>
                <a:lnTo>
                  <a:pt x="1810" y="891"/>
                </a:lnTo>
                <a:lnTo>
                  <a:pt x="1810" y="891"/>
                </a:lnTo>
                <a:lnTo>
                  <a:pt x="1812" y="891"/>
                </a:lnTo>
                <a:lnTo>
                  <a:pt x="1812" y="891"/>
                </a:lnTo>
                <a:lnTo>
                  <a:pt x="1815" y="889"/>
                </a:lnTo>
                <a:lnTo>
                  <a:pt x="1815" y="891"/>
                </a:lnTo>
                <a:lnTo>
                  <a:pt x="1812" y="891"/>
                </a:lnTo>
                <a:lnTo>
                  <a:pt x="1810" y="893"/>
                </a:lnTo>
                <a:lnTo>
                  <a:pt x="1808" y="893"/>
                </a:lnTo>
                <a:lnTo>
                  <a:pt x="1806" y="897"/>
                </a:lnTo>
                <a:lnTo>
                  <a:pt x="1804" y="897"/>
                </a:lnTo>
                <a:lnTo>
                  <a:pt x="1804" y="900"/>
                </a:lnTo>
                <a:lnTo>
                  <a:pt x="1802" y="900"/>
                </a:lnTo>
                <a:lnTo>
                  <a:pt x="1800" y="900"/>
                </a:lnTo>
                <a:lnTo>
                  <a:pt x="1798" y="902"/>
                </a:lnTo>
                <a:lnTo>
                  <a:pt x="1798" y="902"/>
                </a:lnTo>
                <a:lnTo>
                  <a:pt x="1798" y="902"/>
                </a:lnTo>
                <a:lnTo>
                  <a:pt x="1798" y="904"/>
                </a:lnTo>
                <a:lnTo>
                  <a:pt x="1798" y="904"/>
                </a:lnTo>
                <a:lnTo>
                  <a:pt x="1798" y="904"/>
                </a:lnTo>
                <a:lnTo>
                  <a:pt x="1798" y="904"/>
                </a:lnTo>
                <a:lnTo>
                  <a:pt x="1800" y="904"/>
                </a:lnTo>
                <a:lnTo>
                  <a:pt x="1802" y="904"/>
                </a:lnTo>
                <a:lnTo>
                  <a:pt x="1804" y="904"/>
                </a:lnTo>
                <a:lnTo>
                  <a:pt x="1804" y="904"/>
                </a:lnTo>
                <a:lnTo>
                  <a:pt x="1804" y="904"/>
                </a:lnTo>
                <a:lnTo>
                  <a:pt x="1806" y="904"/>
                </a:lnTo>
                <a:lnTo>
                  <a:pt x="1808" y="904"/>
                </a:lnTo>
                <a:lnTo>
                  <a:pt x="1808" y="902"/>
                </a:lnTo>
                <a:lnTo>
                  <a:pt x="1810" y="900"/>
                </a:lnTo>
                <a:lnTo>
                  <a:pt x="1810" y="900"/>
                </a:lnTo>
                <a:lnTo>
                  <a:pt x="1812" y="895"/>
                </a:lnTo>
                <a:lnTo>
                  <a:pt x="1815" y="895"/>
                </a:lnTo>
                <a:lnTo>
                  <a:pt x="1815" y="895"/>
                </a:lnTo>
                <a:lnTo>
                  <a:pt x="1817" y="895"/>
                </a:lnTo>
                <a:lnTo>
                  <a:pt x="1817" y="893"/>
                </a:lnTo>
                <a:lnTo>
                  <a:pt x="1819" y="891"/>
                </a:lnTo>
                <a:lnTo>
                  <a:pt x="1819" y="893"/>
                </a:lnTo>
                <a:lnTo>
                  <a:pt x="1817" y="895"/>
                </a:lnTo>
                <a:lnTo>
                  <a:pt x="1817" y="895"/>
                </a:lnTo>
                <a:lnTo>
                  <a:pt x="1819" y="895"/>
                </a:lnTo>
                <a:lnTo>
                  <a:pt x="1819" y="895"/>
                </a:lnTo>
                <a:lnTo>
                  <a:pt x="1819" y="893"/>
                </a:lnTo>
                <a:lnTo>
                  <a:pt x="1819" y="891"/>
                </a:lnTo>
                <a:lnTo>
                  <a:pt x="1823" y="889"/>
                </a:lnTo>
                <a:lnTo>
                  <a:pt x="1823" y="887"/>
                </a:lnTo>
                <a:lnTo>
                  <a:pt x="1823" y="887"/>
                </a:lnTo>
                <a:lnTo>
                  <a:pt x="1825" y="887"/>
                </a:lnTo>
                <a:lnTo>
                  <a:pt x="1825" y="889"/>
                </a:lnTo>
                <a:lnTo>
                  <a:pt x="1827" y="891"/>
                </a:lnTo>
                <a:lnTo>
                  <a:pt x="1827" y="893"/>
                </a:lnTo>
                <a:lnTo>
                  <a:pt x="1827" y="893"/>
                </a:lnTo>
                <a:lnTo>
                  <a:pt x="1827" y="893"/>
                </a:lnTo>
                <a:lnTo>
                  <a:pt x="1827" y="895"/>
                </a:lnTo>
                <a:lnTo>
                  <a:pt x="1825" y="897"/>
                </a:lnTo>
                <a:lnTo>
                  <a:pt x="1825" y="900"/>
                </a:lnTo>
                <a:lnTo>
                  <a:pt x="1823" y="904"/>
                </a:lnTo>
                <a:lnTo>
                  <a:pt x="1823" y="904"/>
                </a:lnTo>
                <a:lnTo>
                  <a:pt x="1823" y="904"/>
                </a:lnTo>
                <a:lnTo>
                  <a:pt x="1823" y="906"/>
                </a:lnTo>
                <a:lnTo>
                  <a:pt x="1823" y="906"/>
                </a:lnTo>
                <a:lnTo>
                  <a:pt x="1825" y="906"/>
                </a:lnTo>
                <a:lnTo>
                  <a:pt x="1825" y="906"/>
                </a:lnTo>
                <a:lnTo>
                  <a:pt x="1827" y="904"/>
                </a:lnTo>
                <a:lnTo>
                  <a:pt x="1829" y="902"/>
                </a:lnTo>
                <a:lnTo>
                  <a:pt x="1829" y="900"/>
                </a:lnTo>
                <a:lnTo>
                  <a:pt x="1831" y="900"/>
                </a:lnTo>
                <a:lnTo>
                  <a:pt x="1831" y="900"/>
                </a:lnTo>
                <a:lnTo>
                  <a:pt x="1831" y="900"/>
                </a:lnTo>
                <a:lnTo>
                  <a:pt x="1831" y="900"/>
                </a:lnTo>
                <a:lnTo>
                  <a:pt x="1831" y="902"/>
                </a:lnTo>
                <a:lnTo>
                  <a:pt x="1831" y="904"/>
                </a:lnTo>
                <a:lnTo>
                  <a:pt x="1831" y="904"/>
                </a:lnTo>
                <a:lnTo>
                  <a:pt x="1831" y="908"/>
                </a:lnTo>
                <a:lnTo>
                  <a:pt x="1831" y="908"/>
                </a:lnTo>
                <a:lnTo>
                  <a:pt x="1831" y="908"/>
                </a:lnTo>
                <a:lnTo>
                  <a:pt x="1831" y="908"/>
                </a:lnTo>
                <a:lnTo>
                  <a:pt x="1833" y="908"/>
                </a:lnTo>
                <a:lnTo>
                  <a:pt x="1835" y="908"/>
                </a:lnTo>
                <a:lnTo>
                  <a:pt x="1835" y="908"/>
                </a:lnTo>
                <a:lnTo>
                  <a:pt x="1835" y="908"/>
                </a:lnTo>
                <a:lnTo>
                  <a:pt x="1838" y="908"/>
                </a:lnTo>
                <a:lnTo>
                  <a:pt x="1838" y="908"/>
                </a:lnTo>
                <a:lnTo>
                  <a:pt x="1838" y="908"/>
                </a:lnTo>
                <a:lnTo>
                  <a:pt x="1840" y="908"/>
                </a:lnTo>
                <a:lnTo>
                  <a:pt x="1840" y="908"/>
                </a:lnTo>
                <a:lnTo>
                  <a:pt x="1840" y="906"/>
                </a:lnTo>
                <a:lnTo>
                  <a:pt x="1842" y="902"/>
                </a:lnTo>
                <a:lnTo>
                  <a:pt x="1842" y="902"/>
                </a:lnTo>
                <a:lnTo>
                  <a:pt x="1842" y="902"/>
                </a:lnTo>
                <a:lnTo>
                  <a:pt x="1842" y="900"/>
                </a:lnTo>
                <a:lnTo>
                  <a:pt x="1844" y="895"/>
                </a:lnTo>
                <a:lnTo>
                  <a:pt x="1844" y="893"/>
                </a:lnTo>
                <a:lnTo>
                  <a:pt x="1844" y="891"/>
                </a:lnTo>
                <a:lnTo>
                  <a:pt x="1844" y="891"/>
                </a:lnTo>
                <a:lnTo>
                  <a:pt x="1844" y="889"/>
                </a:lnTo>
                <a:lnTo>
                  <a:pt x="1844" y="889"/>
                </a:lnTo>
                <a:lnTo>
                  <a:pt x="1844" y="889"/>
                </a:lnTo>
                <a:lnTo>
                  <a:pt x="1844" y="889"/>
                </a:lnTo>
                <a:lnTo>
                  <a:pt x="1842" y="889"/>
                </a:lnTo>
                <a:lnTo>
                  <a:pt x="1842" y="891"/>
                </a:lnTo>
                <a:lnTo>
                  <a:pt x="1840" y="891"/>
                </a:lnTo>
                <a:lnTo>
                  <a:pt x="1840" y="893"/>
                </a:lnTo>
                <a:lnTo>
                  <a:pt x="1838" y="893"/>
                </a:lnTo>
                <a:lnTo>
                  <a:pt x="1838" y="893"/>
                </a:lnTo>
                <a:lnTo>
                  <a:pt x="1838" y="893"/>
                </a:lnTo>
                <a:lnTo>
                  <a:pt x="1838" y="891"/>
                </a:lnTo>
                <a:lnTo>
                  <a:pt x="1838" y="889"/>
                </a:lnTo>
                <a:lnTo>
                  <a:pt x="1838" y="887"/>
                </a:lnTo>
                <a:lnTo>
                  <a:pt x="1840" y="885"/>
                </a:lnTo>
                <a:lnTo>
                  <a:pt x="1840" y="883"/>
                </a:lnTo>
                <a:lnTo>
                  <a:pt x="1842" y="883"/>
                </a:lnTo>
                <a:lnTo>
                  <a:pt x="1842" y="883"/>
                </a:lnTo>
                <a:lnTo>
                  <a:pt x="1842" y="881"/>
                </a:lnTo>
                <a:lnTo>
                  <a:pt x="1842" y="881"/>
                </a:lnTo>
                <a:lnTo>
                  <a:pt x="1840" y="883"/>
                </a:lnTo>
                <a:lnTo>
                  <a:pt x="1835" y="885"/>
                </a:lnTo>
                <a:lnTo>
                  <a:pt x="1833" y="889"/>
                </a:lnTo>
                <a:lnTo>
                  <a:pt x="1831" y="889"/>
                </a:lnTo>
                <a:lnTo>
                  <a:pt x="1829" y="891"/>
                </a:lnTo>
                <a:lnTo>
                  <a:pt x="1829" y="891"/>
                </a:lnTo>
                <a:lnTo>
                  <a:pt x="1829" y="889"/>
                </a:lnTo>
                <a:lnTo>
                  <a:pt x="1827" y="889"/>
                </a:lnTo>
                <a:lnTo>
                  <a:pt x="1827" y="887"/>
                </a:lnTo>
                <a:lnTo>
                  <a:pt x="1827" y="887"/>
                </a:lnTo>
                <a:lnTo>
                  <a:pt x="1829" y="885"/>
                </a:lnTo>
                <a:lnTo>
                  <a:pt x="1831" y="885"/>
                </a:lnTo>
                <a:lnTo>
                  <a:pt x="1831" y="883"/>
                </a:lnTo>
                <a:lnTo>
                  <a:pt x="1831" y="883"/>
                </a:lnTo>
                <a:lnTo>
                  <a:pt x="1829" y="883"/>
                </a:lnTo>
                <a:lnTo>
                  <a:pt x="1827" y="883"/>
                </a:lnTo>
                <a:lnTo>
                  <a:pt x="1829" y="883"/>
                </a:lnTo>
                <a:lnTo>
                  <a:pt x="1829" y="883"/>
                </a:lnTo>
                <a:lnTo>
                  <a:pt x="1829" y="883"/>
                </a:lnTo>
                <a:lnTo>
                  <a:pt x="1831" y="883"/>
                </a:lnTo>
                <a:lnTo>
                  <a:pt x="1831" y="883"/>
                </a:lnTo>
                <a:lnTo>
                  <a:pt x="1831" y="881"/>
                </a:lnTo>
                <a:lnTo>
                  <a:pt x="1831" y="881"/>
                </a:lnTo>
                <a:lnTo>
                  <a:pt x="1831" y="881"/>
                </a:lnTo>
                <a:lnTo>
                  <a:pt x="1833" y="879"/>
                </a:lnTo>
                <a:lnTo>
                  <a:pt x="1835" y="876"/>
                </a:lnTo>
                <a:lnTo>
                  <a:pt x="1835" y="876"/>
                </a:lnTo>
                <a:lnTo>
                  <a:pt x="1838" y="876"/>
                </a:lnTo>
                <a:lnTo>
                  <a:pt x="1838" y="876"/>
                </a:lnTo>
                <a:lnTo>
                  <a:pt x="1838" y="876"/>
                </a:lnTo>
                <a:lnTo>
                  <a:pt x="1840" y="874"/>
                </a:lnTo>
                <a:lnTo>
                  <a:pt x="1840" y="874"/>
                </a:lnTo>
                <a:lnTo>
                  <a:pt x="1840" y="874"/>
                </a:lnTo>
                <a:lnTo>
                  <a:pt x="1840" y="872"/>
                </a:lnTo>
                <a:lnTo>
                  <a:pt x="1840" y="872"/>
                </a:lnTo>
                <a:lnTo>
                  <a:pt x="1840" y="872"/>
                </a:lnTo>
                <a:lnTo>
                  <a:pt x="1838" y="872"/>
                </a:lnTo>
                <a:lnTo>
                  <a:pt x="1838" y="872"/>
                </a:lnTo>
                <a:lnTo>
                  <a:pt x="1835" y="874"/>
                </a:lnTo>
                <a:lnTo>
                  <a:pt x="1835" y="874"/>
                </a:lnTo>
                <a:lnTo>
                  <a:pt x="1833" y="874"/>
                </a:lnTo>
                <a:lnTo>
                  <a:pt x="1831" y="874"/>
                </a:lnTo>
                <a:lnTo>
                  <a:pt x="1831" y="874"/>
                </a:lnTo>
                <a:lnTo>
                  <a:pt x="1829" y="874"/>
                </a:lnTo>
                <a:lnTo>
                  <a:pt x="1829" y="876"/>
                </a:lnTo>
                <a:lnTo>
                  <a:pt x="1827" y="876"/>
                </a:lnTo>
                <a:lnTo>
                  <a:pt x="1827" y="876"/>
                </a:lnTo>
                <a:lnTo>
                  <a:pt x="1823" y="876"/>
                </a:lnTo>
                <a:lnTo>
                  <a:pt x="1823" y="876"/>
                </a:lnTo>
                <a:lnTo>
                  <a:pt x="1825" y="876"/>
                </a:lnTo>
                <a:lnTo>
                  <a:pt x="1827" y="874"/>
                </a:lnTo>
                <a:lnTo>
                  <a:pt x="1829" y="874"/>
                </a:lnTo>
                <a:lnTo>
                  <a:pt x="1829" y="872"/>
                </a:lnTo>
                <a:lnTo>
                  <a:pt x="1829" y="872"/>
                </a:lnTo>
                <a:lnTo>
                  <a:pt x="1829" y="872"/>
                </a:lnTo>
                <a:lnTo>
                  <a:pt x="1829" y="870"/>
                </a:lnTo>
                <a:lnTo>
                  <a:pt x="1827" y="872"/>
                </a:lnTo>
                <a:lnTo>
                  <a:pt x="1825" y="870"/>
                </a:lnTo>
                <a:lnTo>
                  <a:pt x="1825" y="870"/>
                </a:lnTo>
                <a:lnTo>
                  <a:pt x="1825" y="870"/>
                </a:lnTo>
                <a:lnTo>
                  <a:pt x="1827" y="870"/>
                </a:lnTo>
                <a:lnTo>
                  <a:pt x="1827" y="870"/>
                </a:lnTo>
                <a:lnTo>
                  <a:pt x="1827" y="868"/>
                </a:lnTo>
                <a:lnTo>
                  <a:pt x="1827" y="868"/>
                </a:lnTo>
                <a:lnTo>
                  <a:pt x="1823" y="870"/>
                </a:lnTo>
                <a:lnTo>
                  <a:pt x="1823" y="870"/>
                </a:lnTo>
                <a:lnTo>
                  <a:pt x="1827" y="868"/>
                </a:lnTo>
                <a:lnTo>
                  <a:pt x="1827" y="866"/>
                </a:lnTo>
                <a:lnTo>
                  <a:pt x="1827" y="866"/>
                </a:lnTo>
                <a:lnTo>
                  <a:pt x="1827" y="866"/>
                </a:lnTo>
                <a:lnTo>
                  <a:pt x="1829" y="864"/>
                </a:lnTo>
                <a:lnTo>
                  <a:pt x="1829" y="864"/>
                </a:lnTo>
                <a:lnTo>
                  <a:pt x="1831" y="862"/>
                </a:lnTo>
                <a:lnTo>
                  <a:pt x="1831" y="862"/>
                </a:lnTo>
                <a:lnTo>
                  <a:pt x="1831" y="860"/>
                </a:lnTo>
                <a:lnTo>
                  <a:pt x="1831" y="860"/>
                </a:lnTo>
                <a:lnTo>
                  <a:pt x="1829" y="858"/>
                </a:lnTo>
                <a:lnTo>
                  <a:pt x="1827" y="858"/>
                </a:lnTo>
                <a:lnTo>
                  <a:pt x="1825" y="858"/>
                </a:lnTo>
                <a:lnTo>
                  <a:pt x="1821" y="858"/>
                </a:lnTo>
                <a:lnTo>
                  <a:pt x="1821" y="858"/>
                </a:lnTo>
                <a:lnTo>
                  <a:pt x="1821" y="858"/>
                </a:lnTo>
                <a:lnTo>
                  <a:pt x="1819" y="858"/>
                </a:lnTo>
                <a:lnTo>
                  <a:pt x="1819" y="860"/>
                </a:lnTo>
                <a:lnTo>
                  <a:pt x="1819" y="860"/>
                </a:lnTo>
                <a:lnTo>
                  <a:pt x="1819" y="858"/>
                </a:lnTo>
                <a:lnTo>
                  <a:pt x="1819" y="858"/>
                </a:lnTo>
                <a:lnTo>
                  <a:pt x="1819" y="856"/>
                </a:lnTo>
                <a:lnTo>
                  <a:pt x="1819" y="856"/>
                </a:lnTo>
                <a:lnTo>
                  <a:pt x="1817" y="856"/>
                </a:lnTo>
                <a:lnTo>
                  <a:pt x="1817" y="858"/>
                </a:lnTo>
                <a:lnTo>
                  <a:pt x="1815" y="858"/>
                </a:lnTo>
                <a:lnTo>
                  <a:pt x="1815" y="860"/>
                </a:lnTo>
                <a:lnTo>
                  <a:pt x="1812" y="860"/>
                </a:lnTo>
                <a:lnTo>
                  <a:pt x="1812" y="860"/>
                </a:lnTo>
                <a:lnTo>
                  <a:pt x="1810" y="860"/>
                </a:lnTo>
                <a:lnTo>
                  <a:pt x="1810" y="860"/>
                </a:lnTo>
                <a:lnTo>
                  <a:pt x="1810" y="860"/>
                </a:lnTo>
                <a:lnTo>
                  <a:pt x="1810" y="860"/>
                </a:lnTo>
                <a:lnTo>
                  <a:pt x="1810" y="860"/>
                </a:lnTo>
                <a:lnTo>
                  <a:pt x="1808" y="862"/>
                </a:lnTo>
                <a:lnTo>
                  <a:pt x="1808" y="862"/>
                </a:lnTo>
                <a:lnTo>
                  <a:pt x="1808" y="862"/>
                </a:lnTo>
                <a:lnTo>
                  <a:pt x="1808" y="864"/>
                </a:lnTo>
                <a:lnTo>
                  <a:pt x="1808" y="864"/>
                </a:lnTo>
                <a:lnTo>
                  <a:pt x="1806" y="864"/>
                </a:lnTo>
                <a:lnTo>
                  <a:pt x="1806" y="864"/>
                </a:lnTo>
                <a:lnTo>
                  <a:pt x="1806" y="864"/>
                </a:lnTo>
                <a:lnTo>
                  <a:pt x="1806" y="862"/>
                </a:lnTo>
                <a:lnTo>
                  <a:pt x="1806" y="860"/>
                </a:lnTo>
                <a:lnTo>
                  <a:pt x="1808" y="860"/>
                </a:lnTo>
                <a:lnTo>
                  <a:pt x="1808" y="858"/>
                </a:lnTo>
                <a:lnTo>
                  <a:pt x="1808" y="856"/>
                </a:lnTo>
                <a:lnTo>
                  <a:pt x="1808" y="856"/>
                </a:lnTo>
                <a:lnTo>
                  <a:pt x="1806" y="856"/>
                </a:lnTo>
                <a:lnTo>
                  <a:pt x="1806" y="856"/>
                </a:lnTo>
                <a:lnTo>
                  <a:pt x="1806" y="858"/>
                </a:lnTo>
                <a:lnTo>
                  <a:pt x="1806" y="858"/>
                </a:lnTo>
                <a:lnTo>
                  <a:pt x="1806" y="858"/>
                </a:lnTo>
                <a:lnTo>
                  <a:pt x="1806" y="858"/>
                </a:lnTo>
                <a:lnTo>
                  <a:pt x="1806" y="858"/>
                </a:lnTo>
                <a:lnTo>
                  <a:pt x="1806" y="858"/>
                </a:lnTo>
                <a:lnTo>
                  <a:pt x="1806" y="856"/>
                </a:lnTo>
                <a:lnTo>
                  <a:pt x="1804" y="858"/>
                </a:lnTo>
                <a:lnTo>
                  <a:pt x="1802" y="858"/>
                </a:lnTo>
                <a:lnTo>
                  <a:pt x="1800" y="856"/>
                </a:lnTo>
                <a:lnTo>
                  <a:pt x="1796" y="858"/>
                </a:lnTo>
                <a:lnTo>
                  <a:pt x="1796" y="858"/>
                </a:lnTo>
                <a:lnTo>
                  <a:pt x="1798" y="856"/>
                </a:lnTo>
                <a:lnTo>
                  <a:pt x="1798" y="853"/>
                </a:lnTo>
                <a:lnTo>
                  <a:pt x="1798" y="853"/>
                </a:lnTo>
                <a:lnTo>
                  <a:pt x="1798" y="853"/>
                </a:lnTo>
                <a:lnTo>
                  <a:pt x="1798" y="853"/>
                </a:lnTo>
                <a:lnTo>
                  <a:pt x="1796" y="853"/>
                </a:lnTo>
                <a:lnTo>
                  <a:pt x="1796" y="853"/>
                </a:lnTo>
                <a:lnTo>
                  <a:pt x="1794" y="853"/>
                </a:lnTo>
                <a:lnTo>
                  <a:pt x="1796" y="851"/>
                </a:lnTo>
                <a:lnTo>
                  <a:pt x="1800" y="849"/>
                </a:lnTo>
                <a:lnTo>
                  <a:pt x="1802" y="849"/>
                </a:lnTo>
                <a:lnTo>
                  <a:pt x="1804" y="847"/>
                </a:lnTo>
                <a:lnTo>
                  <a:pt x="1804" y="847"/>
                </a:lnTo>
                <a:lnTo>
                  <a:pt x="1804" y="847"/>
                </a:lnTo>
                <a:lnTo>
                  <a:pt x="1802" y="847"/>
                </a:lnTo>
                <a:lnTo>
                  <a:pt x="1800" y="847"/>
                </a:lnTo>
                <a:lnTo>
                  <a:pt x="1798" y="847"/>
                </a:lnTo>
                <a:lnTo>
                  <a:pt x="1798" y="847"/>
                </a:lnTo>
                <a:lnTo>
                  <a:pt x="1796" y="847"/>
                </a:lnTo>
                <a:lnTo>
                  <a:pt x="1794" y="847"/>
                </a:lnTo>
                <a:lnTo>
                  <a:pt x="1794" y="847"/>
                </a:lnTo>
                <a:lnTo>
                  <a:pt x="1794" y="847"/>
                </a:lnTo>
                <a:lnTo>
                  <a:pt x="1796" y="845"/>
                </a:lnTo>
                <a:lnTo>
                  <a:pt x="1794" y="845"/>
                </a:lnTo>
                <a:lnTo>
                  <a:pt x="1794" y="845"/>
                </a:lnTo>
                <a:lnTo>
                  <a:pt x="1794" y="845"/>
                </a:lnTo>
                <a:lnTo>
                  <a:pt x="1791" y="847"/>
                </a:lnTo>
                <a:lnTo>
                  <a:pt x="1791" y="847"/>
                </a:lnTo>
                <a:lnTo>
                  <a:pt x="1789" y="849"/>
                </a:lnTo>
                <a:lnTo>
                  <a:pt x="1789" y="849"/>
                </a:lnTo>
                <a:lnTo>
                  <a:pt x="1787" y="851"/>
                </a:lnTo>
                <a:lnTo>
                  <a:pt x="1785" y="853"/>
                </a:lnTo>
                <a:lnTo>
                  <a:pt x="1785" y="853"/>
                </a:lnTo>
                <a:lnTo>
                  <a:pt x="1785" y="853"/>
                </a:lnTo>
                <a:lnTo>
                  <a:pt x="1785" y="851"/>
                </a:lnTo>
                <a:lnTo>
                  <a:pt x="1785" y="851"/>
                </a:lnTo>
                <a:lnTo>
                  <a:pt x="1783" y="851"/>
                </a:lnTo>
                <a:lnTo>
                  <a:pt x="1785" y="851"/>
                </a:lnTo>
                <a:lnTo>
                  <a:pt x="1785" y="849"/>
                </a:lnTo>
                <a:lnTo>
                  <a:pt x="1785" y="849"/>
                </a:lnTo>
                <a:lnTo>
                  <a:pt x="1785" y="849"/>
                </a:lnTo>
                <a:lnTo>
                  <a:pt x="1785" y="847"/>
                </a:lnTo>
                <a:lnTo>
                  <a:pt x="1785" y="847"/>
                </a:lnTo>
                <a:lnTo>
                  <a:pt x="1787" y="845"/>
                </a:lnTo>
                <a:lnTo>
                  <a:pt x="1789" y="843"/>
                </a:lnTo>
                <a:lnTo>
                  <a:pt x="1789" y="841"/>
                </a:lnTo>
                <a:lnTo>
                  <a:pt x="1789" y="841"/>
                </a:lnTo>
                <a:lnTo>
                  <a:pt x="1789" y="839"/>
                </a:lnTo>
                <a:lnTo>
                  <a:pt x="1791" y="839"/>
                </a:lnTo>
                <a:lnTo>
                  <a:pt x="1794" y="837"/>
                </a:lnTo>
                <a:lnTo>
                  <a:pt x="1794" y="835"/>
                </a:lnTo>
                <a:lnTo>
                  <a:pt x="1796" y="832"/>
                </a:lnTo>
                <a:lnTo>
                  <a:pt x="1796" y="832"/>
                </a:lnTo>
                <a:lnTo>
                  <a:pt x="1796" y="832"/>
                </a:lnTo>
                <a:lnTo>
                  <a:pt x="1798" y="830"/>
                </a:lnTo>
                <a:lnTo>
                  <a:pt x="1798" y="830"/>
                </a:lnTo>
                <a:lnTo>
                  <a:pt x="1800" y="828"/>
                </a:lnTo>
                <a:lnTo>
                  <a:pt x="1800" y="826"/>
                </a:lnTo>
                <a:lnTo>
                  <a:pt x="1800" y="826"/>
                </a:lnTo>
                <a:lnTo>
                  <a:pt x="1800" y="824"/>
                </a:lnTo>
                <a:lnTo>
                  <a:pt x="1800" y="824"/>
                </a:lnTo>
                <a:lnTo>
                  <a:pt x="1798" y="824"/>
                </a:lnTo>
                <a:lnTo>
                  <a:pt x="1798" y="824"/>
                </a:lnTo>
                <a:lnTo>
                  <a:pt x="1798" y="824"/>
                </a:lnTo>
                <a:lnTo>
                  <a:pt x="1796" y="824"/>
                </a:lnTo>
                <a:lnTo>
                  <a:pt x="1796" y="824"/>
                </a:lnTo>
                <a:lnTo>
                  <a:pt x="1796" y="822"/>
                </a:lnTo>
                <a:lnTo>
                  <a:pt x="1796" y="822"/>
                </a:lnTo>
                <a:lnTo>
                  <a:pt x="1798" y="822"/>
                </a:lnTo>
                <a:lnTo>
                  <a:pt x="1800" y="822"/>
                </a:lnTo>
                <a:lnTo>
                  <a:pt x="1802" y="820"/>
                </a:lnTo>
                <a:lnTo>
                  <a:pt x="1802" y="820"/>
                </a:lnTo>
                <a:lnTo>
                  <a:pt x="1804" y="820"/>
                </a:lnTo>
                <a:lnTo>
                  <a:pt x="1804" y="818"/>
                </a:lnTo>
                <a:lnTo>
                  <a:pt x="1804" y="818"/>
                </a:lnTo>
                <a:close/>
                <a:moveTo>
                  <a:pt x="1475" y="1596"/>
                </a:moveTo>
                <a:lnTo>
                  <a:pt x="1475" y="1593"/>
                </a:lnTo>
                <a:lnTo>
                  <a:pt x="1475" y="1593"/>
                </a:lnTo>
                <a:lnTo>
                  <a:pt x="1475" y="1593"/>
                </a:lnTo>
                <a:lnTo>
                  <a:pt x="1475" y="1593"/>
                </a:lnTo>
                <a:lnTo>
                  <a:pt x="1475" y="1593"/>
                </a:lnTo>
                <a:lnTo>
                  <a:pt x="1475" y="1596"/>
                </a:lnTo>
                <a:lnTo>
                  <a:pt x="1475" y="1596"/>
                </a:lnTo>
                <a:close/>
                <a:moveTo>
                  <a:pt x="1525" y="2336"/>
                </a:moveTo>
                <a:lnTo>
                  <a:pt x="1525" y="2338"/>
                </a:lnTo>
                <a:lnTo>
                  <a:pt x="1527" y="2338"/>
                </a:lnTo>
                <a:lnTo>
                  <a:pt x="1530" y="2338"/>
                </a:lnTo>
                <a:lnTo>
                  <a:pt x="1530" y="2338"/>
                </a:lnTo>
                <a:lnTo>
                  <a:pt x="1532" y="2336"/>
                </a:lnTo>
                <a:lnTo>
                  <a:pt x="1532" y="2336"/>
                </a:lnTo>
                <a:lnTo>
                  <a:pt x="1532" y="2336"/>
                </a:lnTo>
                <a:lnTo>
                  <a:pt x="1532" y="2334"/>
                </a:lnTo>
                <a:lnTo>
                  <a:pt x="1532" y="2334"/>
                </a:lnTo>
                <a:lnTo>
                  <a:pt x="1532" y="2329"/>
                </a:lnTo>
                <a:lnTo>
                  <a:pt x="1532" y="2327"/>
                </a:lnTo>
                <a:lnTo>
                  <a:pt x="1530" y="2327"/>
                </a:lnTo>
                <a:lnTo>
                  <a:pt x="1530" y="2329"/>
                </a:lnTo>
                <a:lnTo>
                  <a:pt x="1527" y="2329"/>
                </a:lnTo>
                <a:lnTo>
                  <a:pt x="1527" y="2331"/>
                </a:lnTo>
                <a:lnTo>
                  <a:pt x="1527" y="2334"/>
                </a:lnTo>
                <a:lnTo>
                  <a:pt x="1525" y="2336"/>
                </a:lnTo>
                <a:lnTo>
                  <a:pt x="1525" y="2336"/>
                </a:lnTo>
                <a:close/>
                <a:moveTo>
                  <a:pt x="1538" y="2302"/>
                </a:moveTo>
                <a:lnTo>
                  <a:pt x="1536" y="2304"/>
                </a:lnTo>
                <a:lnTo>
                  <a:pt x="1534" y="2304"/>
                </a:lnTo>
                <a:lnTo>
                  <a:pt x="1534" y="2304"/>
                </a:lnTo>
                <a:lnTo>
                  <a:pt x="1534" y="2304"/>
                </a:lnTo>
                <a:lnTo>
                  <a:pt x="1536" y="2306"/>
                </a:lnTo>
                <a:lnTo>
                  <a:pt x="1536" y="2304"/>
                </a:lnTo>
                <a:lnTo>
                  <a:pt x="1538" y="2304"/>
                </a:lnTo>
                <a:lnTo>
                  <a:pt x="1538" y="2304"/>
                </a:lnTo>
                <a:lnTo>
                  <a:pt x="1538" y="2304"/>
                </a:lnTo>
                <a:lnTo>
                  <a:pt x="1538" y="2304"/>
                </a:lnTo>
                <a:lnTo>
                  <a:pt x="1538" y="2302"/>
                </a:lnTo>
                <a:lnTo>
                  <a:pt x="1538" y="2302"/>
                </a:lnTo>
                <a:close/>
                <a:moveTo>
                  <a:pt x="830" y="872"/>
                </a:moveTo>
                <a:lnTo>
                  <a:pt x="830" y="872"/>
                </a:lnTo>
                <a:lnTo>
                  <a:pt x="828" y="870"/>
                </a:lnTo>
                <a:lnTo>
                  <a:pt x="828" y="870"/>
                </a:lnTo>
                <a:lnTo>
                  <a:pt x="826" y="872"/>
                </a:lnTo>
                <a:lnTo>
                  <a:pt x="826" y="872"/>
                </a:lnTo>
                <a:lnTo>
                  <a:pt x="826" y="872"/>
                </a:lnTo>
                <a:lnTo>
                  <a:pt x="828" y="872"/>
                </a:lnTo>
                <a:lnTo>
                  <a:pt x="828" y="872"/>
                </a:lnTo>
                <a:lnTo>
                  <a:pt x="828" y="872"/>
                </a:lnTo>
                <a:lnTo>
                  <a:pt x="828" y="872"/>
                </a:lnTo>
                <a:lnTo>
                  <a:pt x="828" y="872"/>
                </a:lnTo>
                <a:lnTo>
                  <a:pt x="828" y="872"/>
                </a:lnTo>
                <a:lnTo>
                  <a:pt x="830" y="872"/>
                </a:lnTo>
                <a:close/>
                <a:moveTo>
                  <a:pt x="1448" y="1673"/>
                </a:moveTo>
                <a:lnTo>
                  <a:pt x="1448" y="1671"/>
                </a:lnTo>
                <a:lnTo>
                  <a:pt x="1448" y="1671"/>
                </a:lnTo>
                <a:lnTo>
                  <a:pt x="1448" y="1671"/>
                </a:lnTo>
                <a:lnTo>
                  <a:pt x="1450" y="1671"/>
                </a:lnTo>
                <a:lnTo>
                  <a:pt x="1448" y="1669"/>
                </a:lnTo>
                <a:lnTo>
                  <a:pt x="1448" y="1669"/>
                </a:lnTo>
                <a:lnTo>
                  <a:pt x="1446" y="1669"/>
                </a:lnTo>
                <a:lnTo>
                  <a:pt x="1446" y="1671"/>
                </a:lnTo>
                <a:lnTo>
                  <a:pt x="1446" y="1671"/>
                </a:lnTo>
                <a:lnTo>
                  <a:pt x="1446" y="1673"/>
                </a:lnTo>
                <a:lnTo>
                  <a:pt x="1446" y="1673"/>
                </a:lnTo>
                <a:lnTo>
                  <a:pt x="1446" y="1675"/>
                </a:lnTo>
                <a:lnTo>
                  <a:pt x="1446" y="1675"/>
                </a:lnTo>
                <a:lnTo>
                  <a:pt x="1448" y="1673"/>
                </a:lnTo>
                <a:close/>
                <a:moveTo>
                  <a:pt x="1463" y="1512"/>
                </a:moveTo>
                <a:lnTo>
                  <a:pt x="1463" y="1512"/>
                </a:lnTo>
                <a:lnTo>
                  <a:pt x="1460" y="1512"/>
                </a:lnTo>
                <a:lnTo>
                  <a:pt x="1463" y="1514"/>
                </a:lnTo>
                <a:lnTo>
                  <a:pt x="1463" y="1512"/>
                </a:lnTo>
                <a:lnTo>
                  <a:pt x="1463" y="1512"/>
                </a:lnTo>
                <a:close/>
                <a:moveTo>
                  <a:pt x="1532" y="2292"/>
                </a:moveTo>
                <a:lnTo>
                  <a:pt x="1530" y="2292"/>
                </a:lnTo>
                <a:lnTo>
                  <a:pt x="1530" y="2294"/>
                </a:lnTo>
                <a:lnTo>
                  <a:pt x="1530" y="2294"/>
                </a:lnTo>
                <a:lnTo>
                  <a:pt x="1532" y="2294"/>
                </a:lnTo>
                <a:lnTo>
                  <a:pt x="1534" y="2296"/>
                </a:lnTo>
                <a:lnTo>
                  <a:pt x="1536" y="2296"/>
                </a:lnTo>
                <a:lnTo>
                  <a:pt x="1536" y="2296"/>
                </a:lnTo>
                <a:lnTo>
                  <a:pt x="1538" y="2296"/>
                </a:lnTo>
                <a:lnTo>
                  <a:pt x="1538" y="2296"/>
                </a:lnTo>
                <a:lnTo>
                  <a:pt x="1540" y="2294"/>
                </a:lnTo>
                <a:lnTo>
                  <a:pt x="1540" y="2292"/>
                </a:lnTo>
                <a:lnTo>
                  <a:pt x="1540" y="2292"/>
                </a:lnTo>
                <a:lnTo>
                  <a:pt x="1542" y="2290"/>
                </a:lnTo>
                <a:lnTo>
                  <a:pt x="1544" y="2290"/>
                </a:lnTo>
                <a:lnTo>
                  <a:pt x="1544" y="2287"/>
                </a:lnTo>
                <a:lnTo>
                  <a:pt x="1542" y="2287"/>
                </a:lnTo>
                <a:lnTo>
                  <a:pt x="1542" y="2285"/>
                </a:lnTo>
                <a:lnTo>
                  <a:pt x="1540" y="2283"/>
                </a:lnTo>
                <a:lnTo>
                  <a:pt x="1540" y="2283"/>
                </a:lnTo>
                <a:lnTo>
                  <a:pt x="1538" y="2281"/>
                </a:lnTo>
                <a:lnTo>
                  <a:pt x="1540" y="2281"/>
                </a:lnTo>
                <a:lnTo>
                  <a:pt x="1540" y="2281"/>
                </a:lnTo>
                <a:lnTo>
                  <a:pt x="1540" y="2281"/>
                </a:lnTo>
                <a:lnTo>
                  <a:pt x="1542" y="2281"/>
                </a:lnTo>
                <a:lnTo>
                  <a:pt x="1544" y="2279"/>
                </a:lnTo>
                <a:lnTo>
                  <a:pt x="1542" y="2279"/>
                </a:lnTo>
                <a:lnTo>
                  <a:pt x="1542" y="2277"/>
                </a:lnTo>
                <a:lnTo>
                  <a:pt x="1544" y="2277"/>
                </a:lnTo>
                <a:lnTo>
                  <a:pt x="1544" y="2275"/>
                </a:lnTo>
                <a:lnTo>
                  <a:pt x="1544" y="2275"/>
                </a:lnTo>
                <a:lnTo>
                  <a:pt x="1544" y="2273"/>
                </a:lnTo>
                <a:lnTo>
                  <a:pt x="1542" y="2271"/>
                </a:lnTo>
                <a:lnTo>
                  <a:pt x="1542" y="2271"/>
                </a:lnTo>
                <a:lnTo>
                  <a:pt x="1540" y="2271"/>
                </a:lnTo>
                <a:lnTo>
                  <a:pt x="1536" y="2269"/>
                </a:lnTo>
                <a:lnTo>
                  <a:pt x="1534" y="2269"/>
                </a:lnTo>
                <a:lnTo>
                  <a:pt x="1536" y="2269"/>
                </a:lnTo>
                <a:lnTo>
                  <a:pt x="1536" y="2271"/>
                </a:lnTo>
                <a:lnTo>
                  <a:pt x="1536" y="2273"/>
                </a:lnTo>
                <a:lnTo>
                  <a:pt x="1534" y="2273"/>
                </a:lnTo>
                <a:lnTo>
                  <a:pt x="1534" y="2273"/>
                </a:lnTo>
                <a:lnTo>
                  <a:pt x="1534" y="2275"/>
                </a:lnTo>
                <a:lnTo>
                  <a:pt x="1534" y="2277"/>
                </a:lnTo>
                <a:lnTo>
                  <a:pt x="1534" y="2277"/>
                </a:lnTo>
                <a:lnTo>
                  <a:pt x="1534" y="2279"/>
                </a:lnTo>
                <a:lnTo>
                  <a:pt x="1534" y="2279"/>
                </a:lnTo>
                <a:lnTo>
                  <a:pt x="1534" y="2281"/>
                </a:lnTo>
                <a:lnTo>
                  <a:pt x="1534" y="2281"/>
                </a:lnTo>
                <a:lnTo>
                  <a:pt x="1532" y="2287"/>
                </a:lnTo>
                <a:lnTo>
                  <a:pt x="1532" y="2292"/>
                </a:lnTo>
                <a:close/>
                <a:moveTo>
                  <a:pt x="1540" y="2317"/>
                </a:moveTo>
                <a:lnTo>
                  <a:pt x="1540" y="2317"/>
                </a:lnTo>
                <a:lnTo>
                  <a:pt x="1538" y="2317"/>
                </a:lnTo>
                <a:lnTo>
                  <a:pt x="1538" y="2317"/>
                </a:lnTo>
                <a:lnTo>
                  <a:pt x="1538" y="2319"/>
                </a:lnTo>
                <a:lnTo>
                  <a:pt x="1538" y="2319"/>
                </a:lnTo>
                <a:lnTo>
                  <a:pt x="1540" y="2321"/>
                </a:lnTo>
                <a:lnTo>
                  <a:pt x="1540" y="2321"/>
                </a:lnTo>
                <a:lnTo>
                  <a:pt x="1540" y="2321"/>
                </a:lnTo>
                <a:lnTo>
                  <a:pt x="1540" y="2321"/>
                </a:lnTo>
                <a:lnTo>
                  <a:pt x="1540" y="2321"/>
                </a:lnTo>
                <a:lnTo>
                  <a:pt x="1542" y="2321"/>
                </a:lnTo>
                <a:lnTo>
                  <a:pt x="1540" y="2319"/>
                </a:lnTo>
                <a:lnTo>
                  <a:pt x="1540" y="2317"/>
                </a:lnTo>
                <a:lnTo>
                  <a:pt x="1540" y="2317"/>
                </a:lnTo>
                <a:close/>
                <a:moveTo>
                  <a:pt x="1527" y="2319"/>
                </a:moveTo>
                <a:lnTo>
                  <a:pt x="1530" y="2321"/>
                </a:lnTo>
                <a:lnTo>
                  <a:pt x="1530" y="2323"/>
                </a:lnTo>
                <a:lnTo>
                  <a:pt x="1532" y="2325"/>
                </a:lnTo>
                <a:lnTo>
                  <a:pt x="1534" y="2327"/>
                </a:lnTo>
                <a:lnTo>
                  <a:pt x="1534" y="2327"/>
                </a:lnTo>
                <a:lnTo>
                  <a:pt x="1534" y="2329"/>
                </a:lnTo>
                <a:lnTo>
                  <a:pt x="1536" y="2331"/>
                </a:lnTo>
                <a:lnTo>
                  <a:pt x="1538" y="2329"/>
                </a:lnTo>
                <a:lnTo>
                  <a:pt x="1538" y="2329"/>
                </a:lnTo>
                <a:lnTo>
                  <a:pt x="1538" y="2329"/>
                </a:lnTo>
                <a:lnTo>
                  <a:pt x="1538" y="2329"/>
                </a:lnTo>
                <a:lnTo>
                  <a:pt x="1540" y="2329"/>
                </a:lnTo>
                <a:lnTo>
                  <a:pt x="1540" y="2327"/>
                </a:lnTo>
                <a:lnTo>
                  <a:pt x="1540" y="2327"/>
                </a:lnTo>
                <a:lnTo>
                  <a:pt x="1540" y="2327"/>
                </a:lnTo>
                <a:lnTo>
                  <a:pt x="1538" y="2325"/>
                </a:lnTo>
                <a:lnTo>
                  <a:pt x="1538" y="2323"/>
                </a:lnTo>
                <a:lnTo>
                  <a:pt x="1538" y="2323"/>
                </a:lnTo>
                <a:lnTo>
                  <a:pt x="1538" y="2321"/>
                </a:lnTo>
                <a:lnTo>
                  <a:pt x="1538" y="2319"/>
                </a:lnTo>
                <a:lnTo>
                  <a:pt x="1536" y="2319"/>
                </a:lnTo>
                <a:lnTo>
                  <a:pt x="1536" y="2317"/>
                </a:lnTo>
                <a:lnTo>
                  <a:pt x="1536" y="2317"/>
                </a:lnTo>
                <a:lnTo>
                  <a:pt x="1536" y="2315"/>
                </a:lnTo>
                <a:lnTo>
                  <a:pt x="1538" y="2315"/>
                </a:lnTo>
                <a:lnTo>
                  <a:pt x="1538" y="2315"/>
                </a:lnTo>
                <a:lnTo>
                  <a:pt x="1540" y="2313"/>
                </a:lnTo>
                <a:lnTo>
                  <a:pt x="1540" y="2313"/>
                </a:lnTo>
                <a:lnTo>
                  <a:pt x="1540" y="2310"/>
                </a:lnTo>
                <a:lnTo>
                  <a:pt x="1538" y="2310"/>
                </a:lnTo>
                <a:lnTo>
                  <a:pt x="1538" y="2310"/>
                </a:lnTo>
                <a:lnTo>
                  <a:pt x="1538" y="2308"/>
                </a:lnTo>
                <a:lnTo>
                  <a:pt x="1536" y="2308"/>
                </a:lnTo>
                <a:lnTo>
                  <a:pt x="1534" y="2310"/>
                </a:lnTo>
                <a:lnTo>
                  <a:pt x="1534" y="2310"/>
                </a:lnTo>
                <a:lnTo>
                  <a:pt x="1534" y="2313"/>
                </a:lnTo>
                <a:lnTo>
                  <a:pt x="1534" y="2315"/>
                </a:lnTo>
                <a:lnTo>
                  <a:pt x="1532" y="2315"/>
                </a:lnTo>
                <a:lnTo>
                  <a:pt x="1532" y="2315"/>
                </a:lnTo>
                <a:lnTo>
                  <a:pt x="1530" y="2315"/>
                </a:lnTo>
                <a:lnTo>
                  <a:pt x="1527" y="2315"/>
                </a:lnTo>
                <a:lnTo>
                  <a:pt x="1530" y="2317"/>
                </a:lnTo>
                <a:lnTo>
                  <a:pt x="1527" y="2319"/>
                </a:lnTo>
                <a:lnTo>
                  <a:pt x="1527" y="2319"/>
                </a:lnTo>
                <a:close/>
                <a:moveTo>
                  <a:pt x="1546" y="2317"/>
                </a:moveTo>
                <a:lnTo>
                  <a:pt x="1544" y="2317"/>
                </a:lnTo>
                <a:lnTo>
                  <a:pt x="1544" y="2319"/>
                </a:lnTo>
                <a:lnTo>
                  <a:pt x="1544" y="2319"/>
                </a:lnTo>
                <a:lnTo>
                  <a:pt x="1544" y="2321"/>
                </a:lnTo>
                <a:lnTo>
                  <a:pt x="1544" y="2321"/>
                </a:lnTo>
                <a:lnTo>
                  <a:pt x="1546" y="2321"/>
                </a:lnTo>
                <a:lnTo>
                  <a:pt x="1551" y="2321"/>
                </a:lnTo>
                <a:lnTo>
                  <a:pt x="1553" y="2319"/>
                </a:lnTo>
                <a:lnTo>
                  <a:pt x="1553" y="2319"/>
                </a:lnTo>
                <a:lnTo>
                  <a:pt x="1553" y="2317"/>
                </a:lnTo>
                <a:lnTo>
                  <a:pt x="1553" y="2315"/>
                </a:lnTo>
                <a:lnTo>
                  <a:pt x="1553" y="2315"/>
                </a:lnTo>
                <a:lnTo>
                  <a:pt x="1551" y="2313"/>
                </a:lnTo>
                <a:lnTo>
                  <a:pt x="1546" y="2313"/>
                </a:lnTo>
                <a:lnTo>
                  <a:pt x="1546" y="2313"/>
                </a:lnTo>
                <a:lnTo>
                  <a:pt x="1546" y="2313"/>
                </a:lnTo>
                <a:lnTo>
                  <a:pt x="1546" y="2315"/>
                </a:lnTo>
                <a:lnTo>
                  <a:pt x="1546" y="2315"/>
                </a:lnTo>
                <a:lnTo>
                  <a:pt x="1546" y="2317"/>
                </a:lnTo>
                <a:close/>
                <a:moveTo>
                  <a:pt x="1525" y="2298"/>
                </a:moveTo>
                <a:lnTo>
                  <a:pt x="1525" y="2298"/>
                </a:lnTo>
                <a:lnTo>
                  <a:pt x="1523" y="2298"/>
                </a:lnTo>
                <a:lnTo>
                  <a:pt x="1523" y="2300"/>
                </a:lnTo>
                <a:lnTo>
                  <a:pt x="1523" y="2300"/>
                </a:lnTo>
                <a:lnTo>
                  <a:pt x="1523" y="2300"/>
                </a:lnTo>
                <a:lnTo>
                  <a:pt x="1525" y="2300"/>
                </a:lnTo>
                <a:lnTo>
                  <a:pt x="1525" y="2300"/>
                </a:lnTo>
                <a:lnTo>
                  <a:pt x="1525" y="2300"/>
                </a:lnTo>
                <a:lnTo>
                  <a:pt x="1525" y="2298"/>
                </a:lnTo>
                <a:close/>
                <a:moveTo>
                  <a:pt x="599" y="1782"/>
                </a:moveTo>
                <a:lnTo>
                  <a:pt x="599" y="1782"/>
                </a:lnTo>
                <a:lnTo>
                  <a:pt x="599" y="1782"/>
                </a:lnTo>
                <a:lnTo>
                  <a:pt x="599" y="1782"/>
                </a:lnTo>
                <a:lnTo>
                  <a:pt x="599" y="1782"/>
                </a:lnTo>
                <a:lnTo>
                  <a:pt x="599" y="1782"/>
                </a:lnTo>
                <a:lnTo>
                  <a:pt x="599" y="1782"/>
                </a:lnTo>
                <a:close/>
                <a:moveTo>
                  <a:pt x="966" y="1197"/>
                </a:moveTo>
                <a:lnTo>
                  <a:pt x="966" y="1197"/>
                </a:lnTo>
                <a:lnTo>
                  <a:pt x="964" y="1195"/>
                </a:lnTo>
                <a:lnTo>
                  <a:pt x="964" y="1195"/>
                </a:lnTo>
                <a:lnTo>
                  <a:pt x="962" y="1193"/>
                </a:lnTo>
                <a:lnTo>
                  <a:pt x="962" y="1195"/>
                </a:lnTo>
                <a:lnTo>
                  <a:pt x="962" y="1197"/>
                </a:lnTo>
                <a:lnTo>
                  <a:pt x="964" y="1197"/>
                </a:lnTo>
                <a:lnTo>
                  <a:pt x="966" y="1201"/>
                </a:lnTo>
                <a:lnTo>
                  <a:pt x="968" y="1201"/>
                </a:lnTo>
                <a:lnTo>
                  <a:pt x="968" y="1201"/>
                </a:lnTo>
                <a:lnTo>
                  <a:pt x="968" y="1201"/>
                </a:lnTo>
                <a:lnTo>
                  <a:pt x="968" y="1197"/>
                </a:lnTo>
                <a:lnTo>
                  <a:pt x="966" y="1197"/>
                </a:lnTo>
                <a:close/>
                <a:moveTo>
                  <a:pt x="997" y="1248"/>
                </a:moveTo>
                <a:lnTo>
                  <a:pt x="997" y="1250"/>
                </a:lnTo>
                <a:lnTo>
                  <a:pt x="997" y="1252"/>
                </a:lnTo>
                <a:lnTo>
                  <a:pt x="997" y="1252"/>
                </a:lnTo>
                <a:lnTo>
                  <a:pt x="997" y="1250"/>
                </a:lnTo>
                <a:lnTo>
                  <a:pt x="997" y="1250"/>
                </a:lnTo>
                <a:lnTo>
                  <a:pt x="997" y="1250"/>
                </a:lnTo>
                <a:lnTo>
                  <a:pt x="997" y="1250"/>
                </a:lnTo>
                <a:lnTo>
                  <a:pt x="997" y="1248"/>
                </a:lnTo>
                <a:lnTo>
                  <a:pt x="997" y="1248"/>
                </a:lnTo>
                <a:close/>
                <a:moveTo>
                  <a:pt x="945" y="1160"/>
                </a:moveTo>
                <a:lnTo>
                  <a:pt x="945" y="1160"/>
                </a:lnTo>
                <a:lnTo>
                  <a:pt x="945" y="1160"/>
                </a:lnTo>
                <a:lnTo>
                  <a:pt x="945" y="1160"/>
                </a:lnTo>
                <a:lnTo>
                  <a:pt x="947" y="1160"/>
                </a:lnTo>
                <a:lnTo>
                  <a:pt x="947" y="1160"/>
                </a:lnTo>
                <a:lnTo>
                  <a:pt x="945" y="1160"/>
                </a:lnTo>
                <a:lnTo>
                  <a:pt x="945" y="1160"/>
                </a:lnTo>
                <a:close/>
                <a:moveTo>
                  <a:pt x="981" y="1199"/>
                </a:moveTo>
                <a:lnTo>
                  <a:pt x="981" y="1199"/>
                </a:lnTo>
                <a:lnTo>
                  <a:pt x="979" y="1199"/>
                </a:lnTo>
                <a:lnTo>
                  <a:pt x="979" y="1199"/>
                </a:lnTo>
                <a:lnTo>
                  <a:pt x="976" y="1206"/>
                </a:lnTo>
                <a:lnTo>
                  <a:pt x="979" y="1206"/>
                </a:lnTo>
                <a:lnTo>
                  <a:pt x="981" y="1206"/>
                </a:lnTo>
                <a:lnTo>
                  <a:pt x="981" y="1206"/>
                </a:lnTo>
                <a:lnTo>
                  <a:pt x="983" y="1204"/>
                </a:lnTo>
                <a:lnTo>
                  <a:pt x="981" y="1201"/>
                </a:lnTo>
                <a:lnTo>
                  <a:pt x="981" y="1199"/>
                </a:lnTo>
                <a:close/>
                <a:moveTo>
                  <a:pt x="1521" y="2323"/>
                </a:moveTo>
                <a:lnTo>
                  <a:pt x="1521" y="2323"/>
                </a:lnTo>
                <a:lnTo>
                  <a:pt x="1521" y="2323"/>
                </a:lnTo>
                <a:lnTo>
                  <a:pt x="1521" y="2321"/>
                </a:lnTo>
                <a:lnTo>
                  <a:pt x="1519" y="2321"/>
                </a:lnTo>
                <a:lnTo>
                  <a:pt x="1519" y="2321"/>
                </a:lnTo>
                <a:lnTo>
                  <a:pt x="1519" y="2321"/>
                </a:lnTo>
                <a:lnTo>
                  <a:pt x="1519" y="2323"/>
                </a:lnTo>
                <a:lnTo>
                  <a:pt x="1519" y="2323"/>
                </a:lnTo>
                <a:lnTo>
                  <a:pt x="1521" y="2323"/>
                </a:lnTo>
                <a:close/>
                <a:moveTo>
                  <a:pt x="1465" y="1512"/>
                </a:moveTo>
                <a:lnTo>
                  <a:pt x="1465" y="1512"/>
                </a:lnTo>
                <a:lnTo>
                  <a:pt x="1465" y="1512"/>
                </a:lnTo>
                <a:lnTo>
                  <a:pt x="1465" y="1512"/>
                </a:lnTo>
                <a:lnTo>
                  <a:pt x="1465" y="1510"/>
                </a:lnTo>
                <a:lnTo>
                  <a:pt x="1465" y="1510"/>
                </a:lnTo>
                <a:lnTo>
                  <a:pt x="1465" y="1510"/>
                </a:lnTo>
                <a:lnTo>
                  <a:pt x="1465" y="1510"/>
                </a:lnTo>
                <a:lnTo>
                  <a:pt x="1465" y="1512"/>
                </a:lnTo>
                <a:lnTo>
                  <a:pt x="1465" y="1512"/>
                </a:lnTo>
                <a:lnTo>
                  <a:pt x="1465" y="1512"/>
                </a:lnTo>
                <a:close/>
                <a:moveTo>
                  <a:pt x="1006" y="1264"/>
                </a:moveTo>
                <a:lnTo>
                  <a:pt x="1004" y="1264"/>
                </a:lnTo>
                <a:lnTo>
                  <a:pt x="1004" y="1264"/>
                </a:lnTo>
                <a:lnTo>
                  <a:pt x="1004" y="1264"/>
                </a:lnTo>
                <a:lnTo>
                  <a:pt x="1004" y="1264"/>
                </a:lnTo>
                <a:lnTo>
                  <a:pt x="1006" y="1266"/>
                </a:lnTo>
                <a:lnTo>
                  <a:pt x="1006" y="1266"/>
                </a:lnTo>
                <a:lnTo>
                  <a:pt x="1006" y="1264"/>
                </a:lnTo>
                <a:lnTo>
                  <a:pt x="1006" y="1264"/>
                </a:lnTo>
                <a:close/>
                <a:moveTo>
                  <a:pt x="1016" y="1275"/>
                </a:moveTo>
                <a:lnTo>
                  <a:pt x="1016" y="1277"/>
                </a:lnTo>
                <a:lnTo>
                  <a:pt x="1016" y="1277"/>
                </a:lnTo>
                <a:lnTo>
                  <a:pt x="1016" y="1277"/>
                </a:lnTo>
                <a:lnTo>
                  <a:pt x="1016" y="1277"/>
                </a:lnTo>
                <a:lnTo>
                  <a:pt x="1016" y="1277"/>
                </a:lnTo>
                <a:lnTo>
                  <a:pt x="1016" y="1275"/>
                </a:lnTo>
                <a:lnTo>
                  <a:pt x="1016" y="1275"/>
                </a:lnTo>
                <a:close/>
                <a:moveTo>
                  <a:pt x="1905" y="2015"/>
                </a:moveTo>
                <a:lnTo>
                  <a:pt x="1903" y="2017"/>
                </a:lnTo>
                <a:lnTo>
                  <a:pt x="1903" y="2019"/>
                </a:lnTo>
                <a:lnTo>
                  <a:pt x="1905" y="2019"/>
                </a:lnTo>
                <a:lnTo>
                  <a:pt x="1905" y="2019"/>
                </a:lnTo>
                <a:lnTo>
                  <a:pt x="1905" y="2017"/>
                </a:lnTo>
                <a:lnTo>
                  <a:pt x="1905" y="2017"/>
                </a:lnTo>
                <a:lnTo>
                  <a:pt x="1905" y="2015"/>
                </a:lnTo>
                <a:close/>
                <a:moveTo>
                  <a:pt x="744" y="788"/>
                </a:moveTo>
                <a:lnTo>
                  <a:pt x="742" y="786"/>
                </a:lnTo>
                <a:lnTo>
                  <a:pt x="742" y="784"/>
                </a:lnTo>
                <a:lnTo>
                  <a:pt x="740" y="784"/>
                </a:lnTo>
                <a:lnTo>
                  <a:pt x="738" y="784"/>
                </a:lnTo>
                <a:lnTo>
                  <a:pt x="738" y="784"/>
                </a:lnTo>
                <a:lnTo>
                  <a:pt x="738" y="786"/>
                </a:lnTo>
                <a:lnTo>
                  <a:pt x="738" y="788"/>
                </a:lnTo>
                <a:lnTo>
                  <a:pt x="735" y="788"/>
                </a:lnTo>
                <a:lnTo>
                  <a:pt x="735" y="791"/>
                </a:lnTo>
                <a:lnTo>
                  <a:pt x="735" y="791"/>
                </a:lnTo>
                <a:lnTo>
                  <a:pt x="738" y="793"/>
                </a:lnTo>
                <a:lnTo>
                  <a:pt x="738" y="793"/>
                </a:lnTo>
                <a:lnTo>
                  <a:pt x="738" y="795"/>
                </a:lnTo>
                <a:lnTo>
                  <a:pt x="740" y="797"/>
                </a:lnTo>
                <a:lnTo>
                  <a:pt x="742" y="797"/>
                </a:lnTo>
                <a:lnTo>
                  <a:pt x="742" y="795"/>
                </a:lnTo>
                <a:lnTo>
                  <a:pt x="742" y="795"/>
                </a:lnTo>
                <a:lnTo>
                  <a:pt x="742" y="797"/>
                </a:lnTo>
                <a:lnTo>
                  <a:pt x="742" y="799"/>
                </a:lnTo>
                <a:lnTo>
                  <a:pt x="742" y="799"/>
                </a:lnTo>
                <a:lnTo>
                  <a:pt x="742" y="801"/>
                </a:lnTo>
                <a:lnTo>
                  <a:pt x="744" y="803"/>
                </a:lnTo>
                <a:lnTo>
                  <a:pt x="744" y="803"/>
                </a:lnTo>
                <a:lnTo>
                  <a:pt x="746" y="801"/>
                </a:lnTo>
                <a:lnTo>
                  <a:pt x="746" y="799"/>
                </a:lnTo>
                <a:lnTo>
                  <a:pt x="746" y="797"/>
                </a:lnTo>
                <a:lnTo>
                  <a:pt x="746" y="791"/>
                </a:lnTo>
                <a:lnTo>
                  <a:pt x="744" y="788"/>
                </a:lnTo>
                <a:close/>
                <a:moveTo>
                  <a:pt x="740" y="797"/>
                </a:moveTo>
                <a:lnTo>
                  <a:pt x="735" y="793"/>
                </a:lnTo>
                <a:lnTo>
                  <a:pt x="735" y="793"/>
                </a:lnTo>
                <a:lnTo>
                  <a:pt x="735" y="793"/>
                </a:lnTo>
                <a:lnTo>
                  <a:pt x="735" y="793"/>
                </a:lnTo>
                <a:lnTo>
                  <a:pt x="735" y="795"/>
                </a:lnTo>
                <a:lnTo>
                  <a:pt x="735" y="795"/>
                </a:lnTo>
                <a:lnTo>
                  <a:pt x="738" y="797"/>
                </a:lnTo>
                <a:lnTo>
                  <a:pt x="738" y="797"/>
                </a:lnTo>
                <a:lnTo>
                  <a:pt x="740" y="801"/>
                </a:lnTo>
                <a:lnTo>
                  <a:pt x="740" y="799"/>
                </a:lnTo>
                <a:lnTo>
                  <a:pt x="740" y="797"/>
                </a:lnTo>
                <a:lnTo>
                  <a:pt x="740" y="797"/>
                </a:lnTo>
                <a:close/>
                <a:moveTo>
                  <a:pt x="748" y="801"/>
                </a:moveTo>
                <a:lnTo>
                  <a:pt x="748" y="799"/>
                </a:lnTo>
                <a:lnTo>
                  <a:pt x="750" y="795"/>
                </a:lnTo>
                <a:lnTo>
                  <a:pt x="750" y="795"/>
                </a:lnTo>
                <a:lnTo>
                  <a:pt x="748" y="795"/>
                </a:lnTo>
                <a:lnTo>
                  <a:pt x="746" y="795"/>
                </a:lnTo>
                <a:lnTo>
                  <a:pt x="748" y="799"/>
                </a:lnTo>
                <a:lnTo>
                  <a:pt x="748" y="799"/>
                </a:lnTo>
                <a:lnTo>
                  <a:pt x="748" y="799"/>
                </a:lnTo>
                <a:lnTo>
                  <a:pt x="748" y="801"/>
                </a:lnTo>
                <a:lnTo>
                  <a:pt x="746" y="801"/>
                </a:lnTo>
                <a:lnTo>
                  <a:pt x="748" y="801"/>
                </a:lnTo>
                <a:lnTo>
                  <a:pt x="748" y="801"/>
                </a:lnTo>
                <a:lnTo>
                  <a:pt x="748" y="801"/>
                </a:lnTo>
                <a:close/>
                <a:moveTo>
                  <a:pt x="748" y="1988"/>
                </a:moveTo>
                <a:lnTo>
                  <a:pt x="748" y="1988"/>
                </a:lnTo>
                <a:lnTo>
                  <a:pt x="748" y="1988"/>
                </a:lnTo>
                <a:lnTo>
                  <a:pt x="748" y="1988"/>
                </a:lnTo>
                <a:lnTo>
                  <a:pt x="748" y="1988"/>
                </a:lnTo>
                <a:lnTo>
                  <a:pt x="748" y="1988"/>
                </a:lnTo>
                <a:lnTo>
                  <a:pt x="750" y="1988"/>
                </a:lnTo>
                <a:lnTo>
                  <a:pt x="750" y="1988"/>
                </a:lnTo>
                <a:lnTo>
                  <a:pt x="748" y="1988"/>
                </a:lnTo>
                <a:close/>
                <a:moveTo>
                  <a:pt x="773" y="851"/>
                </a:moveTo>
                <a:lnTo>
                  <a:pt x="773" y="851"/>
                </a:lnTo>
                <a:lnTo>
                  <a:pt x="771" y="849"/>
                </a:lnTo>
                <a:lnTo>
                  <a:pt x="771" y="849"/>
                </a:lnTo>
                <a:lnTo>
                  <a:pt x="769" y="849"/>
                </a:lnTo>
                <a:lnTo>
                  <a:pt x="769" y="851"/>
                </a:lnTo>
                <a:lnTo>
                  <a:pt x="769" y="851"/>
                </a:lnTo>
                <a:lnTo>
                  <a:pt x="769" y="851"/>
                </a:lnTo>
                <a:lnTo>
                  <a:pt x="769" y="851"/>
                </a:lnTo>
                <a:lnTo>
                  <a:pt x="769" y="851"/>
                </a:lnTo>
                <a:lnTo>
                  <a:pt x="771" y="853"/>
                </a:lnTo>
                <a:lnTo>
                  <a:pt x="771" y="853"/>
                </a:lnTo>
                <a:lnTo>
                  <a:pt x="773" y="853"/>
                </a:lnTo>
                <a:lnTo>
                  <a:pt x="773" y="853"/>
                </a:lnTo>
                <a:lnTo>
                  <a:pt x="773" y="853"/>
                </a:lnTo>
                <a:lnTo>
                  <a:pt x="773" y="853"/>
                </a:lnTo>
                <a:lnTo>
                  <a:pt x="773" y="851"/>
                </a:lnTo>
                <a:close/>
                <a:moveTo>
                  <a:pt x="733" y="786"/>
                </a:moveTo>
                <a:lnTo>
                  <a:pt x="731" y="786"/>
                </a:lnTo>
                <a:lnTo>
                  <a:pt x="731" y="786"/>
                </a:lnTo>
                <a:lnTo>
                  <a:pt x="731" y="786"/>
                </a:lnTo>
                <a:lnTo>
                  <a:pt x="731" y="786"/>
                </a:lnTo>
                <a:lnTo>
                  <a:pt x="731" y="788"/>
                </a:lnTo>
                <a:lnTo>
                  <a:pt x="733" y="788"/>
                </a:lnTo>
                <a:lnTo>
                  <a:pt x="733" y="791"/>
                </a:lnTo>
                <a:lnTo>
                  <a:pt x="733" y="791"/>
                </a:lnTo>
                <a:lnTo>
                  <a:pt x="733" y="791"/>
                </a:lnTo>
                <a:lnTo>
                  <a:pt x="733" y="788"/>
                </a:lnTo>
                <a:lnTo>
                  <a:pt x="733" y="786"/>
                </a:lnTo>
                <a:close/>
                <a:moveTo>
                  <a:pt x="723" y="780"/>
                </a:moveTo>
                <a:lnTo>
                  <a:pt x="721" y="778"/>
                </a:lnTo>
                <a:lnTo>
                  <a:pt x="719" y="778"/>
                </a:lnTo>
                <a:lnTo>
                  <a:pt x="719" y="778"/>
                </a:lnTo>
                <a:lnTo>
                  <a:pt x="717" y="778"/>
                </a:lnTo>
                <a:lnTo>
                  <a:pt x="719" y="780"/>
                </a:lnTo>
                <a:lnTo>
                  <a:pt x="721" y="782"/>
                </a:lnTo>
                <a:lnTo>
                  <a:pt x="723" y="782"/>
                </a:lnTo>
                <a:lnTo>
                  <a:pt x="725" y="786"/>
                </a:lnTo>
                <a:lnTo>
                  <a:pt x="727" y="786"/>
                </a:lnTo>
                <a:lnTo>
                  <a:pt x="727" y="786"/>
                </a:lnTo>
                <a:lnTo>
                  <a:pt x="727" y="786"/>
                </a:lnTo>
                <a:lnTo>
                  <a:pt x="727" y="784"/>
                </a:lnTo>
                <a:lnTo>
                  <a:pt x="725" y="780"/>
                </a:lnTo>
                <a:lnTo>
                  <a:pt x="723" y="780"/>
                </a:lnTo>
                <a:close/>
                <a:moveTo>
                  <a:pt x="719" y="774"/>
                </a:moveTo>
                <a:lnTo>
                  <a:pt x="719" y="774"/>
                </a:lnTo>
                <a:lnTo>
                  <a:pt x="719" y="772"/>
                </a:lnTo>
                <a:lnTo>
                  <a:pt x="721" y="772"/>
                </a:lnTo>
                <a:lnTo>
                  <a:pt x="721" y="772"/>
                </a:lnTo>
                <a:lnTo>
                  <a:pt x="721" y="770"/>
                </a:lnTo>
                <a:lnTo>
                  <a:pt x="721" y="770"/>
                </a:lnTo>
                <a:lnTo>
                  <a:pt x="719" y="767"/>
                </a:lnTo>
                <a:lnTo>
                  <a:pt x="719" y="767"/>
                </a:lnTo>
                <a:lnTo>
                  <a:pt x="717" y="770"/>
                </a:lnTo>
                <a:lnTo>
                  <a:pt x="715" y="770"/>
                </a:lnTo>
                <a:lnTo>
                  <a:pt x="715" y="772"/>
                </a:lnTo>
                <a:lnTo>
                  <a:pt x="715" y="772"/>
                </a:lnTo>
                <a:lnTo>
                  <a:pt x="715" y="772"/>
                </a:lnTo>
                <a:lnTo>
                  <a:pt x="715" y="774"/>
                </a:lnTo>
                <a:lnTo>
                  <a:pt x="715" y="774"/>
                </a:lnTo>
                <a:lnTo>
                  <a:pt x="715" y="774"/>
                </a:lnTo>
                <a:lnTo>
                  <a:pt x="715" y="774"/>
                </a:lnTo>
                <a:lnTo>
                  <a:pt x="715" y="772"/>
                </a:lnTo>
                <a:lnTo>
                  <a:pt x="715" y="772"/>
                </a:lnTo>
                <a:lnTo>
                  <a:pt x="715" y="772"/>
                </a:lnTo>
                <a:lnTo>
                  <a:pt x="717" y="772"/>
                </a:lnTo>
                <a:lnTo>
                  <a:pt x="717" y="772"/>
                </a:lnTo>
                <a:lnTo>
                  <a:pt x="717" y="774"/>
                </a:lnTo>
                <a:lnTo>
                  <a:pt x="719" y="774"/>
                </a:lnTo>
                <a:close/>
                <a:moveTo>
                  <a:pt x="735" y="786"/>
                </a:moveTo>
                <a:lnTo>
                  <a:pt x="735" y="784"/>
                </a:lnTo>
                <a:lnTo>
                  <a:pt x="735" y="784"/>
                </a:lnTo>
                <a:lnTo>
                  <a:pt x="735" y="782"/>
                </a:lnTo>
                <a:lnTo>
                  <a:pt x="735" y="784"/>
                </a:lnTo>
                <a:lnTo>
                  <a:pt x="735" y="784"/>
                </a:lnTo>
                <a:lnTo>
                  <a:pt x="733" y="786"/>
                </a:lnTo>
                <a:lnTo>
                  <a:pt x="733" y="786"/>
                </a:lnTo>
                <a:lnTo>
                  <a:pt x="733" y="786"/>
                </a:lnTo>
                <a:lnTo>
                  <a:pt x="735" y="786"/>
                </a:lnTo>
                <a:lnTo>
                  <a:pt x="735" y="788"/>
                </a:lnTo>
                <a:lnTo>
                  <a:pt x="735" y="788"/>
                </a:lnTo>
                <a:lnTo>
                  <a:pt x="735" y="786"/>
                </a:lnTo>
                <a:close/>
                <a:moveTo>
                  <a:pt x="712" y="757"/>
                </a:moveTo>
                <a:lnTo>
                  <a:pt x="710" y="757"/>
                </a:lnTo>
                <a:lnTo>
                  <a:pt x="710" y="757"/>
                </a:lnTo>
                <a:lnTo>
                  <a:pt x="710" y="759"/>
                </a:lnTo>
                <a:lnTo>
                  <a:pt x="710" y="761"/>
                </a:lnTo>
                <a:lnTo>
                  <a:pt x="710" y="761"/>
                </a:lnTo>
                <a:lnTo>
                  <a:pt x="710" y="761"/>
                </a:lnTo>
                <a:lnTo>
                  <a:pt x="712" y="759"/>
                </a:lnTo>
                <a:lnTo>
                  <a:pt x="712" y="759"/>
                </a:lnTo>
                <a:lnTo>
                  <a:pt x="712" y="759"/>
                </a:lnTo>
                <a:lnTo>
                  <a:pt x="712" y="757"/>
                </a:lnTo>
                <a:lnTo>
                  <a:pt x="712" y="757"/>
                </a:lnTo>
                <a:close/>
                <a:moveTo>
                  <a:pt x="782" y="860"/>
                </a:moveTo>
                <a:lnTo>
                  <a:pt x="779" y="858"/>
                </a:lnTo>
                <a:lnTo>
                  <a:pt x="779" y="860"/>
                </a:lnTo>
                <a:lnTo>
                  <a:pt x="779" y="860"/>
                </a:lnTo>
                <a:lnTo>
                  <a:pt x="779" y="860"/>
                </a:lnTo>
                <a:lnTo>
                  <a:pt x="782" y="860"/>
                </a:lnTo>
                <a:lnTo>
                  <a:pt x="782" y="860"/>
                </a:lnTo>
                <a:lnTo>
                  <a:pt x="782" y="860"/>
                </a:lnTo>
                <a:close/>
                <a:moveTo>
                  <a:pt x="876" y="1134"/>
                </a:moveTo>
                <a:lnTo>
                  <a:pt x="876" y="1134"/>
                </a:lnTo>
                <a:lnTo>
                  <a:pt x="876" y="1134"/>
                </a:lnTo>
                <a:lnTo>
                  <a:pt x="876" y="1136"/>
                </a:lnTo>
                <a:lnTo>
                  <a:pt x="876" y="1136"/>
                </a:lnTo>
                <a:lnTo>
                  <a:pt x="878" y="1136"/>
                </a:lnTo>
                <a:lnTo>
                  <a:pt x="878" y="1136"/>
                </a:lnTo>
                <a:lnTo>
                  <a:pt x="876" y="1134"/>
                </a:lnTo>
                <a:close/>
                <a:moveTo>
                  <a:pt x="863" y="1122"/>
                </a:moveTo>
                <a:lnTo>
                  <a:pt x="863" y="1122"/>
                </a:lnTo>
                <a:lnTo>
                  <a:pt x="863" y="1124"/>
                </a:lnTo>
                <a:lnTo>
                  <a:pt x="863" y="1124"/>
                </a:lnTo>
                <a:lnTo>
                  <a:pt x="865" y="1124"/>
                </a:lnTo>
                <a:lnTo>
                  <a:pt x="863" y="1122"/>
                </a:lnTo>
                <a:lnTo>
                  <a:pt x="863" y="1122"/>
                </a:lnTo>
                <a:close/>
                <a:moveTo>
                  <a:pt x="807" y="874"/>
                </a:moveTo>
                <a:lnTo>
                  <a:pt x="809" y="876"/>
                </a:lnTo>
                <a:lnTo>
                  <a:pt x="813" y="876"/>
                </a:lnTo>
                <a:lnTo>
                  <a:pt x="817" y="879"/>
                </a:lnTo>
                <a:lnTo>
                  <a:pt x="817" y="879"/>
                </a:lnTo>
                <a:lnTo>
                  <a:pt x="817" y="879"/>
                </a:lnTo>
                <a:lnTo>
                  <a:pt x="819" y="876"/>
                </a:lnTo>
                <a:lnTo>
                  <a:pt x="819" y="876"/>
                </a:lnTo>
                <a:lnTo>
                  <a:pt x="821" y="876"/>
                </a:lnTo>
                <a:lnTo>
                  <a:pt x="821" y="876"/>
                </a:lnTo>
                <a:lnTo>
                  <a:pt x="821" y="876"/>
                </a:lnTo>
                <a:lnTo>
                  <a:pt x="821" y="872"/>
                </a:lnTo>
                <a:lnTo>
                  <a:pt x="819" y="872"/>
                </a:lnTo>
                <a:lnTo>
                  <a:pt x="819" y="870"/>
                </a:lnTo>
                <a:lnTo>
                  <a:pt x="819" y="870"/>
                </a:lnTo>
                <a:lnTo>
                  <a:pt x="819" y="872"/>
                </a:lnTo>
                <a:lnTo>
                  <a:pt x="819" y="872"/>
                </a:lnTo>
                <a:lnTo>
                  <a:pt x="819" y="872"/>
                </a:lnTo>
                <a:lnTo>
                  <a:pt x="817" y="868"/>
                </a:lnTo>
                <a:lnTo>
                  <a:pt x="815" y="866"/>
                </a:lnTo>
                <a:lnTo>
                  <a:pt x="813" y="864"/>
                </a:lnTo>
                <a:lnTo>
                  <a:pt x="813" y="864"/>
                </a:lnTo>
                <a:lnTo>
                  <a:pt x="813" y="862"/>
                </a:lnTo>
                <a:lnTo>
                  <a:pt x="811" y="862"/>
                </a:lnTo>
                <a:lnTo>
                  <a:pt x="809" y="860"/>
                </a:lnTo>
                <a:lnTo>
                  <a:pt x="805" y="858"/>
                </a:lnTo>
                <a:lnTo>
                  <a:pt x="803" y="858"/>
                </a:lnTo>
                <a:lnTo>
                  <a:pt x="798" y="856"/>
                </a:lnTo>
                <a:lnTo>
                  <a:pt x="798" y="853"/>
                </a:lnTo>
                <a:lnTo>
                  <a:pt x="798" y="853"/>
                </a:lnTo>
                <a:lnTo>
                  <a:pt x="798" y="853"/>
                </a:lnTo>
                <a:lnTo>
                  <a:pt x="798" y="851"/>
                </a:lnTo>
                <a:lnTo>
                  <a:pt x="796" y="849"/>
                </a:lnTo>
                <a:lnTo>
                  <a:pt x="794" y="847"/>
                </a:lnTo>
                <a:lnTo>
                  <a:pt x="792" y="845"/>
                </a:lnTo>
                <a:lnTo>
                  <a:pt x="790" y="843"/>
                </a:lnTo>
                <a:lnTo>
                  <a:pt x="790" y="841"/>
                </a:lnTo>
                <a:lnTo>
                  <a:pt x="790" y="841"/>
                </a:lnTo>
                <a:lnTo>
                  <a:pt x="788" y="841"/>
                </a:lnTo>
                <a:lnTo>
                  <a:pt x="784" y="839"/>
                </a:lnTo>
                <a:lnTo>
                  <a:pt x="779" y="839"/>
                </a:lnTo>
                <a:lnTo>
                  <a:pt x="773" y="837"/>
                </a:lnTo>
                <a:lnTo>
                  <a:pt x="765" y="835"/>
                </a:lnTo>
                <a:lnTo>
                  <a:pt x="759" y="830"/>
                </a:lnTo>
                <a:lnTo>
                  <a:pt x="754" y="830"/>
                </a:lnTo>
                <a:lnTo>
                  <a:pt x="752" y="830"/>
                </a:lnTo>
                <a:lnTo>
                  <a:pt x="750" y="830"/>
                </a:lnTo>
                <a:lnTo>
                  <a:pt x="748" y="832"/>
                </a:lnTo>
                <a:lnTo>
                  <a:pt x="748" y="832"/>
                </a:lnTo>
                <a:lnTo>
                  <a:pt x="748" y="835"/>
                </a:lnTo>
                <a:lnTo>
                  <a:pt x="750" y="835"/>
                </a:lnTo>
                <a:lnTo>
                  <a:pt x="752" y="837"/>
                </a:lnTo>
                <a:lnTo>
                  <a:pt x="752" y="837"/>
                </a:lnTo>
                <a:lnTo>
                  <a:pt x="754" y="837"/>
                </a:lnTo>
                <a:lnTo>
                  <a:pt x="754" y="837"/>
                </a:lnTo>
                <a:lnTo>
                  <a:pt x="756" y="837"/>
                </a:lnTo>
                <a:lnTo>
                  <a:pt x="756" y="837"/>
                </a:lnTo>
                <a:lnTo>
                  <a:pt x="756" y="835"/>
                </a:lnTo>
                <a:lnTo>
                  <a:pt x="761" y="837"/>
                </a:lnTo>
                <a:lnTo>
                  <a:pt x="761" y="837"/>
                </a:lnTo>
                <a:lnTo>
                  <a:pt x="761" y="837"/>
                </a:lnTo>
                <a:lnTo>
                  <a:pt x="761" y="837"/>
                </a:lnTo>
                <a:lnTo>
                  <a:pt x="761" y="839"/>
                </a:lnTo>
                <a:lnTo>
                  <a:pt x="761" y="839"/>
                </a:lnTo>
                <a:lnTo>
                  <a:pt x="759" y="839"/>
                </a:lnTo>
                <a:lnTo>
                  <a:pt x="759" y="839"/>
                </a:lnTo>
                <a:lnTo>
                  <a:pt x="756" y="839"/>
                </a:lnTo>
                <a:lnTo>
                  <a:pt x="754" y="839"/>
                </a:lnTo>
                <a:lnTo>
                  <a:pt x="754" y="839"/>
                </a:lnTo>
                <a:lnTo>
                  <a:pt x="754" y="841"/>
                </a:lnTo>
                <a:lnTo>
                  <a:pt x="754" y="841"/>
                </a:lnTo>
                <a:lnTo>
                  <a:pt x="756" y="841"/>
                </a:lnTo>
                <a:lnTo>
                  <a:pt x="756" y="841"/>
                </a:lnTo>
                <a:lnTo>
                  <a:pt x="756" y="843"/>
                </a:lnTo>
                <a:lnTo>
                  <a:pt x="754" y="845"/>
                </a:lnTo>
                <a:lnTo>
                  <a:pt x="754" y="845"/>
                </a:lnTo>
                <a:lnTo>
                  <a:pt x="756" y="845"/>
                </a:lnTo>
                <a:lnTo>
                  <a:pt x="756" y="845"/>
                </a:lnTo>
                <a:lnTo>
                  <a:pt x="759" y="843"/>
                </a:lnTo>
                <a:lnTo>
                  <a:pt x="761" y="843"/>
                </a:lnTo>
                <a:lnTo>
                  <a:pt x="761" y="845"/>
                </a:lnTo>
                <a:lnTo>
                  <a:pt x="763" y="845"/>
                </a:lnTo>
                <a:lnTo>
                  <a:pt x="763" y="845"/>
                </a:lnTo>
                <a:lnTo>
                  <a:pt x="763" y="845"/>
                </a:lnTo>
                <a:lnTo>
                  <a:pt x="765" y="845"/>
                </a:lnTo>
                <a:lnTo>
                  <a:pt x="765" y="845"/>
                </a:lnTo>
                <a:lnTo>
                  <a:pt x="765" y="845"/>
                </a:lnTo>
                <a:lnTo>
                  <a:pt x="765" y="845"/>
                </a:lnTo>
                <a:lnTo>
                  <a:pt x="765" y="845"/>
                </a:lnTo>
                <a:lnTo>
                  <a:pt x="765" y="845"/>
                </a:lnTo>
                <a:lnTo>
                  <a:pt x="765" y="845"/>
                </a:lnTo>
                <a:lnTo>
                  <a:pt x="765" y="847"/>
                </a:lnTo>
                <a:lnTo>
                  <a:pt x="765" y="847"/>
                </a:lnTo>
                <a:lnTo>
                  <a:pt x="765" y="849"/>
                </a:lnTo>
                <a:lnTo>
                  <a:pt x="767" y="849"/>
                </a:lnTo>
                <a:lnTo>
                  <a:pt x="767" y="849"/>
                </a:lnTo>
                <a:lnTo>
                  <a:pt x="769" y="849"/>
                </a:lnTo>
                <a:lnTo>
                  <a:pt x="769" y="849"/>
                </a:lnTo>
                <a:lnTo>
                  <a:pt x="769" y="847"/>
                </a:lnTo>
                <a:lnTo>
                  <a:pt x="769" y="847"/>
                </a:lnTo>
                <a:lnTo>
                  <a:pt x="769" y="849"/>
                </a:lnTo>
                <a:lnTo>
                  <a:pt x="771" y="849"/>
                </a:lnTo>
                <a:lnTo>
                  <a:pt x="773" y="849"/>
                </a:lnTo>
                <a:lnTo>
                  <a:pt x="773" y="851"/>
                </a:lnTo>
                <a:lnTo>
                  <a:pt x="775" y="851"/>
                </a:lnTo>
                <a:lnTo>
                  <a:pt x="775" y="851"/>
                </a:lnTo>
                <a:lnTo>
                  <a:pt x="775" y="851"/>
                </a:lnTo>
                <a:lnTo>
                  <a:pt x="777" y="853"/>
                </a:lnTo>
                <a:lnTo>
                  <a:pt x="777" y="853"/>
                </a:lnTo>
                <a:lnTo>
                  <a:pt x="779" y="853"/>
                </a:lnTo>
                <a:lnTo>
                  <a:pt x="779" y="853"/>
                </a:lnTo>
                <a:lnTo>
                  <a:pt x="775" y="853"/>
                </a:lnTo>
                <a:lnTo>
                  <a:pt x="775" y="856"/>
                </a:lnTo>
                <a:lnTo>
                  <a:pt x="775" y="856"/>
                </a:lnTo>
                <a:lnTo>
                  <a:pt x="773" y="856"/>
                </a:lnTo>
                <a:lnTo>
                  <a:pt x="775" y="858"/>
                </a:lnTo>
                <a:lnTo>
                  <a:pt x="775" y="858"/>
                </a:lnTo>
                <a:lnTo>
                  <a:pt x="775" y="858"/>
                </a:lnTo>
                <a:lnTo>
                  <a:pt x="775" y="858"/>
                </a:lnTo>
                <a:lnTo>
                  <a:pt x="775" y="858"/>
                </a:lnTo>
                <a:lnTo>
                  <a:pt x="777" y="858"/>
                </a:lnTo>
                <a:lnTo>
                  <a:pt x="777" y="858"/>
                </a:lnTo>
                <a:lnTo>
                  <a:pt x="779" y="858"/>
                </a:lnTo>
                <a:lnTo>
                  <a:pt x="779" y="858"/>
                </a:lnTo>
                <a:lnTo>
                  <a:pt x="779" y="858"/>
                </a:lnTo>
                <a:lnTo>
                  <a:pt x="782" y="858"/>
                </a:lnTo>
                <a:lnTo>
                  <a:pt x="782" y="858"/>
                </a:lnTo>
                <a:lnTo>
                  <a:pt x="782" y="858"/>
                </a:lnTo>
                <a:lnTo>
                  <a:pt x="782" y="858"/>
                </a:lnTo>
                <a:lnTo>
                  <a:pt x="784" y="858"/>
                </a:lnTo>
                <a:lnTo>
                  <a:pt x="784" y="858"/>
                </a:lnTo>
                <a:lnTo>
                  <a:pt x="782" y="860"/>
                </a:lnTo>
                <a:lnTo>
                  <a:pt x="784" y="862"/>
                </a:lnTo>
                <a:lnTo>
                  <a:pt x="784" y="862"/>
                </a:lnTo>
                <a:lnTo>
                  <a:pt x="786" y="860"/>
                </a:lnTo>
                <a:lnTo>
                  <a:pt x="786" y="860"/>
                </a:lnTo>
                <a:lnTo>
                  <a:pt x="786" y="862"/>
                </a:lnTo>
                <a:lnTo>
                  <a:pt x="786" y="862"/>
                </a:lnTo>
                <a:lnTo>
                  <a:pt x="788" y="862"/>
                </a:lnTo>
                <a:lnTo>
                  <a:pt x="788" y="862"/>
                </a:lnTo>
                <a:lnTo>
                  <a:pt x="786" y="864"/>
                </a:lnTo>
                <a:lnTo>
                  <a:pt x="786" y="864"/>
                </a:lnTo>
                <a:lnTo>
                  <a:pt x="786" y="864"/>
                </a:lnTo>
                <a:lnTo>
                  <a:pt x="788" y="864"/>
                </a:lnTo>
                <a:lnTo>
                  <a:pt x="790" y="866"/>
                </a:lnTo>
                <a:lnTo>
                  <a:pt x="790" y="866"/>
                </a:lnTo>
                <a:lnTo>
                  <a:pt x="790" y="866"/>
                </a:lnTo>
                <a:lnTo>
                  <a:pt x="792" y="866"/>
                </a:lnTo>
                <a:lnTo>
                  <a:pt x="794" y="866"/>
                </a:lnTo>
                <a:lnTo>
                  <a:pt x="798" y="866"/>
                </a:lnTo>
                <a:lnTo>
                  <a:pt x="798" y="864"/>
                </a:lnTo>
                <a:lnTo>
                  <a:pt x="798" y="864"/>
                </a:lnTo>
                <a:lnTo>
                  <a:pt x="798" y="864"/>
                </a:lnTo>
                <a:lnTo>
                  <a:pt x="800" y="862"/>
                </a:lnTo>
                <a:lnTo>
                  <a:pt x="800" y="862"/>
                </a:lnTo>
                <a:lnTo>
                  <a:pt x="800" y="862"/>
                </a:lnTo>
                <a:lnTo>
                  <a:pt x="800" y="864"/>
                </a:lnTo>
                <a:lnTo>
                  <a:pt x="798" y="864"/>
                </a:lnTo>
                <a:lnTo>
                  <a:pt x="798" y="866"/>
                </a:lnTo>
                <a:lnTo>
                  <a:pt x="794" y="868"/>
                </a:lnTo>
                <a:lnTo>
                  <a:pt x="794" y="868"/>
                </a:lnTo>
                <a:lnTo>
                  <a:pt x="794" y="870"/>
                </a:lnTo>
                <a:lnTo>
                  <a:pt x="796" y="870"/>
                </a:lnTo>
                <a:lnTo>
                  <a:pt x="798" y="872"/>
                </a:lnTo>
                <a:lnTo>
                  <a:pt x="800" y="872"/>
                </a:lnTo>
                <a:lnTo>
                  <a:pt x="807" y="874"/>
                </a:lnTo>
                <a:close/>
                <a:moveTo>
                  <a:pt x="817" y="866"/>
                </a:moveTo>
                <a:lnTo>
                  <a:pt x="817" y="866"/>
                </a:lnTo>
                <a:lnTo>
                  <a:pt x="819" y="870"/>
                </a:lnTo>
                <a:lnTo>
                  <a:pt x="819" y="870"/>
                </a:lnTo>
                <a:lnTo>
                  <a:pt x="819" y="870"/>
                </a:lnTo>
                <a:lnTo>
                  <a:pt x="819" y="870"/>
                </a:lnTo>
                <a:lnTo>
                  <a:pt x="819" y="870"/>
                </a:lnTo>
                <a:lnTo>
                  <a:pt x="819" y="870"/>
                </a:lnTo>
                <a:lnTo>
                  <a:pt x="819" y="868"/>
                </a:lnTo>
                <a:lnTo>
                  <a:pt x="819" y="868"/>
                </a:lnTo>
                <a:lnTo>
                  <a:pt x="817" y="866"/>
                </a:lnTo>
                <a:close/>
                <a:moveTo>
                  <a:pt x="867" y="1124"/>
                </a:moveTo>
                <a:lnTo>
                  <a:pt x="865" y="1124"/>
                </a:lnTo>
                <a:lnTo>
                  <a:pt x="867" y="1126"/>
                </a:lnTo>
                <a:lnTo>
                  <a:pt x="867" y="1126"/>
                </a:lnTo>
                <a:lnTo>
                  <a:pt x="870" y="1126"/>
                </a:lnTo>
                <a:lnTo>
                  <a:pt x="870" y="1124"/>
                </a:lnTo>
                <a:lnTo>
                  <a:pt x="870" y="1124"/>
                </a:lnTo>
                <a:lnTo>
                  <a:pt x="867" y="1124"/>
                </a:lnTo>
                <a:close/>
                <a:moveTo>
                  <a:pt x="876" y="1124"/>
                </a:moveTo>
                <a:lnTo>
                  <a:pt x="876" y="1122"/>
                </a:lnTo>
                <a:lnTo>
                  <a:pt x="874" y="1124"/>
                </a:lnTo>
                <a:lnTo>
                  <a:pt x="872" y="1122"/>
                </a:lnTo>
                <a:lnTo>
                  <a:pt x="870" y="1122"/>
                </a:lnTo>
                <a:lnTo>
                  <a:pt x="872" y="1124"/>
                </a:lnTo>
                <a:lnTo>
                  <a:pt x="872" y="1124"/>
                </a:lnTo>
                <a:lnTo>
                  <a:pt x="872" y="1124"/>
                </a:lnTo>
                <a:lnTo>
                  <a:pt x="876" y="1124"/>
                </a:lnTo>
                <a:lnTo>
                  <a:pt x="876" y="1124"/>
                </a:lnTo>
                <a:close/>
                <a:moveTo>
                  <a:pt x="805" y="853"/>
                </a:moveTo>
                <a:lnTo>
                  <a:pt x="805" y="853"/>
                </a:lnTo>
                <a:lnTo>
                  <a:pt x="805" y="853"/>
                </a:lnTo>
                <a:lnTo>
                  <a:pt x="807" y="856"/>
                </a:lnTo>
                <a:lnTo>
                  <a:pt x="809" y="856"/>
                </a:lnTo>
                <a:lnTo>
                  <a:pt x="809" y="856"/>
                </a:lnTo>
                <a:lnTo>
                  <a:pt x="807" y="853"/>
                </a:lnTo>
                <a:lnTo>
                  <a:pt x="805" y="851"/>
                </a:lnTo>
                <a:lnTo>
                  <a:pt x="803" y="851"/>
                </a:lnTo>
                <a:lnTo>
                  <a:pt x="803" y="851"/>
                </a:lnTo>
                <a:lnTo>
                  <a:pt x="803" y="851"/>
                </a:lnTo>
                <a:lnTo>
                  <a:pt x="803" y="851"/>
                </a:lnTo>
                <a:lnTo>
                  <a:pt x="805" y="853"/>
                </a:lnTo>
                <a:close/>
                <a:moveTo>
                  <a:pt x="794" y="845"/>
                </a:moveTo>
                <a:lnTo>
                  <a:pt x="794" y="845"/>
                </a:lnTo>
                <a:lnTo>
                  <a:pt x="794" y="843"/>
                </a:lnTo>
                <a:lnTo>
                  <a:pt x="796" y="843"/>
                </a:lnTo>
                <a:lnTo>
                  <a:pt x="796" y="841"/>
                </a:lnTo>
                <a:lnTo>
                  <a:pt x="794" y="841"/>
                </a:lnTo>
                <a:lnTo>
                  <a:pt x="794" y="841"/>
                </a:lnTo>
                <a:lnTo>
                  <a:pt x="794" y="839"/>
                </a:lnTo>
                <a:lnTo>
                  <a:pt x="792" y="839"/>
                </a:lnTo>
                <a:lnTo>
                  <a:pt x="792" y="839"/>
                </a:lnTo>
                <a:lnTo>
                  <a:pt x="792" y="841"/>
                </a:lnTo>
                <a:lnTo>
                  <a:pt x="792" y="841"/>
                </a:lnTo>
                <a:lnTo>
                  <a:pt x="792" y="845"/>
                </a:lnTo>
                <a:lnTo>
                  <a:pt x="794" y="845"/>
                </a:lnTo>
                <a:close/>
                <a:moveTo>
                  <a:pt x="752" y="820"/>
                </a:moveTo>
                <a:lnTo>
                  <a:pt x="754" y="820"/>
                </a:lnTo>
                <a:lnTo>
                  <a:pt x="754" y="820"/>
                </a:lnTo>
                <a:lnTo>
                  <a:pt x="754" y="820"/>
                </a:lnTo>
                <a:lnTo>
                  <a:pt x="754" y="818"/>
                </a:lnTo>
                <a:lnTo>
                  <a:pt x="754" y="818"/>
                </a:lnTo>
                <a:lnTo>
                  <a:pt x="754" y="816"/>
                </a:lnTo>
                <a:lnTo>
                  <a:pt x="754" y="816"/>
                </a:lnTo>
                <a:lnTo>
                  <a:pt x="754" y="814"/>
                </a:lnTo>
                <a:lnTo>
                  <a:pt x="752" y="814"/>
                </a:lnTo>
                <a:lnTo>
                  <a:pt x="752" y="816"/>
                </a:lnTo>
                <a:lnTo>
                  <a:pt x="752" y="816"/>
                </a:lnTo>
                <a:lnTo>
                  <a:pt x="752" y="816"/>
                </a:lnTo>
                <a:lnTo>
                  <a:pt x="752" y="818"/>
                </a:lnTo>
                <a:lnTo>
                  <a:pt x="752" y="820"/>
                </a:lnTo>
                <a:close/>
                <a:moveTo>
                  <a:pt x="796" y="845"/>
                </a:moveTo>
                <a:lnTo>
                  <a:pt x="796" y="847"/>
                </a:lnTo>
                <a:lnTo>
                  <a:pt x="796" y="847"/>
                </a:lnTo>
                <a:lnTo>
                  <a:pt x="798" y="845"/>
                </a:lnTo>
                <a:lnTo>
                  <a:pt x="798" y="845"/>
                </a:lnTo>
                <a:lnTo>
                  <a:pt x="798" y="845"/>
                </a:lnTo>
                <a:lnTo>
                  <a:pt x="798" y="843"/>
                </a:lnTo>
                <a:lnTo>
                  <a:pt x="796" y="843"/>
                </a:lnTo>
                <a:lnTo>
                  <a:pt x="796" y="843"/>
                </a:lnTo>
                <a:lnTo>
                  <a:pt x="796" y="843"/>
                </a:lnTo>
                <a:lnTo>
                  <a:pt x="796" y="845"/>
                </a:lnTo>
                <a:close/>
                <a:moveTo>
                  <a:pt x="821" y="868"/>
                </a:moveTo>
                <a:lnTo>
                  <a:pt x="819" y="868"/>
                </a:lnTo>
                <a:lnTo>
                  <a:pt x="819" y="866"/>
                </a:lnTo>
                <a:lnTo>
                  <a:pt x="815" y="864"/>
                </a:lnTo>
                <a:lnTo>
                  <a:pt x="817" y="864"/>
                </a:lnTo>
                <a:lnTo>
                  <a:pt x="817" y="866"/>
                </a:lnTo>
                <a:lnTo>
                  <a:pt x="819" y="868"/>
                </a:lnTo>
                <a:lnTo>
                  <a:pt x="821" y="868"/>
                </a:lnTo>
                <a:close/>
                <a:moveTo>
                  <a:pt x="658" y="715"/>
                </a:moveTo>
                <a:lnTo>
                  <a:pt x="656" y="713"/>
                </a:lnTo>
                <a:lnTo>
                  <a:pt x="656" y="709"/>
                </a:lnTo>
                <a:lnTo>
                  <a:pt x="654" y="707"/>
                </a:lnTo>
                <a:lnTo>
                  <a:pt x="654" y="705"/>
                </a:lnTo>
                <a:lnTo>
                  <a:pt x="652" y="702"/>
                </a:lnTo>
                <a:lnTo>
                  <a:pt x="652" y="700"/>
                </a:lnTo>
                <a:lnTo>
                  <a:pt x="650" y="700"/>
                </a:lnTo>
                <a:lnTo>
                  <a:pt x="647" y="698"/>
                </a:lnTo>
                <a:lnTo>
                  <a:pt x="645" y="698"/>
                </a:lnTo>
                <a:lnTo>
                  <a:pt x="645" y="698"/>
                </a:lnTo>
                <a:lnTo>
                  <a:pt x="643" y="700"/>
                </a:lnTo>
                <a:lnTo>
                  <a:pt x="643" y="702"/>
                </a:lnTo>
                <a:lnTo>
                  <a:pt x="643" y="702"/>
                </a:lnTo>
                <a:lnTo>
                  <a:pt x="641" y="702"/>
                </a:lnTo>
                <a:lnTo>
                  <a:pt x="641" y="702"/>
                </a:lnTo>
                <a:lnTo>
                  <a:pt x="639" y="705"/>
                </a:lnTo>
                <a:lnTo>
                  <a:pt x="639" y="705"/>
                </a:lnTo>
                <a:lnTo>
                  <a:pt x="641" y="707"/>
                </a:lnTo>
                <a:lnTo>
                  <a:pt x="641" y="709"/>
                </a:lnTo>
                <a:lnTo>
                  <a:pt x="641" y="709"/>
                </a:lnTo>
                <a:lnTo>
                  <a:pt x="643" y="709"/>
                </a:lnTo>
                <a:lnTo>
                  <a:pt x="643" y="709"/>
                </a:lnTo>
                <a:lnTo>
                  <a:pt x="645" y="705"/>
                </a:lnTo>
                <a:lnTo>
                  <a:pt x="645" y="705"/>
                </a:lnTo>
                <a:lnTo>
                  <a:pt x="647" y="707"/>
                </a:lnTo>
                <a:lnTo>
                  <a:pt x="647" y="709"/>
                </a:lnTo>
                <a:lnTo>
                  <a:pt x="647" y="709"/>
                </a:lnTo>
                <a:lnTo>
                  <a:pt x="650" y="709"/>
                </a:lnTo>
                <a:lnTo>
                  <a:pt x="650" y="709"/>
                </a:lnTo>
                <a:lnTo>
                  <a:pt x="647" y="711"/>
                </a:lnTo>
                <a:lnTo>
                  <a:pt x="647" y="713"/>
                </a:lnTo>
                <a:lnTo>
                  <a:pt x="647" y="713"/>
                </a:lnTo>
                <a:lnTo>
                  <a:pt x="647" y="713"/>
                </a:lnTo>
                <a:lnTo>
                  <a:pt x="647" y="713"/>
                </a:lnTo>
                <a:lnTo>
                  <a:pt x="650" y="713"/>
                </a:lnTo>
                <a:lnTo>
                  <a:pt x="650" y="713"/>
                </a:lnTo>
                <a:lnTo>
                  <a:pt x="650" y="715"/>
                </a:lnTo>
                <a:lnTo>
                  <a:pt x="650" y="715"/>
                </a:lnTo>
                <a:lnTo>
                  <a:pt x="652" y="717"/>
                </a:lnTo>
                <a:lnTo>
                  <a:pt x="654" y="717"/>
                </a:lnTo>
                <a:lnTo>
                  <a:pt x="654" y="717"/>
                </a:lnTo>
                <a:lnTo>
                  <a:pt x="654" y="717"/>
                </a:lnTo>
                <a:lnTo>
                  <a:pt x="654" y="717"/>
                </a:lnTo>
                <a:lnTo>
                  <a:pt x="652" y="717"/>
                </a:lnTo>
                <a:lnTo>
                  <a:pt x="652" y="719"/>
                </a:lnTo>
                <a:lnTo>
                  <a:pt x="652" y="719"/>
                </a:lnTo>
                <a:lnTo>
                  <a:pt x="652" y="721"/>
                </a:lnTo>
                <a:lnTo>
                  <a:pt x="654" y="723"/>
                </a:lnTo>
                <a:lnTo>
                  <a:pt x="654" y="723"/>
                </a:lnTo>
                <a:lnTo>
                  <a:pt x="656" y="726"/>
                </a:lnTo>
                <a:lnTo>
                  <a:pt x="656" y="726"/>
                </a:lnTo>
                <a:lnTo>
                  <a:pt x="658" y="726"/>
                </a:lnTo>
                <a:lnTo>
                  <a:pt x="658" y="723"/>
                </a:lnTo>
                <a:lnTo>
                  <a:pt x="658" y="721"/>
                </a:lnTo>
                <a:lnTo>
                  <a:pt x="658" y="719"/>
                </a:lnTo>
                <a:lnTo>
                  <a:pt x="658" y="719"/>
                </a:lnTo>
                <a:lnTo>
                  <a:pt x="658" y="719"/>
                </a:lnTo>
                <a:lnTo>
                  <a:pt x="658" y="717"/>
                </a:lnTo>
                <a:lnTo>
                  <a:pt x="658" y="715"/>
                </a:lnTo>
                <a:lnTo>
                  <a:pt x="658" y="715"/>
                </a:lnTo>
                <a:close/>
                <a:moveTo>
                  <a:pt x="681" y="723"/>
                </a:moveTo>
                <a:lnTo>
                  <a:pt x="681" y="723"/>
                </a:lnTo>
                <a:lnTo>
                  <a:pt x="683" y="726"/>
                </a:lnTo>
                <a:lnTo>
                  <a:pt x="683" y="726"/>
                </a:lnTo>
                <a:lnTo>
                  <a:pt x="683" y="726"/>
                </a:lnTo>
                <a:lnTo>
                  <a:pt x="685" y="723"/>
                </a:lnTo>
                <a:lnTo>
                  <a:pt x="685" y="723"/>
                </a:lnTo>
                <a:lnTo>
                  <a:pt x="685" y="723"/>
                </a:lnTo>
                <a:lnTo>
                  <a:pt x="685" y="723"/>
                </a:lnTo>
                <a:lnTo>
                  <a:pt x="687" y="721"/>
                </a:lnTo>
                <a:lnTo>
                  <a:pt x="687" y="721"/>
                </a:lnTo>
                <a:lnTo>
                  <a:pt x="685" y="721"/>
                </a:lnTo>
                <a:lnTo>
                  <a:pt x="685" y="721"/>
                </a:lnTo>
                <a:lnTo>
                  <a:pt x="683" y="721"/>
                </a:lnTo>
                <a:lnTo>
                  <a:pt x="681" y="721"/>
                </a:lnTo>
                <a:lnTo>
                  <a:pt x="681" y="721"/>
                </a:lnTo>
                <a:lnTo>
                  <a:pt x="681" y="723"/>
                </a:lnTo>
                <a:close/>
                <a:moveTo>
                  <a:pt x="664" y="705"/>
                </a:moveTo>
                <a:lnTo>
                  <a:pt x="668" y="702"/>
                </a:lnTo>
                <a:lnTo>
                  <a:pt x="668" y="702"/>
                </a:lnTo>
                <a:lnTo>
                  <a:pt x="668" y="702"/>
                </a:lnTo>
                <a:lnTo>
                  <a:pt x="666" y="700"/>
                </a:lnTo>
                <a:lnTo>
                  <a:pt x="668" y="700"/>
                </a:lnTo>
                <a:lnTo>
                  <a:pt x="666" y="698"/>
                </a:lnTo>
                <a:lnTo>
                  <a:pt x="666" y="696"/>
                </a:lnTo>
                <a:lnTo>
                  <a:pt x="664" y="694"/>
                </a:lnTo>
                <a:lnTo>
                  <a:pt x="662" y="692"/>
                </a:lnTo>
                <a:lnTo>
                  <a:pt x="662" y="690"/>
                </a:lnTo>
                <a:lnTo>
                  <a:pt x="662" y="688"/>
                </a:lnTo>
                <a:lnTo>
                  <a:pt x="662" y="688"/>
                </a:lnTo>
                <a:lnTo>
                  <a:pt x="662" y="688"/>
                </a:lnTo>
                <a:lnTo>
                  <a:pt x="664" y="688"/>
                </a:lnTo>
                <a:lnTo>
                  <a:pt x="664" y="690"/>
                </a:lnTo>
                <a:lnTo>
                  <a:pt x="664" y="690"/>
                </a:lnTo>
                <a:lnTo>
                  <a:pt x="664" y="692"/>
                </a:lnTo>
                <a:lnTo>
                  <a:pt x="666" y="692"/>
                </a:lnTo>
                <a:lnTo>
                  <a:pt x="666" y="692"/>
                </a:lnTo>
                <a:lnTo>
                  <a:pt x="666" y="694"/>
                </a:lnTo>
                <a:lnTo>
                  <a:pt x="668" y="696"/>
                </a:lnTo>
                <a:lnTo>
                  <a:pt x="668" y="696"/>
                </a:lnTo>
                <a:lnTo>
                  <a:pt x="668" y="696"/>
                </a:lnTo>
                <a:lnTo>
                  <a:pt x="668" y="696"/>
                </a:lnTo>
                <a:lnTo>
                  <a:pt x="668" y="694"/>
                </a:lnTo>
                <a:lnTo>
                  <a:pt x="666" y="692"/>
                </a:lnTo>
                <a:lnTo>
                  <a:pt x="666" y="690"/>
                </a:lnTo>
                <a:lnTo>
                  <a:pt x="662" y="686"/>
                </a:lnTo>
                <a:lnTo>
                  <a:pt x="660" y="686"/>
                </a:lnTo>
                <a:lnTo>
                  <a:pt x="656" y="686"/>
                </a:lnTo>
                <a:lnTo>
                  <a:pt x="656" y="684"/>
                </a:lnTo>
                <a:lnTo>
                  <a:pt x="654" y="682"/>
                </a:lnTo>
                <a:lnTo>
                  <a:pt x="654" y="682"/>
                </a:lnTo>
                <a:lnTo>
                  <a:pt x="654" y="682"/>
                </a:lnTo>
                <a:lnTo>
                  <a:pt x="654" y="684"/>
                </a:lnTo>
                <a:lnTo>
                  <a:pt x="654" y="686"/>
                </a:lnTo>
                <a:lnTo>
                  <a:pt x="654" y="686"/>
                </a:lnTo>
                <a:lnTo>
                  <a:pt x="656" y="688"/>
                </a:lnTo>
                <a:lnTo>
                  <a:pt x="656" y="690"/>
                </a:lnTo>
                <a:lnTo>
                  <a:pt x="656" y="694"/>
                </a:lnTo>
                <a:lnTo>
                  <a:pt x="656" y="696"/>
                </a:lnTo>
                <a:lnTo>
                  <a:pt x="658" y="698"/>
                </a:lnTo>
                <a:lnTo>
                  <a:pt x="660" y="700"/>
                </a:lnTo>
                <a:lnTo>
                  <a:pt x="660" y="700"/>
                </a:lnTo>
                <a:lnTo>
                  <a:pt x="658" y="705"/>
                </a:lnTo>
                <a:lnTo>
                  <a:pt x="658" y="707"/>
                </a:lnTo>
                <a:lnTo>
                  <a:pt x="658" y="707"/>
                </a:lnTo>
                <a:lnTo>
                  <a:pt x="658" y="709"/>
                </a:lnTo>
                <a:lnTo>
                  <a:pt x="658" y="709"/>
                </a:lnTo>
                <a:lnTo>
                  <a:pt x="658" y="709"/>
                </a:lnTo>
                <a:lnTo>
                  <a:pt x="660" y="709"/>
                </a:lnTo>
                <a:lnTo>
                  <a:pt x="662" y="707"/>
                </a:lnTo>
                <a:lnTo>
                  <a:pt x="664" y="705"/>
                </a:lnTo>
                <a:close/>
                <a:moveTo>
                  <a:pt x="689" y="732"/>
                </a:moveTo>
                <a:lnTo>
                  <a:pt x="689" y="732"/>
                </a:lnTo>
                <a:lnTo>
                  <a:pt x="691" y="732"/>
                </a:lnTo>
                <a:lnTo>
                  <a:pt x="691" y="732"/>
                </a:lnTo>
                <a:lnTo>
                  <a:pt x="694" y="732"/>
                </a:lnTo>
                <a:lnTo>
                  <a:pt x="694" y="732"/>
                </a:lnTo>
                <a:lnTo>
                  <a:pt x="694" y="728"/>
                </a:lnTo>
                <a:lnTo>
                  <a:pt x="694" y="726"/>
                </a:lnTo>
                <a:lnTo>
                  <a:pt x="691" y="721"/>
                </a:lnTo>
                <a:lnTo>
                  <a:pt x="691" y="719"/>
                </a:lnTo>
                <a:lnTo>
                  <a:pt x="689" y="719"/>
                </a:lnTo>
                <a:lnTo>
                  <a:pt x="687" y="723"/>
                </a:lnTo>
                <a:lnTo>
                  <a:pt x="687" y="723"/>
                </a:lnTo>
                <a:lnTo>
                  <a:pt x="687" y="726"/>
                </a:lnTo>
                <a:lnTo>
                  <a:pt x="685" y="726"/>
                </a:lnTo>
                <a:lnTo>
                  <a:pt x="685" y="726"/>
                </a:lnTo>
                <a:lnTo>
                  <a:pt x="685" y="728"/>
                </a:lnTo>
                <a:lnTo>
                  <a:pt x="685" y="728"/>
                </a:lnTo>
                <a:lnTo>
                  <a:pt x="687" y="730"/>
                </a:lnTo>
                <a:lnTo>
                  <a:pt x="689" y="730"/>
                </a:lnTo>
                <a:lnTo>
                  <a:pt x="689" y="730"/>
                </a:lnTo>
                <a:lnTo>
                  <a:pt x="689" y="730"/>
                </a:lnTo>
                <a:lnTo>
                  <a:pt x="689" y="732"/>
                </a:lnTo>
                <a:close/>
                <a:moveTo>
                  <a:pt x="685" y="717"/>
                </a:moveTo>
                <a:lnTo>
                  <a:pt x="683" y="713"/>
                </a:lnTo>
                <a:lnTo>
                  <a:pt x="683" y="715"/>
                </a:lnTo>
                <a:lnTo>
                  <a:pt x="683" y="717"/>
                </a:lnTo>
                <a:lnTo>
                  <a:pt x="681" y="717"/>
                </a:lnTo>
                <a:lnTo>
                  <a:pt x="681" y="719"/>
                </a:lnTo>
                <a:lnTo>
                  <a:pt x="681" y="719"/>
                </a:lnTo>
                <a:lnTo>
                  <a:pt x="683" y="719"/>
                </a:lnTo>
                <a:lnTo>
                  <a:pt x="685" y="719"/>
                </a:lnTo>
                <a:lnTo>
                  <a:pt x="685" y="719"/>
                </a:lnTo>
                <a:lnTo>
                  <a:pt x="685" y="719"/>
                </a:lnTo>
                <a:lnTo>
                  <a:pt x="685" y="719"/>
                </a:lnTo>
                <a:lnTo>
                  <a:pt x="687" y="719"/>
                </a:lnTo>
                <a:lnTo>
                  <a:pt x="687" y="717"/>
                </a:lnTo>
                <a:lnTo>
                  <a:pt x="685" y="717"/>
                </a:lnTo>
                <a:close/>
                <a:moveTo>
                  <a:pt x="662" y="686"/>
                </a:moveTo>
                <a:lnTo>
                  <a:pt x="662" y="684"/>
                </a:lnTo>
                <a:lnTo>
                  <a:pt x="660" y="684"/>
                </a:lnTo>
                <a:lnTo>
                  <a:pt x="658" y="682"/>
                </a:lnTo>
                <a:lnTo>
                  <a:pt x="658" y="684"/>
                </a:lnTo>
                <a:lnTo>
                  <a:pt x="656" y="684"/>
                </a:lnTo>
                <a:lnTo>
                  <a:pt x="658" y="684"/>
                </a:lnTo>
                <a:lnTo>
                  <a:pt x="660" y="686"/>
                </a:lnTo>
                <a:lnTo>
                  <a:pt x="662" y="686"/>
                </a:lnTo>
                <a:close/>
                <a:moveTo>
                  <a:pt x="643" y="700"/>
                </a:moveTo>
                <a:lnTo>
                  <a:pt x="643" y="698"/>
                </a:lnTo>
                <a:lnTo>
                  <a:pt x="643" y="696"/>
                </a:lnTo>
                <a:lnTo>
                  <a:pt x="643" y="696"/>
                </a:lnTo>
                <a:lnTo>
                  <a:pt x="645" y="696"/>
                </a:lnTo>
                <a:lnTo>
                  <a:pt x="650" y="698"/>
                </a:lnTo>
                <a:lnTo>
                  <a:pt x="652" y="698"/>
                </a:lnTo>
                <a:lnTo>
                  <a:pt x="654" y="700"/>
                </a:lnTo>
                <a:lnTo>
                  <a:pt x="654" y="698"/>
                </a:lnTo>
                <a:lnTo>
                  <a:pt x="654" y="696"/>
                </a:lnTo>
                <a:lnTo>
                  <a:pt x="652" y="694"/>
                </a:lnTo>
                <a:lnTo>
                  <a:pt x="647" y="694"/>
                </a:lnTo>
                <a:lnTo>
                  <a:pt x="647" y="694"/>
                </a:lnTo>
                <a:lnTo>
                  <a:pt x="650" y="692"/>
                </a:lnTo>
                <a:lnTo>
                  <a:pt x="650" y="694"/>
                </a:lnTo>
                <a:lnTo>
                  <a:pt x="650" y="694"/>
                </a:lnTo>
                <a:lnTo>
                  <a:pt x="652" y="692"/>
                </a:lnTo>
                <a:lnTo>
                  <a:pt x="654" y="690"/>
                </a:lnTo>
                <a:lnTo>
                  <a:pt x="652" y="688"/>
                </a:lnTo>
                <a:lnTo>
                  <a:pt x="652" y="688"/>
                </a:lnTo>
                <a:lnTo>
                  <a:pt x="650" y="688"/>
                </a:lnTo>
                <a:lnTo>
                  <a:pt x="647" y="686"/>
                </a:lnTo>
                <a:lnTo>
                  <a:pt x="647" y="686"/>
                </a:lnTo>
                <a:lnTo>
                  <a:pt x="645" y="688"/>
                </a:lnTo>
                <a:lnTo>
                  <a:pt x="643" y="690"/>
                </a:lnTo>
                <a:lnTo>
                  <a:pt x="643" y="690"/>
                </a:lnTo>
                <a:lnTo>
                  <a:pt x="641" y="688"/>
                </a:lnTo>
                <a:lnTo>
                  <a:pt x="641" y="688"/>
                </a:lnTo>
                <a:lnTo>
                  <a:pt x="643" y="688"/>
                </a:lnTo>
                <a:lnTo>
                  <a:pt x="643" y="686"/>
                </a:lnTo>
                <a:lnTo>
                  <a:pt x="643" y="686"/>
                </a:lnTo>
                <a:lnTo>
                  <a:pt x="641" y="684"/>
                </a:lnTo>
                <a:lnTo>
                  <a:pt x="641" y="684"/>
                </a:lnTo>
                <a:lnTo>
                  <a:pt x="639" y="684"/>
                </a:lnTo>
                <a:lnTo>
                  <a:pt x="639" y="686"/>
                </a:lnTo>
                <a:lnTo>
                  <a:pt x="637" y="686"/>
                </a:lnTo>
                <a:lnTo>
                  <a:pt x="637" y="686"/>
                </a:lnTo>
                <a:lnTo>
                  <a:pt x="635" y="686"/>
                </a:lnTo>
                <a:lnTo>
                  <a:pt x="635" y="688"/>
                </a:lnTo>
                <a:lnTo>
                  <a:pt x="635" y="686"/>
                </a:lnTo>
                <a:lnTo>
                  <a:pt x="633" y="684"/>
                </a:lnTo>
                <a:lnTo>
                  <a:pt x="633" y="686"/>
                </a:lnTo>
                <a:lnTo>
                  <a:pt x="631" y="688"/>
                </a:lnTo>
                <a:lnTo>
                  <a:pt x="631" y="688"/>
                </a:lnTo>
                <a:lnTo>
                  <a:pt x="631" y="688"/>
                </a:lnTo>
                <a:lnTo>
                  <a:pt x="629" y="690"/>
                </a:lnTo>
                <a:lnTo>
                  <a:pt x="631" y="692"/>
                </a:lnTo>
                <a:lnTo>
                  <a:pt x="633" y="692"/>
                </a:lnTo>
                <a:lnTo>
                  <a:pt x="637" y="696"/>
                </a:lnTo>
                <a:lnTo>
                  <a:pt x="637" y="698"/>
                </a:lnTo>
                <a:lnTo>
                  <a:pt x="639" y="700"/>
                </a:lnTo>
                <a:lnTo>
                  <a:pt x="641" y="700"/>
                </a:lnTo>
                <a:lnTo>
                  <a:pt x="643" y="700"/>
                </a:lnTo>
                <a:close/>
                <a:moveTo>
                  <a:pt x="622" y="1895"/>
                </a:moveTo>
                <a:lnTo>
                  <a:pt x="624" y="1897"/>
                </a:lnTo>
                <a:lnTo>
                  <a:pt x="624" y="1897"/>
                </a:lnTo>
                <a:lnTo>
                  <a:pt x="622" y="1895"/>
                </a:lnTo>
                <a:lnTo>
                  <a:pt x="622" y="1895"/>
                </a:lnTo>
                <a:close/>
                <a:moveTo>
                  <a:pt x="601" y="1933"/>
                </a:moveTo>
                <a:lnTo>
                  <a:pt x="599" y="1933"/>
                </a:lnTo>
                <a:lnTo>
                  <a:pt x="601" y="1933"/>
                </a:lnTo>
                <a:lnTo>
                  <a:pt x="601" y="1935"/>
                </a:lnTo>
                <a:lnTo>
                  <a:pt x="601" y="1935"/>
                </a:lnTo>
                <a:lnTo>
                  <a:pt x="601" y="1935"/>
                </a:lnTo>
                <a:lnTo>
                  <a:pt x="601" y="1935"/>
                </a:lnTo>
                <a:lnTo>
                  <a:pt x="601" y="1933"/>
                </a:lnTo>
                <a:close/>
                <a:moveTo>
                  <a:pt x="633" y="1900"/>
                </a:moveTo>
                <a:lnTo>
                  <a:pt x="631" y="1900"/>
                </a:lnTo>
                <a:lnTo>
                  <a:pt x="631" y="1900"/>
                </a:lnTo>
                <a:lnTo>
                  <a:pt x="631" y="1900"/>
                </a:lnTo>
                <a:lnTo>
                  <a:pt x="631" y="1900"/>
                </a:lnTo>
                <a:lnTo>
                  <a:pt x="631" y="1900"/>
                </a:lnTo>
                <a:lnTo>
                  <a:pt x="633" y="1900"/>
                </a:lnTo>
                <a:lnTo>
                  <a:pt x="633" y="1900"/>
                </a:lnTo>
                <a:lnTo>
                  <a:pt x="633" y="1900"/>
                </a:lnTo>
                <a:lnTo>
                  <a:pt x="633" y="1902"/>
                </a:lnTo>
                <a:lnTo>
                  <a:pt x="633" y="1900"/>
                </a:lnTo>
                <a:lnTo>
                  <a:pt x="633" y="1900"/>
                </a:lnTo>
                <a:lnTo>
                  <a:pt x="633" y="1900"/>
                </a:lnTo>
                <a:close/>
                <a:moveTo>
                  <a:pt x="679" y="753"/>
                </a:moveTo>
                <a:lnTo>
                  <a:pt x="681" y="753"/>
                </a:lnTo>
                <a:lnTo>
                  <a:pt x="683" y="755"/>
                </a:lnTo>
                <a:lnTo>
                  <a:pt x="683" y="757"/>
                </a:lnTo>
                <a:lnTo>
                  <a:pt x="685" y="757"/>
                </a:lnTo>
                <a:lnTo>
                  <a:pt x="685" y="755"/>
                </a:lnTo>
                <a:lnTo>
                  <a:pt x="685" y="755"/>
                </a:lnTo>
                <a:lnTo>
                  <a:pt x="685" y="753"/>
                </a:lnTo>
                <a:lnTo>
                  <a:pt x="687" y="753"/>
                </a:lnTo>
                <a:lnTo>
                  <a:pt x="685" y="753"/>
                </a:lnTo>
                <a:lnTo>
                  <a:pt x="685" y="753"/>
                </a:lnTo>
                <a:lnTo>
                  <a:pt x="685" y="751"/>
                </a:lnTo>
                <a:lnTo>
                  <a:pt x="683" y="753"/>
                </a:lnTo>
                <a:lnTo>
                  <a:pt x="683" y="753"/>
                </a:lnTo>
                <a:lnTo>
                  <a:pt x="683" y="753"/>
                </a:lnTo>
                <a:lnTo>
                  <a:pt x="681" y="751"/>
                </a:lnTo>
                <a:lnTo>
                  <a:pt x="681" y="749"/>
                </a:lnTo>
                <a:lnTo>
                  <a:pt x="681" y="749"/>
                </a:lnTo>
                <a:lnTo>
                  <a:pt x="681" y="747"/>
                </a:lnTo>
                <a:lnTo>
                  <a:pt x="679" y="747"/>
                </a:lnTo>
                <a:lnTo>
                  <a:pt x="677" y="744"/>
                </a:lnTo>
                <a:lnTo>
                  <a:pt x="675" y="744"/>
                </a:lnTo>
                <a:lnTo>
                  <a:pt x="675" y="744"/>
                </a:lnTo>
                <a:lnTo>
                  <a:pt x="675" y="747"/>
                </a:lnTo>
                <a:lnTo>
                  <a:pt x="677" y="747"/>
                </a:lnTo>
                <a:lnTo>
                  <a:pt x="677" y="747"/>
                </a:lnTo>
                <a:lnTo>
                  <a:pt x="679" y="749"/>
                </a:lnTo>
                <a:lnTo>
                  <a:pt x="679" y="751"/>
                </a:lnTo>
                <a:lnTo>
                  <a:pt x="679" y="751"/>
                </a:lnTo>
                <a:lnTo>
                  <a:pt x="679" y="753"/>
                </a:lnTo>
                <a:close/>
                <a:moveTo>
                  <a:pt x="689" y="786"/>
                </a:moveTo>
                <a:lnTo>
                  <a:pt x="696" y="784"/>
                </a:lnTo>
                <a:lnTo>
                  <a:pt x="696" y="784"/>
                </a:lnTo>
                <a:lnTo>
                  <a:pt x="696" y="782"/>
                </a:lnTo>
                <a:lnTo>
                  <a:pt x="696" y="778"/>
                </a:lnTo>
                <a:lnTo>
                  <a:pt x="698" y="776"/>
                </a:lnTo>
                <a:lnTo>
                  <a:pt x="698" y="774"/>
                </a:lnTo>
                <a:lnTo>
                  <a:pt x="700" y="770"/>
                </a:lnTo>
                <a:lnTo>
                  <a:pt x="700" y="770"/>
                </a:lnTo>
                <a:lnTo>
                  <a:pt x="700" y="767"/>
                </a:lnTo>
                <a:lnTo>
                  <a:pt x="700" y="767"/>
                </a:lnTo>
                <a:lnTo>
                  <a:pt x="698" y="767"/>
                </a:lnTo>
                <a:lnTo>
                  <a:pt x="696" y="770"/>
                </a:lnTo>
                <a:lnTo>
                  <a:pt x="694" y="770"/>
                </a:lnTo>
                <a:lnTo>
                  <a:pt x="694" y="770"/>
                </a:lnTo>
                <a:lnTo>
                  <a:pt x="694" y="772"/>
                </a:lnTo>
                <a:lnTo>
                  <a:pt x="694" y="774"/>
                </a:lnTo>
                <a:lnTo>
                  <a:pt x="694" y="774"/>
                </a:lnTo>
                <a:lnTo>
                  <a:pt x="694" y="776"/>
                </a:lnTo>
                <a:lnTo>
                  <a:pt x="694" y="776"/>
                </a:lnTo>
                <a:lnTo>
                  <a:pt x="689" y="776"/>
                </a:lnTo>
                <a:lnTo>
                  <a:pt x="687" y="776"/>
                </a:lnTo>
                <a:lnTo>
                  <a:pt x="687" y="776"/>
                </a:lnTo>
                <a:lnTo>
                  <a:pt x="687" y="776"/>
                </a:lnTo>
                <a:lnTo>
                  <a:pt x="687" y="776"/>
                </a:lnTo>
                <a:lnTo>
                  <a:pt x="691" y="774"/>
                </a:lnTo>
                <a:lnTo>
                  <a:pt x="694" y="774"/>
                </a:lnTo>
                <a:lnTo>
                  <a:pt x="694" y="772"/>
                </a:lnTo>
                <a:lnTo>
                  <a:pt x="694" y="772"/>
                </a:lnTo>
                <a:lnTo>
                  <a:pt x="691" y="770"/>
                </a:lnTo>
                <a:lnTo>
                  <a:pt x="691" y="770"/>
                </a:lnTo>
                <a:lnTo>
                  <a:pt x="691" y="767"/>
                </a:lnTo>
                <a:lnTo>
                  <a:pt x="689" y="767"/>
                </a:lnTo>
                <a:lnTo>
                  <a:pt x="687" y="770"/>
                </a:lnTo>
                <a:lnTo>
                  <a:pt x="685" y="767"/>
                </a:lnTo>
                <a:lnTo>
                  <a:pt x="683" y="767"/>
                </a:lnTo>
                <a:lnTo>
                  <a:pt x="681" y="767"/>
                </a:lnTo>
                <a:lnTo>
                  <a:pt x="681" y="767"/>
                </a:lnTo>
                <a:lnTo>
                  <a:pt x="681" y="767"/>
                </a:lnTo>
                <a:lnTo>
                  <a:pt x="679" y="770"/>
                </a:lnTo>
                <a:lnTo>
                  <a:pt x="679" y="772"/>
                </a:lnTo>
                <a:lnTo>
                  <a:pt x="679" y="774"/>
                </a:lnTo>
                <a:lnTo>
                  <a:pt x="681" y="774"/>
                </a:lnTo>
                <a:lnTo>
                  <a:pt x="683" y="778"/>
                </a:lnTo>
                <a:lnTo>
                  <a:pt x="683" y="778"/>
                </a:lnTo>
                <a:lnTo>
                  <a:pt x="683" y="778"/>
                </a:lnTo>
                <a:lnTo>
                  <a:pt x="683" y="780"/>
                </a:lnTo>
                <a:lnTo>
                  <a:pt x="685" y="780"/>
                </a:lnTo>
                <a:lnTo>
                  <a:pt x="689" y="782"/>
                </a:lnTo>
                <a:lnTo>
                  <a:pt x="689" y="782"/>
                </a:lnTo>
                <a:lnTo>
                  <a:pt x="689" y="782"/>
                </a:lnTo>
                <a:lnTo>
                  <a:pt x="687" y="782"/>
                </a:lnTo>
                <a:lnTo>
                  <a:pt x="685" y="782"/>
                </a:lnTo>
                <a:lnTo>
                  <a:pt x="685" y="782"/>
                </a:lnTo>
                <a:lnTo>
                  <a:pt x="685" y="784"/>
                </a:lnTo>
                <a:lnTo>
                  <a:pt x="685" y="784"/>
                </a:lnTo>
                <a:lnTo>
                  <a:pt x="687" y="786"/>
                </a:lnTo>
                <a:lnTo>
                  <a:pt x="689" y="786"/>
                </a:lnTo>
                <a:close/>
                <a:moveTo>
                  <a:pt x="704" y="753"/>
                </a:moveTo>
                <a:lnTo>
                  <a:pt x="704" y="753"/>
                </a:lnTo>
                <a:lnTo>
                  <a:pt x="706" y="753"/>
                </a:lnTo>
                <a:lnTo>
                  <a:pt x="706" y="753"/>
                </a:lnTo>
                <a:lnTo>
                  <a:pt x="706" y="751"/>
                </a:lnTo>
                <a:lnTo>
                  <a:pt x="704" y="749"/>
                </a:lnTo>
                <a:lnTo>
                  <a:pt x="704" y="747"/>
                </a:lnTo>
                <a:lnTo>
                  <a:pt x="702" y="744"/>
                </a:lnTo>
                <a:lnTo>
                  <a:pt x="702" y="744"/>
                </a:lnTo>
                <a:lnTo>
                  <a:pt x="702" y="744"/>
                </a:lnTo>
                <a:lnTo>
                  <a:pt x="702" y="747"/>
                </a:lnTo>
                <a:lnTo>
                  <a:pt x="702" y="747"/>
                </a:lnTo>
                <a:lnTo>
                  <a:pt x="702" y="749"/>
                </a:lnTo>
                <a:lnTo>
                  <a:pt x="702" y="751"/>
                </a:lnTo>
                <a:lnTo>
                  <a:pt x="702" y="749"/>
                </a:lnTo>
                <a:lnTo>
                  <a:pt x="702" y="749"/>
                </a:lnTo>
                <a:lnTo>
                  <a:pt x="704" y="751"/>
                </a:lnTo>
                <a:lnTo>
                  <a:pt x="704" y="751"/>
                </a:lnTo>
                <a:lnTo>
                  <a:pt x="704" y="753"/>
                </a:lnTo>
                <a:close/>
                <a:moveTo>
                  <a:pt x="708" y="744"/>
                </a:moveTo>
                <a:lnTo>
                  <a:pt x="710" y="742"/>
                </a:lnTo>
                <a:lnTo>
                  <a:pt x="710" y="740"/>
                </a:lnTo>
                <a:lnTo>
                  <a:pt x="710" y="738"/>
                </a:lnTo>
                <a:lnTo>
                  <a:pt x="710" y="736"/>
                </a:lnTo>
                <a:lnTo>
                  <a:pt x="710" y="736"/>
                </a:lnTo>
                <a:lnTo>
                  <a:pt x="708" y="734"/>
                </a:lnTo>
                <a:lnTo>
                  <a:pt x="706" y="732"/>
                </a:lnTo>
                <a:lnTo>
                  <a:pt x="706" y="732"/>
                </a:lnTo>
                <a:lnTo>
                  <a:pt x="700" y="734"/>
                </a:lnTo>
                <a:lnTo>
                  <a:pt x="700" y="738"/>
                </a:lnTo>
                <a:lnTo>
                  <a:pt x="700" y="740"/>
                </a:lnTo>
                <a:lnTo>
                  <a:pt x="698" y="742"/>
                </a:lnTo>
                <a:lnTo>
                  <a:pt x="698" y="742"/>
                </a:lnTo>
                <a:lnTo>
                  <a:pt x="698" y="747"/>
                </a:lnTo>
                <a:lnTo>
                  <a:pt x="700" y="747"/>
                </a:lnTo>
                <a:lnTo>
                  <a:pt x="700" y="747"/>
                </a:lnTo>
                <a:lnTo>
                  <a:pt x="700" y="744"/>
                </a:lnTo>
                <a:lnTo>
                  <a:pt x="702" y="744"/>
                </a:lnTo>
                <a:lnTo>
                  <a:pt x="704" y="742"/>
                </a:lnTo>
                <a:lnTo>
                  <a:pt x="704" y="742"/>
                </a:lnTo>
                <a:lnTo>
                  <a:pt x="704" y="742"/>
                </a:lnTo>
                <a:lnTo>
                  <a:pt x="704" y="744"/>
                </a:lnTo>
                <a:lnTo>
                  <a:pt x="704" y="744"/>
                </a:lnTo>
                <a:lnTo>
                  <a:pt x="704" y="744"/>
                </a:lnTo>
                <a:lnTo>
                  <a:pt x="706" y="744"/>
                </a:lnTo>
                <a:lnTo>
                  <a:pt x="706" y="747"/>
                </a:lnTo>
                <a:lnTo>
                  <a:pt x="706" y="747"/>
                </a:lnTo>
                <a:lnTo>
                  <a:pt x="708" y="744"/>
                </a:lnTo>
                <a:close/>
                <a:moveTo>
                  <a:pt x="708" y="803"/>
                </a:moveTo>
                <a:lnTo>
                  <a:pt x="706" y="803"/>
                </a:lnTo>
                <a:lnTo>
                  <a:pt x="706" y="803"/>
                </a:lnTo>
                <a:lnTo>
                  <a:pt x="706" y="803"/>
                </a:lnTo>
                <a:lnTo>
                  <a:pt x="706" y="801"/>
                </a:lnTo>
                <a:lnTo>
                  <a:pt x="706" y="801"/>
                </a:lnTo>
                <a:lnTo>
                  <a:pt x="706" y="801"/>
                </a:lnTo>
                <a:lnTo>
                  <a:pt x="704" y="801"/>
                </a:lnTo>
                <a:lnTo>
                  <a:pt x="704" y="801"/>
                </a:lnTo>
                <a:lnTo>
                  <a:pt x="704" y="801"/>
                </a:lnTo>
                <a:lnTo>
                  <a:pt x="702" y="797"/>
                </a:lnTo>
                <a:lnTo>
                  <a:pt x="702" y="797"/>
                </a:lnTo>
                <a:lnTo>
                  <a:pt x="704" y="795"/>
                </a:lnTo>
                <a:lnTo>
                  <a:pt x="702" y="795"/>
                </a:lnTo>
                <a:lnTo>
                  <a:pt x="700" y="795"/>
                </a:lnTo>
                <a:lnTo>
                  <a:pt x="698" y="793"/>
                </a:lnTo>
                <a:lnTo>
                  <a:pt x="698" y="793"/>
                </a:lnTo>
                <a:lnTo>
                  <a:pt x="696" y="793"/>
                </a:lnTo>
                <a:lnTo>
                  <a:pt x="696" y="791"/>
                </a:lnTo>
                <a:lnTo>
                  <a:pt x="698" y="791"/>
                </a:lnTo>
                <a:lnTo>
                  <a:pt x="698" y="793"/>
                </a:lnTo>
                <a:lnTo>
                  <a:pt x="700" y="791"/>
                </a:lnTo>
                <a:lnTo>
                  <a:pt x="700" y="788"/>
                </a:lnTo>
                <a:lnTo>
                  <a:pt x="700" y="788"/>
                </a:lnTo>
                <a:lnTo>
                  <a:pt x="700" y="786"/>
                </a:lnTo>
                <a:lnTo>
                  <a:pt x="698" y="784"/>
                </a:lnTo>
                <a:lnTo>
                  <a:pt x="698" y="784"/>
                </a:lnTo>
                <a:lnTo>
                  <a:pt x="696" y="786"/>
                </a:lnTo>
                <a:lnTo>
                  <a:pt x="696" y="786"/>
                </a:lnTo>
                <a:lnTo>
                  <a:pt x="694" y="786"/>
                </a:lnTo>
                <a:lnTo>
                  <a:pt x="689" y="786"/>
                </a:lnTo>
                <a:lnTo>
                  <a:pt x="687" y="786"/>
                </a:lnTo>
                <a:lnTo>
                  <a:pt x="687" y="786"/>
                </a:lnTo>
                <a:lnTo>
                  <a:pt x="687" y="788"/>
                </a:lnTo>
                <a:lnTo>
                  <a:pt x="689" y="788"/>
                </a:lnTo>
                <a:lnTo>
                  <a:pt x="694" y="791"/>
                </a:lnTo>
                <a:lnTo>
                  <a:pt x="694" y="791"/>
                </a:lnTo>
                <a:lnTo>
                  <a:pt x="691" y="791"/>
                </a:lnTo>
                <a:lnTo>
                  <a:pt x="691" y="791"/>
                </a:lnTo>
                <a:lnTo>
                  <a:pt x="691" y="791"/>
                </a:lnTo>
                <a:lnTo>
                  <a:pt x="691" y="793"/>
                </a:lnTo>
                <a:lnTo>
                  <a:pt x="694" y="795"/>
                </a:lnTo>
                <a:lnTo>
                  <a:pt x="694" y="795"/>
                </a:lnTo>
                <a:lnTo>
                  <a:pt x="698" y="799"/>
                </a:lnTo>
                <a:lnTo>
                  <a:pt x="700" y="801"/>
                </a:lnTo>
                <a:lnTo>
                  <a:pt x="702" y="801"/>
                </a:lnTo>
                <a:lnTo>
                  <a:pt x="702" y="803"/>
                </a:lnTo>
                <a:lnTo>
                  <a:pt x="704" y="805"/>
                </a:lnTo>
                <a:lnTo>
                  <a:pt x="706" y="805"/>
                </a:lnTo>
                <a:lnTo>
                  <a:pt x="708" y="805"/>
                </a:lnTo>
                <a:lnTo>
                  <a:pt x="708" y="803"/>
                </a:lnTo>
                <a:close/>
                <a:moveTo>
                  <a:pt x="681" y="713"/>
                </a:moveTo>
                <a:lnTo>
                  <a:pt x="681" y="711"/>
                </a:lnTo>
                <a:lnTo>
                  <a:pt x="679" y="711"/>
                </a:lnTo>
                <a:lnTo>
                  <a:pt x="679" y="709"/>
                </a:lnTo>
                <a:lnTo>
                  <a:pt x="677" y="709"/>
                </a:lnTo>
                <a:lnTo>
                  <a:pt x="677" y="711"/>
                </a:lnTo>
                <a:lnTo>
                  <a:pt x="675" y="709"/>
                </a:lnTo>
                <a:lnTo>
                  <a:pt x="671" y="709"/>
                </a:lnTo>
                <a:lnTo>
                  <a:pt x="668" y="709"/>
                </a:lnTo>
                <a:lnTo>
                  <a:pt x="666" y="709"/>
                </a:lnTo>
                <a:lnTo>
                  <a:pt x="666" y="709"/>
                </a:lnTo>
                <a:lnTo>
                  <a:pt x="668" y="711"/>
                </a:lnTo>
                <a:lnTo>
                  <a:pt x="668" y="711"/>
                </a:lnTo>
                <a:lnTo>
                  <a:pt x="671" y="713"/>
                </a:lnTo>
                <a:lnTo>
                  <a:pt x="671" y="713"/>
                </a:lnTo>
                <a:lnTo>
                  <a:pt x="671" y="715"/>
                </a:lnTo>
                <a:lnTo>
                  <a:pt x="671" y="717"/>
                </a:lnTo>
                <a:lnTo>
                  <a:pt x="671" y="719"/>
                </a:lnTo>
                <a:lnTo>
                  <a:pt x="673" y="721"/>
                </a:lnTo>
                <a:lnTo>
                  <a:pt x="673" y="721"/>
                </a:lnTo>
                <a:lnTo>
                  <a:pt x="675" y="721"/>
                </a:lnTo>
                <a:lnTo>
                  <a:pt x="675" y="721"/>
                </a:lnTo>
                <a:lnTo>
                  <a:pt x="677" y="721"/>
                </a:lnTo>
                <a:lnTo>
                  <a:pt x="679" y="721"/>
                </a:lnTo>
                <a:lnTo>
                  <a:pt x="679" y="719"/>
                </a:lnTo>
                <a:lnTo>
                  <a:pt x="679" y="719"/>
                </a:lnTo>
                <a:lnTo>
                  <a:pt x="679" y="719"/>
                </a:lnTo>
                <a:lnTo>
                  <a:pt x="679" y="717"/>
                </a:lnTo>
                <a:lnTo>
                  <a:pt x="679" y="717"/>
                </a:lnTo>
                <a:lnTo>
                  <a:pt x="677" y="717"/>
                </a:lnTo>
                <a:lnTo>
                  <a:pt x="677" y="715"/>
                </a:lnTo>
                <a:lnTo>
                  <a:pt x="677" y="715"/>
                </a:lnTo>
                <a:lnTo>
                  <a:pt x="677" y="713"/>
                </a:lnTo>
                <a:lnTo>
                  <a:pt x="677" y="713"/>
                </a:lnTo>
                <a:lnTo>
                  <a:pt x="677" y="713"/>
                </a:lnTo>
                <a:lnTo>
                  <a:pt x="679" y="717"/>
                </a:lnTo>
                <a:lnTo>
                  <a:pt x="681" y="717"/>
                </a:lnTo>
                <a:lnTo>
                  <a:pt x="681" y="717"/>
                </a:lnTo>
                <a:lnTo>
                  <a:pt x="681" y="717"/>
                </a:lnTo>
                <a:lnTo>
                  <a:pt x="681" y="717"/>
                </a:lnTo>
                <a:lnTo>
                  <a:pt x="681" y="715"/>
                </a:lnTo>
                <a:lnTo>
                  <a:pt x="681" y="715"/>
                </a:lnTo>
                <a:lnTo>
                  <a:pt x="681" y="713"/>
                </a:lnTo>
                <a:lnTo>
                  <a:pt x="681" y="713"/>
                </a:lnTo>
                <a:close/>
                <a:moveTo>
                  <a:pt x="673" y="730"/>
                </a:moveTo>
                <a:lnTo>
                  <a:pt x="675" y="730"/>
                </a:lnTo>
                <a:lnTo>
                  <a:pt x="677" y="730"/>
                </a:lnTo>
                <a:lnTo>
                  <a:pt x="677" y="732"/>
                </a:lnTo>
                <a:lnTo>
                  <a:pt x="677" y="732"/>
                </a:lnTo>
                <a:lnTo>
                  <a:pt x="677" y="732"/>
                </a:lnTo>
                <a:lnTo>
                  <a:pt x="677" y="734"/>
                </a:lnTo>
                <a:lnTo>
                  <a:pt x="675" y="734"/>
                </a:lnTo>
                <a:lnTo>
                  <a:pt x="675" y="734"/>
                </a:lnTo>
                <a:lnTo>
                  <a:pt x="673" y="734"/>
                </a:lnTo>
                <a:lnTo>
                  <a:pt x="673" y="734"/>
                </a:lnTo>
                <a:lnTo>
                  <a:pt x="671" y="734"/>
                </a:lnTo>
                <a:lnTo>
                  <a:pt x="671" y="734"/>
                </a:lnTo>
                <a:lnTo>
                  <a:pt x="673" y="736"/>
                </a:lnTo>
                <a:lnTo>
                  <a:pt x="673" y="736"/>
                </a:lnTo>
                <a:lnTo>
                  <a:pt x="673" y="736"/>
                </a:lnTo>
                <a:lnTo>
                  <a:pt x="675" y="736"/>
                </a:lnTo>
                <a:lnTo>
                  <a:pt x="677" y="738"/>
                </a:lnTo>
                <a:lnTo>
                  <a:pt x="677" y="738"/>
                </a:lnTo>
                <a:lnTo>
                  <a:pt x="677" y="738"/>
                </a:lnTo>
                <a:lnTo>
                  <a:pt x="679" y="738"/>
                </a:lnTo>
                <a:lnTo>
                  <a:pt x="681" y="738"/>
                </a:lnTo>
                <a:lnTo>
                  <a:pt x="679" y="740"/>
                </a:lnTo>
                <a:lnTo>
                  <a:pt x="679" y="740"/>
                </a:lnTo>
                <a:lnTo>
                  <a:pt x="681" y="742"/>
                </a:lnTo>
                <a:lnTo>
                  <a:pt x="681" y="742"/>
                </a:lnTo>
                <a:lnTo>
                  <a:pt x="681" y="742"/>
                </a:lnTo>
                <a:lnTo>
                  <a:pt x="679" y="742"/>
                </a:lnTo>
                <a:lnTo>
                  <a:pt x="679" y="744"/>
                </a:lnTo>
                <a:lnTo>
                  <a:pt x="681" y="744"/>
                </a:lnTo>
                <a:lnTo>
                  <a:pt x="683" y="747"/>
                </a:lnTo>
                <a:lnTo>
                  <a:pt x="683" y="749"/>
                </a:lnTo>
                <a:lnTo>
                  <a:pt x="685" y="749"/>
                </a:lnTo>
                <a:lnTo>
                  <a:pt x="685" y="749"/>
                </a:lnTo>
                <a:lnTo>
                  <a:pt x="685" y="749"/>
                </a:lnTo>
                <a:lnTo>
                  <a:pt x="685" y="747"/>
                </a:lnTo>
                <a:lnTo>
                  <a:pt x="687" y="747"/>
                </a:lnTo>
                <a:lnTo>
                  <a:pt x="687" y="749"/>
                </a:lnTo>
                <a:lnTo>
                  <a:pt x="687" y="749"/>
                </a:lnTo>
                <a:lnTo>
                  <a:pt x="687" y="751"/>
                </a:lnTo>
                <a:lnTo>
                  <a:pt x="687" y="751"/>
                </a:lnTo>
                <a:lnTo>
                  <a:pt x="689" y="751"/>
                </a:lnTo>
                <a:lnTo>
                  <a:pt x="689" y="751"/>
                </a:lnTo>
                <a:lnTo>
                  <a:pt x="689" y="753"/>
                </a:lnTo>
                <a:lnTo>
                  <a:pt x="691" y="753"/>
                </a:lnTo>
                <a:lnTo>
                  <a:pt x="691" y="755"/>
                </a:lnTo>
                <a:lnTo>
                  <a:pt x="694" y="755"/>
                </a:lnTo>
                <a:lnTo>
                  <a:pt x="694" y="755"/>
                </a:lnTo>
                <a:lnTo>
                  <a:pt x="694" y="755"/>
                </a:lnTo>
                <a:lnTo>
                  <a:pt x="696" y="755"/>
                </a:lnTo>
                <a:lnTo>
                  <a:pt x="696" y="755"/>
                </a:lnTo>
                <a:lnTo>
                  <a:pt x="696" y="753"/>
                </a:lnTo>
                <a:lnTo>
                  <a:pt x="696" y="753"/>
                </a:lnTo>
                <a:lnTo>
                  <a:pt x="696" y="753"/>
                </a:lnTo>
                <a:lnTo>
                  <a:pt x="696" y="751"/>
                </a:lnTo>
                <a:lnTo>
                  <a:pt x="696" y="751"/>
                </a:lnTo>
                <a:lnTo>
                  <a:pt x="696" y="749"/>
                </a:lnTo>
                <a:lnTo>
                  <a:pt x="696" y="747"/>
                </a:lnTo>
                <a:lnTo>
                  <a:pt x="696" y="747"/>
                </a:lnTo>
                <a:lnTo>
                  <a:pt x="694" y="747"/>
                </a:lnTo>
                <a:lnTo>
                  <a:pt x="691" y="747"/>
                </a:lnTo>
                <a:lnTo>
                  <a:pt x="691" y="747"/>
                </a:lnTo>
                <a:lnTo>
                  <a:pt x="694" y="744"/>
                </a:lnTo>
                <a:lnTo>
                  <a:pt x="694" y="744"/>
                </a:lnTo>
                <a:lnTo>
                  <a:pt x="694" y="744"/>
                </a:lnTo>
                <a:lnTo>
                  <a:pt x="691" y="742"/>
                </a:lnTo>
                <a:lnTo>
                  <a:pt x="691" y="742"/>
                </a:lnTo>
                <a:lnTo>
                  <a:pt x="689" y="740"/>
                </a:lnTo>
                <a:lnTo>
                  <a:pt x="687" y="740"/>
                </a:lnTo>
                <a:lnTo>
                  <a:pt x="687" y="740"/>
                </a:lnTo>
                <a:lnTo>
                  <a:pt x="687" y="740"/>
                </a:lnTo>
                <a:lnTo>
                  <a:pt x="687" y="740"/>
                </a:lnTo>
                <a:lnTo>
                  <a:pt x="687" y="738"/>
                </a:lnTo>
                <a:lnTo>
                  <a:pt x="687" y="738"/>
                </a:lnTo>
                <a:lnTo>
                  <a:pt x="691" y="740"/>
                </a:lnTo>
                <a:lnTo>
                  <a:pt x="694" y="740"/>
                </a:lnTo>
                <a:lnTo>
                  <a:pt x="694" y="740"/>
                </a:lnTo>
                <a:lnTo>
                  <a:pt x="691" y="740"/>
                </a:lnTo>
                <a:lnTo>
                  <a:pt x="691" y="738"/>
                </a:lnTo>
                <a:lnTo>
                  <a:pt x="689" y="736"/>
                </a:lnTo>
                <a:lnTo>
                  <a:pt x="687" y="734"/>
                </a:lnTo>
                <a:lnTo>
                  <a:pt x="687" y="734"/>
                </a:lnTo>
                <a:lnTo>
                  <a:pt x="687" y="732"/>
                </a:lnTo>
                <a:lnTo>
                  <a:pt x="685" y="730"/>
                </a:lnTo>
                <a:lnTo>
                  <a:pt x="679" y="728"/>
                </a:lnTo>
                <a:lnTo>
                  <a:pt x="679" y="728"/>
                </a:lnTo>
                <a:lnTo>
                  <a:pt x="679" y="728"/>
                </a:lnTo>
                <a:lnTo>
                  <a:pt x="679" y="728"/>
                </a:lnTo>
                <a:lnTo>
                  <a:pt x="679" y="726"/>
                </a:lnTo>
                <a:lnTo>
                  <a:pt x="679" y="726"/>
                </a:lnTo>
                <a:lnTo>
                  <a:pt x="679" y="723"/>
                </a:lnTo>
                <a:lnTo>
                  <a:pt x="679" y="723"/>
                </a:lnTo>
                <a:lnTo>
                  <a:pt x="675" y="723"/>
                </a:lnTo>
                <a:lnTo>
                  <a:pt x="673" y="723"/>
                </a:lnTo>
                <a:lnTo>
                  <a:pt x="673" y="723"/>
                </a:lnTo>
                <a:lnTo>
                  <a:pt x="673" y="726"/>
                </a:lnTo>
                <a:lnTo>
                  <a:pt x="673" y="726"/>
                </a:lnTo>
                <a:lnTo>
                  <a:pt x="673" y="728"/>
                </a:lnTo>
                <a:lnTo>
                  <a:pt x="673" y="728"/>
                </a:lnTo>
                <a:lnTo>
                  <a:pt x="671" y="730"/>
                </a:lnTo>
                <a:lnTo>
                  <a:pt x="671" y="732"/>
                </a:lnTo>
                <a:lnTo>
                  <a:pt x="671" y="732"/>
                </a:lnTo>
                <a:lnTo>
                  <a:pt x="673" y="730"/>
                </a:lnTo>
                <a:close/>
                <a:moveTo>
                  <a:pt x="708" y="807"/>
                </a:moveTo>
                <a:lnTo>
                  <a:pt x="708" y="807"/>
                </a:lnTo>
                <a:lnTo>
                  <a:pt x="708" y="809"/>
                </a:lnTo>
                <a:lnTo>
                  <a:pt x="708" y="809"/>
                </a:lnTo>
                <a:lnTo>
                  <a:pt x="708" y="809"/>
                </a:lnTo>
                <a:lnTo>
                  <a:pt x="710" y="809"/>
                </a:lnTo>
                <a:lnTo>
                  <a:pt x="710" y="807"/>
                </a:lnTo>
                <a:lnTo>
                  <a:pt x="708" y="805"/>
                </a:lnTo>
                <a:lnTo>
                  <a:pt x="708" y="807"/>
                </a:lnTo>
                <a:close/>
                <a:moveTo>
                  <a:pt x="671" y="715"/>
                </a:moveTo>
                <a:lnTo>
                  <a:pt x="668" y="715"/>
                </a:lnTo>
                <a:lnTo>
                  <a:pt x="668" y="715"/>
                </a:lnTo>
                <a:lnTo>
                  <a:pt x="666" y="713"/>
                </a:lnTo>
                <a:lnTo>
                  <a:pt x="666" y="713"/>
                </a:lnTo>
                <a:lnTo>
                  <a:pt x="666" y="711"/>
                </a:lnTo>
                <a:lnTo>
                  <a:pt x="664" y="711"/>
                </a:lnTo>
                <a:lnTo>
                  <a:pt x="662" y="711"/>
                </a:lnTo>
                <a:lnTo>
                  <a:pt x="660" y="713"/>
                </a:lnTo>
                <a:lnTo>
                  <a:pt x="660" y="715"/>
                </a:lnTo>
                <a:lnTo>
                  <a:pt x="660" y="715"/>
                </a:lnTo>
                <a:lnTo>
                  <a:pt x="662" y="717"/>
                </a:lnTo>
                <a:lnTo>
                  <a:pt x="662" y="719"/>
                </a:lnTo>
                <a:lnTo>
                  <a:pt x="664" y="719"/>
                </a:lnTo>
                <a:lnTo>
                  <a:pt x="664" y="721"/>
                </a:lnTo>
                <a:lnTo>
                  <a:pt x="664" y="721"/>
                </a:lnTo>
                <a:lnTo>
                  <a:pt x="662" y="726"/>
                </a:lnTo>
                <a:lnTo>
                  <a:pt x="664" y="728"/>
                </a:lnTo>
                <a:lnTo>
                  <a:pt x="664" y="728"/>
                </a:lnTo>
                <a:lnTo>
                  <a:pt x="666" y="728"/>
                </a:lnTo>
                <a:lnTo>
                  <a:pt x="666" y="728"/>
                </a:lnTo>
                <a:lnTo>
                  <a:pt x="666" y="728"/>
                </a:lnTo>
                <a:lnTo>
                  <a:pt x="666" y="728"/>
                </a:lnTo>
                <a:lnTo>
                  <a:pt x="666" y="728"/>
                </a:lnTo>
                <a:lnTo>
                  <a:pt x="666" y="726"/>
                </a:lnTo>
                <a:lnTo>
                  <a:pt x="668" y="723"/>
                </a:lnTo>
                <a:lnTo>
                  <a:pt x="668" y="721"/>
                </a:lnTo>
                <a:lnTo>
                  <a:pt x="668" y="719"/>
                </a:lnTo>
                <a:lnTo>
                  <a:pt x="668" y="719"/>
                </a:lnTo>
                <a:lnTo>
                  <a:pt x="668" y="717"/>
                </a:lnTo>
                <a:lnTo>
                  <a:pt x="671" y="717"/>
                </a:lnTo>
                <a:lnTo>
                  <a:pt x="671" y="717"/>
                </a:lnTo>
                <a:lnTo>
                  <a:pt x="671" y="715"/>
                </a:lnTo>
                <a:close/>
                <a:moveTo>
                  <a:pt x="675" y="742"/>
                </a:moveTo>
                <a:lnTo>
                  <a:pt x="677" y="740"/>
                </a:lnTo>
                <a:lnTo>
                  <a:pt x="677" y="740"/>
                </a:lnTo>
                <a:lnTo>
                  <a:pt x="677" y="740"/>
                </a:lnTo>
                <a:lnTo>
                  <a:pt x="677" y="738"/>
                </a:lnTo>
                <a:lnTo>
                  <a:pt x="675" y="740"/>
                </a:lnTo>
                <a:lnTo>
                  <a:pt x="673" y="740"/>
                </a:lnTo>
                <a:lnTo>
                  <a:pt x="673" y="740"/>
                </a:lnTo>
                <a:lnTo>
                  <a:pt x="671" y="740"/>
                </a:lnTo>
                <a:lnTo>
                  <a:pt x="673" y="742"/>
                </a:lnTo>
                <a:lnTo>
                  <a:pt x="671" y="744"/>
                </a:lnTo>
                <a:lnTo>
                  <a:pt x="673" y="744"/>
                </a:lnTo>
                <a:lnTo>
                  <a:pt x="675" y="742"/>
                </a:lnTo>
                <a:lnTo>
                  <a:pt x="675" y="742"/>
                </a:lnTo>
                <a:lnTo>
                  <a:pt x="675" y="742"/>
                </a:lnTo>
                <a:lnTo>
                  <a:pt x="675" y="742"/>
                </a:lnTo>
                <a:close/>
                <a:moveTo>
                  <a:pt x="1662" y="2505"/>
                </a:moveTo>
                <a:lnTo>
                  <a:pt x="1655" y="2505"/>
                </a:lnTo>
                <a:lnTo>
                  <a:pt x="1651" y="2503"/>
                </a:lnTo>
                <a:lnTo>
                  <a:pt x="1649" y="2503"/>
                </a:lnTo>
                <a:lnTo>
                  <a:pt x="1645" y="2501"/>
                </a:lnTo>
                <a:lnTo>
                  <a:pt x="1643" y="2499"/>
                </a:lnTo>
                <a:lnTo>
                  <a:pt x="1639" y="2497"/>
                </a:lnTo>
                <a:lnTo>
                  <a:pt x="1636" y="2495"/>
                </a:lnTo>
                <a:lnTo>
                  <a:pt x="1632" y="2493"/>
                </a:lnTo>
                <a:lnTo>
                  <a:pt x="1630" y="2491"/>
                </a:lnTo>
                <a:lnTo>
                  <a:pt x="1628" y="2489"/>
                </a:lnTo>
                <a:lnTo>
                  <a:pt x="1624" y="2487"/>
                </a:lnTo>
                <a:lnTo>
                  <a:pt x="1624" y="2484"/>
                </a:lnTo>
                <a:lnTo>
                  <a:pt x="1622" y="2484"/>
                </a:lnTo>
                <a:lnTo>
                  <a:pt x="1620" y="2478"/>
                </a:lnTo>
                <a:lnTo>
                  <a:pt x="1620" y="2478"/>
                </a:lnTo>
                <a:lnTo>
                  <a:pt x="1618" y="2478"/>
                </a:lnTo>
                <a:lnTo>
                  <a:pt x="1615" y="2478"/>
                </a:lnTo>
                <a:lnTo>
                  <a:pt x="1615" y="2476"/>
                </a:lnTo>
                <a:lnTo>
                  <a:pt x="1615" y="2476"/>
                </a:lnTo>
                <a:lnTo>
                  <a:pt x="1615" y="2474"/>
                </a:lnTo>
                <a:lnTo>
                  <a:pt x="1615" y="2474"/>
                </a:lnTo>
                <a:lnTo>
                  <a:pt x="1618" y="2474"/>
                </a:lnTo>
                <a:lnTo>
                  <a:pt x="1620" y="2474"/>
                </a:lnTo>
                <a:lnTo>
                  <a:pt x="1618" y="2472"/>
                </a:lnTo>
                <a:lnTo>
                  <a:pt x="1618" y="2470"/>
                </a:lnTo>
                <a:lnTo>
                  <a:pt x="1613" y="2468"/>
                </a:lnTo>
                <a:lnTo>
                  <a:pt x="1613" y="2466"/>
                </a:lnTo>
                <a:lnTo>
                  <a:pt x="1613" y="2466"/>
                </a:lnTo>
                <a:lnTo>
                  <a:pt x="1611" y="2466"/>
                </a:lnTo>
                <a:lnTo>
                  <a:pt x="1611" y="2464"/>
                </a:lnTo>
                <a:lnTo>
                  <a:pt x="1607" y="2466"/>
                </a:lnTo>
                <a:lnTo>
                  <a:pt x="1605" y="2466"/>
                </a:lnTo>
                <a:lnTo>
                  <a:pt x="1603" y="2464"/>
                </a:lnTo>
                <a:lnTo>
                  <a:pt x="1601" y="2464"/>
                </a:lnTo>
                <a:lnTo>
                  <a:pt x="1601" y="2464"/>
                </a:lnTo>
                <a:lnTo>
                  <a:pt x="1599" y="2466"/>
                </a:lnTo>
                <a:lnTo>
                  <a:pt x="1597" y="2468"/>
                </a:lnTo>
                <a:lnTo>
                  <a:pt x="1595" y="2470"/>
                </a:lnTo>
                <a:lnTo>
                  <a:pt x="1595" y="2470"/>
                </a:lnTo>
                <a:lnTo>
                  <a:pt x="1595" y="2470"/>
                </a:lnTo>
                <a:lnTo>
                  <a:pt x="1592" y="2468"/>
                </a:lnTo>
                <a:lnTo>
                  <a:pt x="1590" y="2468"/>
                </a:lnTo>
                <a:lnTo>
                  <a:pt x="1588" y="2468"/>
                </a:lnTo>
                <a:lnTo>
                  <a:pt x="1588" y="2468"/>
                </a:lnTo>
                <a:lnTo>
                  <a:pt x="1590" y="2470"/>
                </a:lnTo>
                <a:lnTo>
                  <a:pt x="1590" y="2470"/>
                </a:lnTo>
                <a:lnTo>
                  <a:pt x="1590" y="2470"/>
                </a:lnTo>
                <a:lnTo>
                  <a:pt x="1592" y="2472"/>
                </a:lnTo>
                <a:lnTo>
                  <a:pt x="1592" y="2472"/>
                </a:lnTo>
                <a:lnTo>
                  <a:pt x="1590" y="2472"/>
                </a:lnTo>
                <a:lnTo>
                  <a:pt x="1590" y="2472"/>
                </a:lnTo>
                <a:lnTo>
                  <a:pt x="1590" y="2472"/>
                </a:lnTo>
                <a:lnTo>
                  <a:pt x="1588" y="2472"/>
                </a:lnTo>
                <a:lnTo>
                  <a:pt x="1588" y="2474"/>
                </a:lnTo>
                <a:lnTo>
                  <a:pt x="1586" y="2474"/>
                </a:lnTo>
                <a:lnTo>
                  <a:pt x="1586" y="2476"/>
                </a:lnTo>
                <a:lnTo>
                  <a:pt x="1586" y="2476"/>
                </a:lnTo>
                <a:lnTo>
                  <a:pt x="1588" y="2478"/>
                </a:lnTo>
                <a:lnTo>
                  <a:pt x="1588" y="2480"/>
                </a:lnTo>
                <a:lnTo>
                  <a:pt x="1590" y="2480"/>
                </a:lnTo>
                <a:lnTo>
                  <a:pt x="1592" y="2480"/>
                </a:lnTo>
                <a:lnTo>
                  <a:pt x="1595" y="2480"/>
                </a:lnTo>
                <a:lnTo>
                  <a:pt x="1597" y="2480"/>
                </a:lnTo>
                <a:lnTo>
                  <a:pt x="1599" y="2478"/>
                </a:lnTo>
                <a:lnTo>
                  <a:pt x="1601" y="2480"/>
                </a:lnTo>
                <a:lnTo>
                  <a:pt x="1603" y="2480"/>
                </a:lnTo>
                <a:lnTo>
                  <a:pt x="1603" y="2480"/>
                </a:lnTo>
                <a:lnTo>
                  <a:pt x="1603" y="2482"/>
                </a:lnTo>
                <a:lnTo>
                  <a:pt x="1603" y="2482"/>
                </a:lnTo>
                <a:lnTo>
                  <a:pt x="1599" y="2484"/>
                </a:lnTo>
                <a:lnTo>
                  <a:pt x="1595" y="2487"/>
                </a:lnTo>
                <a:lnTo>
                  <a:pt x="1592" y="2487"/>
                </a:lnTo>
                <a:lnTo>
                  <a:pt x="1592" y="2487"/>
                </a:lnTo>
                <a:lnTo>
                  <a:pt x="1592" y="2491"/>
                </a:lnTo>
                <a:lnTo>
                  <a:pt x="1592" y="2493"/>
                </a:lnTo>
                <a:lnTo>
                  <a:pt x="1595" y="2495"/>
                </a:lnTo>
                <a:lnTo>
                  <a:pt x="1605" y="2499"/>
                </a:lnTo>
                <a:lnTo>
                  <a:pt x="1607" y="2501"/>
                </a:lnTo>
                <a:lnTo>
                  <a:pt x="1607" y="2501"/>
                </a:lnTo>
                <a:lnTo>
                  <a:pt x="1607" y="2501"/>
                </a:lnTo>
                <a:lnTo>
                  <a:pt x="1607" y="2501"/>
                </a:lnTo>
                <a:lnTo>
                  <a:pt x="1605" y="2501"/>
                </a:lnTo>
                <a:lnTo>
                  <a:pt x="1605" y="2503"/>
                </a:lnTo>
                <a:lnTo>
                  <a:pt x="1603" y="2503"/>
                </a:lnTo>
                <a:lnTo>
                  <a:pt x="1603" y="2503"/>
                </a:lnTo>
                <a:lnTo>
                  <a:pt x="1603" y="2501"/>
                </a:lnTo>
                <a:lnTo>
                  <a:pt x="1603" y="2501"/>
                </a:lnTo>
                <a:lnTo>
                  <a:pt x="1603" y="2501"/>
                </a:lnTo>
                <a:lnTo>
                  <a:pt x="1599" y="2499"/>
                </a:lnTo>
                <a:lnTo>
                  <a:pt x="1597" y="2499"/>
                </a:lnTo>
                <a:lnTo>
                  <a:pt x="1597" y="2499"/>
                </a:lnTo>
                <a:lnTo>
                  <a:pt x="1595" y="2499"/>
                </a:lnTo>
                <a:lnTo>
                  <a:pt x="1595" y="2499"/>
                </a:lnTo>
                <a:lnTo>
                  <a:pt x="1590" y="2499"/>
                </a:lnTo>
                <a:lnTo>
                  <a:pt x="1590" y="2499"/>
                </a:lnTo>
                <a:lnTo>
                  <a:pt x="1590" y="2497"/>
                </a:lnTo>
                <a:lnTo>
                  <a:pt x="1588" y="2495"/>
                </a:lnTo>
                <a:lnTo>
                  <a:pt x="1586" y="2495"/>
                </a:lnTo>
                <a:lnTo>
                  <a:pt x="1584" y="2493"/>
                </a:lnTo>
                <a:lnTo>
                  <a:pt x="1586" y="2493"/>
                </a:lnTo>
                <a:lnTo>
                  <a:pt x="1588" y="2493"/>
                </a:lnTo>
                <a:lnTo>
                  <a:pt x="1586" y="2491"/>
                </a:lnTo>
                <a:lnTo>
                  <a:pt x="1586" y="2484"/>
                </a:lnTo>
                <a:lnTo>
                  <a:pt x="1584" y="2484"/>
                </a:lnTo>
                <a:lnTo>
                  <a:pt x="1584" y="2487"/>
                </a:lnTo>
                <a:lnTo>
                  <a:pt x="1584" y="2489"/>
                </a:lnTo>
                <a:lnTo>
                  <a:pt x="1582" y="2491"/>
                </a:lnTo>
                <a:lnTo>
                  <a:pt x="1582" y="2493"/>
                </a:lnTo>
                <a:lnTo>
                  <a:pt x="1582" y="2495"/>
                </a:lnTo>
                <a:lnTo>
                  <a:pt x="1582" y="2497"/>
                </a:lnTo>
                <a:lnTo>
                  <a:pt x="1584" y="2497"/>
                </a:lnTo>
                <a:lnTo>
                  <a:pt x="1586" y="2499"/>
                </a:lnTo>
                <a:lnTo>
                  <a:pt x="1586" y="2499"/>
                </a:lnTo>
                <a:lnTo>
                  <a:pt x="1590" y="2501"/>
                </a:lnTo>
                <a:lnTo>
                  <a:pt x="1588" y="2503"/>
                </a:lnTo>
                <a:lnTo>
                  <a:pt x="1588" y="2501"/>
                </a:lnTo>
                <a:lnTo>
                  <a:pt x="1586" y="2501"/>
                </a:lnTo>
                <a:lnTo>
                  <a:pt x="1584" y="2501"/>
                </a:lnTo>
                <a:lnTo>
                  <a:pt x="1584" y="2501"/>
                </a:lnTo>
                <a:lnTo>
                  <a:pt x="1584" y="2499"/>
                </a:lnTo>
                <a:lnTo>
                  <a:pt x="1582" y="2499"/>
                </a:lnTo>
                <a:lnTo>
                  <a:pt x="1580" y="2499"/>
                </a:lnTo>
                <a:lnTo>
                  <a:pt x="1580" y="2499"/>
                </a:lnTo>
                <a:lnTo>
                  <a:pt x="1580" y="2499"/>
                </a:lnTo>
                <a:lnTo>
                  <a:pt x="1580" y="2501"/>
                </a:lnTo>
                <a:lnTo>
                  <a:pt x="1578" y="2501"/>
                </a:lnTo>
                <a:lnTo>
                  <a:pt x="1578" y="2501"/>
                </a:lnTo>
                <a:lnTo>
                  <a:pt x="1574" y="2499"/>
                </a:lnTo>
                <a:lnTo>
                  <a:pt x="1574" y="2499"/>
                </a:lnTo>
                <a:lnTo>
                  <a:pt x="1571" y="2501"/>
                </a:lnTo>
                <a:lnTo>
                  <a:pt x="1571" y="2501"/>
                </a:lnTo>
                <a:lnTo>
                  <a:pt x="1569" y="2501"/>
                </a:lnTo>
                <a:lnTo>
                  <a:pt x="1569" y="2501"/>
                </a:lnTo>
                <a:lnTo>
                  <a:pt x="1567" y="2501"/>
                </a:lnTo>
                <a:lnTo>
                  <a:pt x="1567" y="2501"/>
                </a:lnTo>
                <a:lnTo>
                  <a:pt x="1565" y="2501"/>
                </a:lnTo>
                <a:lnTo>
                  <a:pt x="1565" y="2503"/>
                </a:lnTo>
                <a:lnTo>
                  <a:pt x="1565" y="2503"/>
                </a:lnTo>
                <a:lnTo>
                  <a:pt x="1567" y="2505"/>
                </a:lnTo>
                <a:lnTo>
                  <a:pt x="1574" y="2505"/>
                </a:lnTo>
                <a:lnTo>
                  <a:pt x="1576" y="2505"/>
                </a:lnTo>
                <a:lnTo>
                  <a:pt x="1580" y="2505"/>
                </a:lnTo>
                <a:lnTo>
                  <a:pt x="1582" y="2508"/>
                </a:lnTo>
                <a:lnTo>
                  <a:pt x="1586" y="2508"/>
                </a:lnTo>
                <a:lnTo>
                  <a:pt x="1590" y="2508"/>
                </a:lnTo>
                <a:lnTo>
                  <a:pt x="1590" y="2508"/>
                </a:lnTo>
                <a:lnTo>
                  <a:pt x="1590" y="2508"/>
                </a:lnTo>
                <a:lnTo>
                  <a:pt x="1592" y="2508"/>
                </a:lnTo>
                <a:lnTo>
                  <a:pt x="1592" y="2508"/>
                </a:lnTo>
                <a:lnTo>
                  <a:pt x="1595" y="2508"/>
                </a:lnTo>
                <a:lnTo>
                  <a:pt x="1597" y="2508"/>
                </a:lnTo>
                <a:lnTo>
                  <a:pt x="1597" y="2505"/>
                </a:lnTo>
                <a:lnTo>
                  <a:pt x="1599" y="2508"/>
                </a:lnTo>
                <a:lnTo>
                  <a:pt x="1601" y="2510"/>
                </a:lnTo>
                <a:lnTo>
                  <a:pt x="1607" y="2510"/>
                </a:lnTo>
                <a:lnTo>
                  <a:pt x="1611" y="2510"/>
                </a:lnTo>
                <a:lnTo>
                  <a:pt x="1611" y="2510"/>
                </a:lnTo>
                <a:lnTo>
                  <a:pt x="1613" y="2510"/>
                </a:lnTo>
                <a:lnTo>
                  <a:pt x="1613" y="2510"/>
                </a:lnTo>
                <a:lnTo>
                  <a:pt x="1615" y="2510"/>
                </a:lnTo>
                <a:lnTo>
                  <a:pt x="1618" y="2508"/>
                </a:lnTo>
                <a:lnTo>
                  <a:pt x="1620" y="2508"/>
                </a:lnTo>
                <a:lnTo>
                  <a:pt x="1622" y="2510"/>
                </a:lnTo>
                <a:lnTo>
                  <a:pt x="1626" y="2510"/>
                </a:lnTo>
                <a:lnTo>
                  <a:pt x="1634" y="2510"/>
                </a:lnTo>
                <a:lnTo>
                  <a:pt x="1639" y="2510"/>
                </a:lnTo>
                <a:lnTo>
                  <a:pt x="1643" y="2512"/>
                </a:lnTo>
                <a:lnTo>
                  <a:pt x="1645" y="2512"/>
                </a:lnTo>
                <a:lnTo>
                  <a:pt x="1645" y="2512"/>
                </a:lnTo>
                <a:lnTo>
                  <a:pt x="1647" y="2512"/>
                </a:lnTo>
                <a:lnTo>
                  <a:pt x="1649" y="2512"/>
                </a:lnTo>
                <a:lnTo>
                  <a:pt x="1651" y="2512"/>
                </a:lnTo>
                <a:lnTo>
                  <a:pt x="1653" y="2510"/>
                </a:lnTo>
                <a:lnTo>
                  <a:pt x="1653" y="2510"/>
                </a:lnTo>
                <a:lnTo>
                  <a:pt x="1655" y="2510"/>
                </a:lnTo>
                <a:lnTo>
                  <a:pt x="1657" y="2510"/>
                </a:lnTo>
                <a:lnTo>
                  <a:pt x="1659" y="2510"/>
                </a:lnTo>
                <a:lnTo>
                  <a:pt x="1662" y="2510"/>
                </a:lnTo>
                <a:lnTo>
                  <a:pt x="1662" y="2508"/>
                </a:lnTo>
                <a:lnTo>
                  <a:pt x="1664" y="2505"/>
                </a:lnTo>
                <a:lnTo>
                  <a:pt x="1662" y="2505"/>
                </a:lnTo>
                <a:lnTo>
                  <a:pt x="1662" y="2505"/>
                </a:lnTo>
                <a:close/>
                <a:moveTo>
                  <a:pt x="1530" y="2451"/>
                </a:moveTo>
                <a:lnTo>
                  <a:pt x="1532" y="2451"/>
                </a:lnTo>
                <a:lnTo>
                  <a:pt x="1532" y="2451"/>
                </a:lnTo>
                <a:lnTo>
                  <a:pt x="1534" y="2453"/>
                </a:lnTo>
                <a:lnTo>
                  <a:pt x="1534" y="2453"/>
                </a:lnTo>
                <a:lnTo>
                  <a:pt x="1534" y="2451"/>
                </a:lnTo>
                <a:lnTo>
                  <a:pt x="1534" y="2451"/>
                </a:lnTo>
                <a:lnTo>
                  <a:pt x="1534" y="2451"/>
                </a:lnTo>
                <a:lnTo>
                  <a:pt x="1532" y="2449"/>
                </a:lnTo>
                <a:lnTo>
                  <a:pt x="1532" y="2449"/>
                </a:lnTo>
                <a:lnTo>
                  <a:pt x="1530" y="2449"/>
                </a:lnTo>
                <a:lnTo>
                  <a:pt x="1530" y="2449"/>
                </a:lnTo>
                <a:lnTo>
                  <a:pt x="1530" y="2449"/>
                </a:lnTo>
                <a:lnTo>
                  <a:pt x="1530" y="2449"/>
                </a:lnTo>
                <a:lnTo>
                  <a:pt x="1530" y="2451"/>
                </a:lnTo>
                <a:close/>
                <a:moveTo>
                  <a:pt x="1561" y="2487"/>
                </a:moveTo>
                <a:lnTo>
                  <a:pt x="1559" y="2487"/>
                </a:lnTo>
                <a:lnTo>
                  <a:pt x="1559" y="2484"/>
                </a:lnTo>
                <a:lnTo>
                  <a:pt x="1557" y="2484"/>
                </a:lnTo>
                <a:lnTo>
                  <a:pt x="1555" y="2484"/>
                </a:lnTo>
                <a:lnTo>
                  <a:pt x="1553" y="2484"/>
                </a:lnTo>
                <a:lnTo>
                  <a:pt x="1553" y="2484"/>
                </a:lnTo>
                <a:lnTo>
                  <a:pt x="1553" y="2484"/>
                </a:lnTo>
                <a:lnTo>
                  <a:pt x="1551" y="2482"/>
                </a:lnTo>
                <a:lnTo>
                  <a:pt x="1551" y="2480"/>
                </a:lnTo>
                <a:lnTo>
                  <a:pt x="1551" y="2480"/>
                </a:lnTo>
                <a:lnTo>
                  <a:pt x="1551" y="2480"/>
                </a:lnTo>
                <a:lnTo>
                  <a:pt x="1548" y="2480"/>
                </a:lnTo>
                <a:lnTo>
                  <a:pt x="1548" y="2480"/>
                </a:lnTo>
                <a:lnTo>
                  <a:pt x="1548" y="2480"/>
                </a:lnTo>
                <a:lnTo>
                  <a:pt x="1548" y="2482"/>
                </a:lnTo>
                <a:lnTo>
                  <a:pt x="1548" y="2482"/>
                </a:lnTo>
                <a:lnTo>
                  <a:pt x="1544" y="2482"/>
                </a:lnTo>
                <a:lnTo>
                  <a:pt x="1544" y="2480"/>
                </a:lnTo>
                <a:lnTo>
                  <a:pt x="1540" y="2480"/>
                </a:lnTo>
                <a:lnTo>
                  <a:pt x="1538" y="2482"/>
                </a:lnTo>
                <a:lnTo>
                  <a:pt x="1540" y="2484"/>
                </a:lnTo>
                <a:lnTo>
                  <a:pt x="1542" y="2484"/>
                </a:lnTo>
                <a:lnTo>
                  <a:pt x="1544" y="2487"/>
                </a:lnTo>
                <a:lnTo>
                  <a:pt x="1544" y="2487"/>
                </a:lnTo>
                <a:lnTo>
                  <a:pt x="1546" y="2487"/>
                </a:lnTo>
                <a:lnTo>
                  <a:pt x="1546" y="2487"/>
                </a:lnTo>
                <a:lnTo>
                  <a:pt x="1546" y="2489"/>
                </a:lnTo>
                <a:lnTo>
                  <a:pt x="1546" y="2489"/>
                </a:lnTo>
                <a:lnTo>
                  <a:pt x="1546" y="2491"/>
                </a:lnTo>
                <a:lnTo>
                  <a:pt x="1546" y="2491"/>
                </a:lnTo>
                <a:lnTo>
                  <a:pt x="1546" y="2493"/>
                </a:lnTo>
                <a:lnTo>
                  <a:pt x="1548" y="2493"/>
                </a:lnTo>
                <a:lnTo>
                  <a:pt x="1548" y="2493"/>
                </a:lnTo>
                <a:lnTo>
                  <a:pt x="1548" y="2491"/>
                </a:lnTo>
                <a:lnTo>
                  <a:pt x="1548" y="2491"/>
                </a:lnTo>
                <a:lnTo>
                  <a:pt x="1548" y="2491"/>
                </a:lnTo>
                <a:lnTo>
                  <a:pt x="1551" y="2489"/>
                </a:lnTo>
                <a:lnTo>
                  <a:pt x="1551" y="2489"/>
                </a:lnTo>
                <a:lnTo>
                  <a:pt x="1551" y="2489"/>
                </a:lnTo>
                <a:lnTo>
                  <a:pt x="1553" y="2489"/>
                </a:lnTo>
                <a:lnTo>
                  <a:pt x="1553" y="2489"/>
                </a:lnTo>
                <a:lnTo>
                  <a:pt x="1553" y="2491"/>
                </a:lnTo>
                <a:lnTo>
                  <a:pt x="1553" y="2493"/>
                </a:lnTo>
                <a:lnTo>
                  <a:pt x="1551" y="2493"/>
                </a:lnTo>
                <a:lnTo>
                  <a:pt x="1551" y="2495"/>
                </a:lnTo>
                <a:lnTo>
                  <a:pt x="1551" y="2495"/>
                </a:lnTo>
                <a:lnTo>
                  <a:pt x="1553" y="2495"/>
                </a:lnTo>
                <a:lnTo>
                  <a:pt x="1553" y="2495"/>
                </a:lnTo>
                <a:lnTo>
                  <a:pt x="1553" y="2495"/>
                </a:lnTo>
                <a:lnTo>
                  <a:pt x="1555" y="2493"/>
                </a:lnTo>
                <a:lnTo>
                  <a:pt x="1557" y="2493"/>
                </a:lnTo>
                <a:lnTo>
                  <a:pt x="1557" y="2493"/>
                </a:lnTo>
                <a:lnTo>
                  <a:pt x="1559" y="2493"/>
                </a:lnTo>
                <a:lnTo>
                  <a:pt x="1559" y="2493"/>
                </a:lnTo>
                <a:lnTo>
                  <a:pt x="1559" y="2491"/>
                </a:lnTo>
                <a:lnTo>
                  <a:pt x="1561" y="2489"/>
                </a:lnTo>
                <a:lnTo>
                  <a:pt x="1561" y="2489"/>
                </a:lnTo>
                <a:lnTo>
                  <a:pt x="1561" y="2487"/>
                </a:lnTo>
                <a:close/>
                <a:moveTo>
                  <a:pt x="1622" y="2522"/>
                </a:moveTo>
                <a:lnTo>
                  <a:pt x="1620" y="2520"/>
                </a:lnTo>
                <a:lnTo>
                  <a:pt x="1618" y="2520"/>
                </a:lnTo>
                <a:lnTo>
                  <a:pt x="1618" y="2518"/>
                </a:lnTo>
                <a:lnTo>
                  <a:pt x="1618" y="2518"/>
                </a:lnTo>
                <a:lnTo>
                  <a:pt x="1618" y="2518"/>
                </a:lnTo>
                <a:lnTo>
                  <a:pt x="1618" y="2516"/>
                </a:lnTo>
                <a:lnTo>
                  <a:pt x="1618" y="2516"/>
                </a:lnTo>
                <a:lnTo>
                  <a:pt x="1613" y="2516"/>
                </a:lnTo>
                <a:lnTo>
                  <a:pt x="1613" y="2516"/>
                </a:lnTo>
                <a:lnTo>
                  <a:pt x="1613" y="2514"/>
                </a:lnTo>
                <a:lnTo>
                  <a:pt x="1618" y="2514"/>
                </a:lnTo>
                <a:lnTo>
                  <a:pt x="1615" y="2512"/>
                </a:lnTo>
                <a:lnTo>
                  <a:pt x="1613" y="2512"/>
                </a:lnTo>
                <a:lnTo>
                  <a:pt x="1609" y="2512"/>
                </a:lnTo>
                <a:lnTo>
                  <a:pt x="1599" y="2510"/>
                </a:lnTo>
                <a:lnTo>
                  <a:pt x="1595" y="2510"/>
                </a:lnTo>
                <a:lnTo>
                  <a:pt x="1595" y="2514"/>
                </a:lnTo>
                <a:lnTo>
                  <a:pt x="1595" y="2514"/>
                </a:lnTo>
                <a:lnTo>
                  <a:pt x="1595" y="2514"/>
                </a:lnTo>
                <a:lnTo>
                  <a:pt x="1595" y="2516"/>
                </a:lnTo>
                <a:lnTo>
                  <a:pt x="1595" y="2516"/>
                </a:lnTo>
                <a:lnTo>
                  <a:pt x="1595" y="2516"/>
                </a:lnTo>
                <a:lnTo>
                  <a:pt x="1597" y="2516"/>
                </a:lnTo>
                <a:lnTo>
                  <a:pt x="1597" y="2516"/>
                </a:lnTo>
                <a:lnTo>
                  <a:pt x="1599" y="2516"/>
                </a:lnTo>
                <a:lnTo>
                  <a:pt x="1599" y="2516"/>
                </a:lnTo>
                <a:lnTo>
                  <a:pt x="1599" y="2518"/>
                </a:lnTo>
                <a:lnTo>
                  <a:pt x="1599" y="2518"/>
                </a:lnTo>
                <a:lnTo>
                  <a:pt x="1599" y="2518"/>
                </a:lnTo>
                <a:lnTo>
                  <a:pt x="1601" y="2520"/>
                </a:lnTo>
                <a:lnTo>
                  <a:pt x="1601" y="2520"/>
                </a:lnTo>
                <a:lnTo>
                  <a:pt x="1603" y="2520"/>
                </a:lnTo>
                <a:lnTo>
                  <a:pt x="1605" y="2522"/>
                </a:lnTo>
                <a:lnTo>
                  <a:pt x="1605" y="2522"/>
                </a:lnTo>
                <a:lnTo>
                  <a:pt x="1603" y="2520"/>
                </a:lnTo>
                <a:lnTo>
                  <a:pt x="1603" y="2518"/>
                </a:lnTo>
                <a:lnTo>
                  <a:pt x="1603" y="2518"/>
                </a:lnTo>
                <a:lnTo>
                  <a:pt x="1603" y="2516"/>
                </a:lnTo>
                <a:lnTo>
                  <a:pt x="1605" y="2516"/>
                </a:lnTo>
                <a:lnTo>
                  <a:pt x="1605" y="2516"/>
                </a:lnTo>
                <a:lnTo>
                  <a:pt x="1607" y="2516"/>
                </a:lnTo>
                <a:lnTo>
                  <a:pt x="1607" y="2518"/>
                </a:lnTo>
                <a:lnTo>
                  <a:pt x="1609" y="2516"/>
                </a:lnTo>
                <a:lnTo>
                  <a:pt x="1609" y="2516"/>
                </a:lnTo>
                <a:lnTo>
                  <a:pt x="1609" y="2518"/>
                </a:lnTo>
                <a:lnTo>
                  <a:pt x="1609" y="2518"/>
                </a:lnTo>
                <a:lnTo>
                  <a:pt x="1609" y="2520"/>
                </a:lnTo>
                <a:lnTo>
                  <a:pt x="1609" y="2520"/>
                </a:lnTo>
                <a:lnTo>
                  <a:pt x="1609" y="2520"/>
                </a:lnTo>
                <a:lnTo>
                  <a:pt x="1611" y="2520"/>
                </a:lnTo>
                <a:lnTo>
                  <a:pt x="1613" y="2520"/>
                </a:lnTo>
                <a:lnTo>
                  <a:pt x="1613" y="2520"/>
                </a:lnTo>
                <a:lnTo>
                  <a:pt x="1615" y="2522"/>
                </a:lnTo>
                <a:lnTo>
                  <a:pt x="1618" y="2522"/>
                </a:lnTo>
                <a:lnTo>
                  <a:pt x="1618" y="2522"/>
                </a:lnTo>
                <a:lnTo>
                  <a:pt x="1620" y="2524"/>
                </a:lnTo>
                <a:lnTo>
                  <a:pt x="1620" y="2524"/>
                </a:lnTo>
                <a:lnTo>
                  <a:pt x="1622" y="2524"/>
                </a:lnTo>
                <a:lnTo>
                  <a:pt x="1622" y="2524"/>
                </a:lnTo>
                <a:lnTo>
                  <a:pt x="1622" y="2524"/>
                </a:lnTo>
                <a:lnTo>
                  <a:pt x="1622" y="2522"/>
                </a:lnTo>
                <a:lnTo>
                  <a:pt x="1622" y="2522"/>
                </a:lnTo>
                <a:close/>
                <a:moveTo>
                  <a:pt x="1542" y="2478"/>
                </a:moveTo>
                <a:lnTo>
                  <a:pt x="1542" y="2478"/>
                </a:lnTo>
                <a:lnTo>
                  <a:pt x="1542" y="2478"/>
                </a:lnTo>
                <a:lnTo>
                  <a:pt x="1542" y="2478"/>
                </a:lnTo>
                <a:lnTo>
                  <a:pt x="1542" y="2478"/>
                </a:lnTo>
                <a:lnTo>
                  <a:pt x="1544" y="2478"/>
                </a:lnTo>
                <a:lnTo>
                  <a:pt x="1546" y="2480"/>
                </a:lnTo>
                <a:lnTo>
                  <a:pt x="1548" y="2480"/>
                </a:lnTo>
                <a:lnTo>
                  <a:pt x="1548" y="2480"/>
                </a:lnTo>
                <a:lnTo>
                  <a:pt x="1546" y="2478"/>
                </a:lnTo>
                <a:lnTo>
                  <a:pt x="1546" y="2478"/>
                </a:lnTo>
                <a:lnTo>
                  <a:pt x="1544" y="2476"/>
                </a:lnTo>
                <a:lnTo>
                  <a:pt x="1542" y="2476"/>
                </a:lnTo>
                <a:lnTo>
                  <a:pt x="1542" y="2476"/>
                </a:lnTo>
                <a:lnTo>
                  <a:pt x="1540" y="2474"/>
                </a:lnTo>
                <a:lnTo>
                  <a:pt x="1538" y="2474"/>
                </a:lnTo>
                <a:lnTo>
                  <a:pt x="1538" y="2472"/>
                </a:lnTo>
                <a:lnTo>
                  <a:pt x="1534" y="2472"/>
                </a:lnTo>
                <a:lnTo>
                  <a:pt x="1532" y="2472"/>
                </a:lnTo>
                <a:lnTo>
                  <a:pt x="1532" y="2472"/>
                </a:lnTo>
                <a:lnTo>
                  <a:pt x="1530" y="2472"/>
                </a:lnTo>
                <a:lnTo>
                  <a:pt x="1530" y="2472"/>
                </a:lnTo>
                <a:lnTo>
                  <a:pt x="1530" y="2470"/>
                </a:lnTo>
                <a:lnTo>
                  <a:pt x="1530" y="2470"/>
                </a:lnTo>
                <a:lnTo>
                  <a:pt x="1527" y="2468"/>
                </a:lnTo>
                <a:lnTo>
                  <a:pt x="1525" y="2468"/>
                </a:lnTo>
                <a:lnTo>
                  <a:pt x="1525" y="2468"/>
                </a:lnTo>
                <a:lnTo>
                  <a:pt x="1525" y="2468"/>
                </a:lnTo>
                <a:lnTo>
                  <a:pt x="1527" y="2470"/>
                </a:lnTo>
                <a:lnTo>
                  <a:pt x="1527" y="2472"/>
                </a:lnTo>
                <a:lnTo>
                  <a:pt x="1530" y="2472"/>
                </a:lnTo>
                <a:lnTo>
                  <a:pt x="1532" y="2474"/>
                </a:lnTo>
                <a:lnTo>
                  <a:pt x="1532" y="2474"/>
                </a:lnTo>
                <a:lnTo>
                  <a:pt x="1534" y="2474"/>
                </a:lnTo>
                <a:lnTo>
                  <a:pt x="1536" y="2474"/>
                </a:lnTo>
                <a:lnTo>
                  <a:pt x="1538" y="2474"/>
                </a:lnTo>
                <a:lnTo>
                  <a:pt x="1538" y="2474"/>
                </a:lnTo>
                <a:lnTo>
                  <a:pt x="1542" y="2478"/>
                </a:lnTo>
                <a:close/>
                <a:moveTo>
                  <a:pt x="1517" y="2413"/>
                </a:moveTo>
                <a:lnTo>
                  <a:pt x="1519" y="2413"/>
                </a:lnTo>
                <a:lnTo>
                  <a:pt x="1521" y="2413"/>
                </a:lnTo>
                <a:lnTo>
                  <a:pt x="1521" y="2413"/>
                </a:lnTo>
                <a:lnTo>
                  <a:pt x="1521" y="2411"/>
                </a:lnTo>
                <a:lnTo>
                  <a:pt x="1521" y="2409"/>
                </a:lnTo>
                <a:lnTo>
                  <a:pt x="1521" y="2407"/>
                </a:lnTo>
                <a:lnTo>
                  <a:pt x="1521" y="2407"/>
                </a:lnTo>
                <a:lnTo>
                  <a:pt x="1525" y="2405"/>
                </a:lnTo>
                <a:lnTo>
                  <a:pt x="1525" y="2405"/>
                </a:lnTo>
                <a:lnTo>
                  <a:pt x="1525" y="2405"/>
                </a:lnTo>
                <a:lnTo>
                  <a:pt x="1525" y="2405"/>
                </a:lnTo>
                <a:lnTo>
                  <a:pt x="1523" y="2407"/>
                </a:lnTo>
                <a:lnTo>
                  <a:pt x="1523" y="2407"/>
                </a:lnTo>
                <a:lnTo>
                  <a:pt x="1523" y="2409"/>
                </a:lnTo>
                <a:lnTo>
                  <a:pt x="1523" y="2409"/>
                </a:lnTo>
                <a:lnTo>
                  <a:pt x="1523" y="2409"/>
                </a:lnTo>
                <a:lnTo>
                  <a:pt x="1523" y="2411"/>
                </a:lnTo>
                <a:lnTo>
                  <a:pt x="1523" y="2411"/>
                </a:lnTo>
                <a:lnTo>
                  <a:pt x="1523" y="2413"/>
                </a:lnTo>
                <a:lnTo>
                  <a:pt x="1523" y="2413"/>
                </a:lnTo>
                <a:lnTo>
                  <a:pt x="1525" y="2415"/>
                </a:lnTo>
                <a:lnTo>
                  <a:pt x="1525" y="2415"/>
                </a:lnTo>
                <a:lnTo>
                  <a:pt x="1527" y="2415"/>
                </a:lnTo>
                <a:lnTo>
                  <a:pt x="1527" y="2415"/>
                </a:lnTo>
                <a:lnTo>
                  <a:pt x="1527" y="2413"/>
                </a:lnTo>
                <a:lnTo>
                  <a:pt x="1527" y="2413"/>
                </a:lnTo>
                <a:lnTo>
                  <a:pt x="1530" y="2411"/>
                </a:lnTo>
                <a:lnTo>
                  <a:pt x="1530" y="2409"/>
                </a:lnTo>
                <a:lnTo>
                  <a:pt x="1530" y="2409"/>
                </a:lnTo>
                <a:lnTo>
                  <a:pt x="1527" y="2409"/>
                </a:lnTo>
                <a:lnTo>
                  <a:pt x="1527" y="2409"/>
                </a:lnTo>
                <a:lnTo>
                  <a:pt x="1530" y="2405"/>
                </a:lnTo>
                <a:lnTo>
                  <a:pt x="1530" y="2403"/>
                </a:lnTo>
                <a:lnTo>
                  <a:pt x="1530" y="2399"/>
                </a:lnTo>
                <a:lnTo>
                  <a:pt x="1527" y="2394"/>
                </a:lnTo>
                <a:lnTo>
                  <a:pt x="1527" y="2392"/>
                </a:lnTo>
                <a:lnTo>
                  <a:pt x="1527" y="2392"/>
                </a:lnTo>
                <a:lnTo>
                  <a:pt x="1525" y="2392"/>
                </a:lnTo>
                <a:lnTo>
                  <a:pt x="1525" y="2392"/>
                </a:lnTo>
                <a:lnTo>
                  <a:pt x="1523" y="2392"/>
                </a:lnTo>
                <a:lnTo>
                  <a:pt x="1523" y="2392"/>
                </a:lnTo>
                <a:lnTo>
                  <a:pt x="1521" y="2392"/>
                </a:lnTo>
                <a:lnTo>
                  <a:pt x="1521" y="2394"/>
                </a:lnTo>
                <a:lnTo>
                  <a:pt x="1521" y="2394"/>
                </a:lnTo>
                <a:lnTo>
                  <a:pt x="1521" y="2396"/>
                </a:lnTo>
                <a:lnTo>
                  <a:pt x="1521" y="2396"/>
                </a:lnTo>
                <a:lnTo>
                  <a:pt x="1519" y="2399"/>
                </a:lnTo>
                <a:lnTo>
                  <a:pt x="1519" y="2399"/>
                </a:lnTo>
                <a:lnTo>
                  <a:pt x="1519" y="2401"/>
                </a:lnTo>
                <a:lnTo>
                  <a:pt x="1519" y="2403"/>
                </a:lnTo>
                <a:lnTo>
                  <a:pt x="1517" y="2403"/>
                </a:lnTo>
                <a:lnTo>
                  <a:pt x="1517" y="2403"/>
                </a:lnTo>
                <a:lnTo>
                  <a:pt x="1517" y="2403"/>
                </a:lnTo>
                <a:lnTo>
                  <a:pt x="1515" y="2403"/>
                </a:lnTo>
                <a:lnTo>
                  <a:pt x="1515" y="2403"/>
                </a:lnTo>
                <a:lnTo>
                  <a:pt x="1515" y="2405"/>
                </a:lnTo>
                <a:lnTo>
                  <a:pt x="1515" y="2405"/>
                </a:lnTo>
                <a:lnTo>
                  <a:pt x="1517" y="2407"/>
                </a:lnTo>
                <a:lnTo>
                  <a:pt x="1517" y="2409"/>
                </a:lnTo>
                <a:lnTo>
                  <a:pt x="1513" y="2409"/>
                </a:lnTo>
                <a:lnTo>
                  <a:pt x="1513" y="2409"/>
                </a:lnTo>
                <a:lnTo>
                  <a:pt x="1513" y="2411"/>
                </a:lnTo>
                <a:lnTo>
                  <a:pt x="1515" y="2411"/>
                </a:lnTo>
                <a:lnTo>
                  <a:pt x="1517" y="2413"/>
                </a:lnTo>
                <a:close/>
                <a:moveTo>
                  <a:pt x="1586" y="2510"/>
                </a:moveTo>
                <a:lnTo>
                  <a:pt x="1584" y="2512"/>
                </a:lnTo>
                <a:lnTo>
                  <a:pt x="1582" y="2512"/>
                </a:lnTo>
                <a:lnTo>
                  <a:pt x="1582" y="2512"/>
                </a:lnTo>
                <a:lnTo>
                  <a:pt x="1580" y="2512"/>
                </a:lnTo>
                <a:lnTo>
                  <a:pt x="1580" y="2512"/>
                </a:lnTo>
                <a:lnTo>
                  <a:pt x="1580" y="2510"/>
                </a:lnTo>
                <a:lnTo>
                  <a:pt x="1578" y="2510"/>
                </a:lnTo>
                <a:lnTo>
                  <a:pt x="1576" y="2510"/>
                </a:lnTo>
                <a:lnTo>
                  <a:pt x="1574" y="2510"/>
                </a:lnTo>
                <a:lnTo>
                  <a:pt x="1574" y="2510"/>
                </a:lnTo>
                <a:lnTo>
                  <a:pt x="1574" y="2510"/>
                </a:lnTo>
                <a:lnTo>
                  <a:pt x="1574" y="2510"/>
                </a:lnTo>
                <a:lnTo>
                  <a:pt x="1574" y="2510"/>
                </a:lnTo>
                <a:lnTo>
                  <a:pt x="1574" y="2512"/>
                </a:lnTo>
                <a:lnTo>
                  <a:pt x="1574" y="2510"/>
                </a:lnTo>
                <a:lnTo>
                  <a:pt x="1576" y="2510"/>
                </a:lnTo>
                <a:lnTo>
                  <a:pt x="1576" y="2510"/>
                </a:lnTo>
                <a:lnTo>
                  <a:pt x="1576" y="2510"/>
                </a:lnTo>
                <a:lnTo>
                  <a:pt x="1578" y="2512"/>
                </a:lnTo>
                <a:lnTo>
                  <a:pt x="1580" y="2512"/>
                </a:lnTo>
                <a:lnTo>
                  <a:pt x="1580" y="2512"/>
                </a:lnTo>
                <a:lnTo>
                  <a:pt x="1580" y="2514"/>
                </a:lnTo>
                <a:lnTo>
                  <a:pt x="1580" y="2514"/>
                </a:lnTo>
                <a:lnTo>
                  <a:pt x="1582" y="2514"/>
                </a:lnTo>
                <a:lnTo>
                  <a:pt x="1582" y="2514"/>
                </a:lnTo>
                <a:lnTo>
                  <a:pt x="1584" y="2514"/>
                </a:lnTo>
                <a:lnTo>
                  <a:pt x="1584" y="2514"/>
                </a:lnTo>
                <a:lnTo>
                  <a:pt x="1584" y="2514"/>
                </a:lnTo>
                <a:lnTo>
                  <a:pt x="1586" y="2514"/>
                </a:lnTo>
                <a:lnTo>
                  <a:pt x="1586" y="2514"/>
                </a:lnTo>
                <a:lnTo>
                  <a:pt x="1586" y="2516"/>
                </a:lnTo>
                <a:lnTo>
                  <a:pt x="1586" y="2516"/>
                </a:lnTo>
                <a:lnTo>
                  <a:pt x="1588" y="2516"/>
                </a:lnTo>
                <a:lnTo>
                  <a:pt x="1588" y="2514"/>
                </a:lnTo>
                <a:lnTo>
                  <a:pt x="1590" y="2514"/>
                </a:lnTo>
                <a:lnTo>
                  <a:pt x="1588" y="2510"/>
                </a:lnTo>
                <a:lnTo>
                  <a:pt x="1586" y="2510"/>
                </a:lnTo>
                <a:close/>
                <a:moveTo>
                  <a:pt x="1519" y="2417"/>
                </a:moveTo>
                <a:lnTo>
                  <a:pt x="1519" y="2415"/>
                </a:lnTo>
                <a:lnTo>
                  <a:pt x="1517" y="2415"/>
                </a:lnTo>
                <a:lnTo>
                  <a:pt x="1515" y="2417"/>
                </a:lnTo>
                <a:lnTo>
                  <a:pt x="1515" y="2419"/>
                </a:lnTo>
                <a:lnTo>
                  <a:pt x="1515" y="2419"/>
                </a:lnTo>
                <a:lnTo>
                  <a:pt x="1515" y="2419"/>
                </a:lnTo>
                <a:lnTo>
                  <a:pt x="1515" y="2422"/>
                </a:lnTo>
                <a:lnTo>
                  <a:pt x="1517" y="2422"/>
                </a:lnTo>
                <a:lnTo>
                  <a:pt x="1517" y="2422"/>
                </a:lnTo>
                <a:lnTo>
                  <a:pt x="1521" y="2422"/>
                </a:lnTo>
                <a:lnTo>
                  <a:pt x="1521" y="2419"/>
                </a:lnTo>
                <a:lnTo>
                  <a:pt x="1523" y="2419"/>
                </a:lnTo>
                <a:lnTo>
                  <a:pt x="1523" y="2417"/>
                </a:lnTo>
                <a:lnTo>
                  <a:pt x="1521" y="2417"/>
                </a:lnTo>
                <a:lnTo>
                  <a:pt x="1519" y="2417"/>
                </a:lnTo>
                <a:close/>
                <a:moveTo>
                  <a:pt x="1519" y="2426"/>
                </a:moveTo>
                <a:lnTo>
                  <a:pt x="1519" y="2426"/>
                </a:lnTo>
                <a:lnTo>
                  <a:pt x="1519" y="2426"/>
                </a:lnTo>
                <a:lnTo>
                  <a:pt x="1519" y="2426"/>
                </a:lnTo>
                <a:lnTo>
                  <a:pt x="1517" y="2424"/>
                </a:lnTo>
                <a:lnTo>
                  <a:pt x="1515" y="2424"/>
                </a:lnTo>
                <a:lnTo>
                  <a:pt x="1515" y="2426"/>
                </a:lnTo>
                <a:lnTo>
                  <a:pt x="1515" y="2426"/>
                </a:lnTo>
                <a:lnTo>
                  <a:pt x="1515" y="2428"/>
                </a:lnTo>
                <a:lnTo>
                  <a:pt x="1515" y="2428"/>
                </a:lnTo>
                <a:lnTo>
                  <a:pt x="1515" y="2430"/>
                </a:lnTo>
                <a:lnTo>
                  <a:pt x="1515" y="2430"/>
                </a:lnTo>
                <a:lnTo>
                  <a:pt x="1517" y="2430"/>
                </a:lnTo>
                <a:lnTo>
                  <a:pt x="1517" y="2428"/>
                </a:lnTo>
                <a:lnTo>
                  <a:pt x="1517" y="2426"/>
                </a:lnTo>
                <a:lnTo>
                  <a:pt x="1519" y="2426"/>
                </a:lnTo>
                <a:close/>
                <a:moveTo>
                  <a:pt x="1521" y="2443"/>
                </a:moveTo>
                <a:lnTo>
                  <a:pt x="1523" y="2443"/>
                </a:lnTo>
                <a:lnTo>
                  <a:pt x="1523" y="2443"/>
                </a:lnTo>
                <a:lnTo>
                  <a:pt x="1525" y="2440"/>
                </a:lnTo>
                <a:lnTo>
                  <a:pt x="1525" y="2440"/>
                </a:lnTo>
                <a:lnTo>
                  <a:pt x="1527" y="2443"/>
                </a:lnTo>
                <a:lnTo>
                  <a:pt x="1527" y="2443"/>
                </a:lnTo>
                <a:lnTo>
                  <a:pt x="1527" y="2440"/>
                </a:lnTo>
                <a:lnTo>
                  <a:pt x="1527" y="2440"/>
                </a:lnTo>
                <a:lnTo>
                  <a:pt x="1527" y="2438"/>
                </a:lnTo>
                <a:lnTo>
                  <a:pt x="1527" y="2438"/>
                </a:lnTo>
                <a:lnTo>
                  <a:pt x="1525" y="2438"/>
                </a:lnTo>
                <a:lnTo>
                  <a:pt x="1523" y="2440"/>
                </a:lnTo>
                <a:lnTo>
                  <a:pt x="1521" y="2440"/>
                </a:lnTo>
                <a:lnTo>
                  <a:pt x="1519" y="2440"/>
                </a:lnTo>
                <a:lnTo>
                  <a:pt x="1519" y="2443"/>
                </a:lnTo>
                <a:lnTo>
                  <a:pt x="1517" y="2443"/>
                </a:lnTo>
                <a:lnTo>
                  <a:pt x="1517" y="2445"/>
                </a:lnTo>
                <a:lnTo>
                  <a:pt x="1517" y="2447"/>
                </a:lnTo>
                <a:lnTo>
                  <a:pt x="1519" y="2445"/>
                </a:lnTo>
                <a:lnTo>
                  <a:pt x="1519" y="2445"/>
                </a:lnTo>
                <a:lnTo>
                  <a:pt x="1521" y="2443"/>
                </a:lnTo>
                <a:lnTo>
                  <a:pt x="1521" y="2443"/>
                </a:lnTo>
                <a:close/>
                <a:moveTo>
                  <a:pt x="1525" y="2457"/>
                </a:moveTo>
                <a:lnTo>
                  <a:pt x="1527" y="2453"/>
                </a:lnTo>
                <a:lnTo>
                  <a:pt x="1527" y="2453"/>
                </a:lnTo>
                <a:lnTo>
                  <a:pt x="1525" y="2451"/>
                </a:lnTo>
                <a:lnTo>
                  <a:pt x="1525" y="2451"/>
                </a:lnTo>
                <a:lnTo>
                  <a:pt x="1525" y="2451"/>
                </a:lnTo>
                <a:lnTo>
                  <a:pt x="1523" y="2447"/>
                </a:lnTo>
                <a:lnTo>
                  <a:pt x="1523" y="2447"/>
                </a:lnTo>
                <a:lnTo>
                  <a:pt x="1523" y="2449"/>
                </a:lnTo>
                <a:lnTo>
                  <a:pt x="1521" y="2449"/>
                </a:lnTo>
                <a:lnTo>
                  <a:pt x="1519" y="2449"/>
                </a:lnTo>
                <a:lnTo>
                  <a:pt x="1521" y="2451"/>
                </a:lnTo>
                <a:lnTo>
                  <a:pt x="1521" y="2455"/>
                </a:lnTo>
                <a:lnTo>
                  <a:pt x="1523" y="2457"/>
                </a:lnTo>
                <a:lnTo>
                  <a:pt x="1523" y="2459"/>
                </a:lnTo>
                <a:lnTo>
                  <a:pt x="1525" y="2459"/>
                </a:lnTo>
                <a:lnTo>
                  <a:pt x="1525" y="2457"/>
                </a:lnTo>
                <a:close/>
                <a:moveTo>
                  <a:pt x="1567" y="2497"/>
                </a:moveTo>
                <a:lnTo>
                  <a:pt x="1569" y="2497"/>
                </a:lnTo>
                <a:lnTo>
                  <a:pt x="1571" y="2497"/>
                </a:lnTo>
                <a:lnTo>
                  <a:pt x="1571" y="2497"/>
                </a:lnTo>
                <a:lnTo>
                  <a:pt x="1576" y="2499"/>
                </a:lnTo>
                <a:lnTo>
                  <a:pt x="1578" y="2499"/>
                </a:lnTo>
                <a:lnTo>
                  <a:pt x="1578" y="2499"/>
                </a:lnTo>
                <a:lnTo>
                  <a:pt x="1578" y="2499"/>
                </a:lnTo>
                <a:lnTo>
                  <a:pt x="1578" y="2497"/>
                </a:lnTo>
                <a:lnTo>
                  <a:pt x="1580" y="2497"/>
                </a:lnTo>
                <a:lnTo>
                  <a:pt x="1578" y="2495"/>
                </a:lnTo>
                <a:lnTo>
                  <a:pt x="1578" y="2495"/>
                </a:lnTo>
                <a:lnTo>
                  <a:pt x="1576" y="2495"/>
                </a:lnTo>
                <a:lnTo>
                  <a:pt x="1574" y="2493"/>
                </a:lnTo>
                <a:lnTo>
                  <a:pt x="1571" y="2491"/>
                </a:lnTo>
                <a:lnTo>
                  <a:pt x="1569" y="2491"/>
                </a:lnTo>
                <a:lnTo>
                  <a:pt x="1565" y="2491"/>
                </a:lnTo>
                <a:lnTo>
                  <a:pt x="1563" y="2491"/>
                </a:lnTo>
                <a:lnTo>
                  <a:pt x="1563" y="2491"/>
                </a:lnTo>
                <a:lnTo>
                  <a:pt x="1561" y="2493"/>
                </a:lnTo>
                <a:lnTo>
                  <a:pt x="1563" y="2495"/>
                </a:lnTo>
                <a:lnTo>
                  <a:pt x="1565" y="2497"/>
                </a:lnTo>
                <a:lnTo>
                  <a:pt x="1565" y="2499"/>
                </a:lnTo>
                <a:lnTo>
                  <a:pt x="1567" y="2497"/>
                </a:lnTo>
                <a:lnTo>
                  <a:pt x="1567" y="2497"/>
                </a:lnTo>
                <a:close/>
                <a:moveTo>
                  <a:pt x="1712" y="2222"/>
                </a:moveTo>
                <a:lnTo>
                  <a:pt x="1710" y="2222"/>
                </a:lnTo>
                <a:lnTo>
                  <a:pt x="1708" y="2222"/>
                </a:lnTo>
                <a:lnTo>
                  <a:pt x="1708" y="2222"/>
                </a:lnTo>
                <a:lnTo>
                  <a:pt x="1710" y="2225"/>
                </a:lnTo>
                <a:lnTo>
                  <a:pt x="1710" y="2225"/>
                </a:lnTo>
                <a:lnTo>
                  <a:pt x="1712" y="2225"/>
                </a:lnTo>
                <a:lnTo>
                  <a:pt x="1712" y="2225"/>
                </a:lnTo>
                <a:lnTo>
                  <a:pt x="1712" y="2222"/>
                </a:lnTo>
                <a:close/>
                <a:moveTo>
                  <a:pt x="1680" y="2508"/>
                </a:moveTo>
                <a:lnTo>
                  <a:pt x="1680" y="2508"/>
                </a:lnTo>
                <a:lnTo>
                  <a:pt x="1678" y="2508"/>
                </a:lnTo>
                <a:lnTo>
                  <a:pt x="1678" y="2508"/>
                </a:lnTo>
                <a:lnTo>
                  <a:pt x="1674" y="2508"/>
                </a:lnTo>
                <a:lnTo>
                  <a:pt x="1672" y="2505"/>
                </a:lnTo>
                <a:lnTo>
                  <a:pt x="1672" y="2508"/>
                </a:lnTo>
                <a:lnTo>
                  <a:pt x="1672" y="2508"/>
                </a:lnTo>
                <a:lnTo>
                  <a:pt x="1670" y="2508"/>
                </a:lnTo>
                <a:lnTo>
                  <a:pt x="1670" y="2510"/>
                </a:lnTo>
                <a:lnTo>
                  <a:pt x="1670" y="2510"/>
                </a:lnTo>
                <a:lnTo>
                  <a:pt x="1672" y="2510"/>
                </a:lnTo>
                <a:lnTo>
                  <a:pt x="1674" y="2510"/>
                </a:lnTo>
                <a:lnTo>
                  <a:pt x="1674" y="2510"/>
                </a:lnTo>
                <a:lnTo>
                  <a:pt x="1676" y="2508"/>
                </a:lnTo>
                <a:lnTo>
                  <a:pt x="1680" y="2508"/>
                </a:lnTo>
                <a:lnTo>
                  <a:pt x="1680" y="2508"/>
                </a:lnTo>
                <a:lnTo>
                  <a:pt x="1683" y="2508"/>
                </a:lnTo>
                <a:lnTo>
                  <a:pt x="1683" y="2508"/>
                </a:lnTo>
                <a:lnTo>
                  <a:pt x="1683" y="2508"/>
                </a:lnTo>
                <a:lnTo>
                  <a:pt x="1680" y="2508"/>
                </a:lnTo>
                <a:close/>
                <a:moveTo>
                  <a:pt x="1724" y="2451"/>
                </a:moveTo>
                <a:lnTo>
                  <a:pt x="1727" y="2449"/>
                </a:lnTo>
                <a:lnTo>
                  <a:pt x="1724" y="2449"/>
                </a:lnTo>
                <a:lnTo>
                  <a:pt x="1724" y="2449"/>
                </a:lnTo>
                <a:lnTo>
                  <a:pt x="1722" y="2449"/>
                </a:lnTo>
                <a:lnTo>
                  <a:pt x="1722" y="2451"/>
                </a:lnTo>
                <a:lnTo>
                  <a:pt x="1722" y="2451"/>
                </a:lnTo>
                <a:lnTo>
                  <a:pt x="1724" y="2453"/>
                </a:lnTo>
                <a:lnTo>
                  <a:pt x="1724" y="2453"/>
                </a:lnTo>
                <a:lnTo>
                  <a:pt x="1724" y="2451"/>
                </a:lnTo>
                <a:close/>
                <a:moveTo>
                  <a:pt x="1745" y="2447"/>
                </a:moveTo>
                <a:lnTo>
                  <a:pt x="1745" y="2447"/>
                </a:lnTo>
                <a:lnTo>
                  <a:pt x="1747" y="2445"/>
                </a:lnTo>
                <a:lnTo>
                  <a:pt x="1747" y="2445"/>
                </a:lnTo>
                <a:lnTo>
                  <a:pt x="1747" y="2445"/>
                </a:lnTo>
                <a:lnTo>
                  <a:pt x="1750" y="2443"/>
                </a:lnTo>
                <a:lnTo>
                  <a:pt x="1750" y="2443"/>
                </a:lnTo>
                <a:lnTo>
                  <a:pt x="1747" y="2443"/>
                </a:lnTo>
                <a:lnTo>
                  <a:pt x="1747" y="2440"/>
                </a:lnTo>
                <a:lnTo>
                  <a:pt x="1745" y="2443"/>
                </a:lnTo>
                <a:lnTo>
                  <a:pt x="1745" y="2443"/>
                </a:lnTo>
                <a:lnTo>
                  <a:pt x="1743" y="2443"/>
                </a:lnTo>
                <a:lnTo>
                  <a:pt x="1741" y="2443"/>
                </a:lnTo>
                <a:lnTo>
                  <a:pt x="1741" y="2443"/>
                </a:lnTo>
                <a:lnTo>
                  <a:pt x="1739" y="2443"/>
                </a:lnTo>
                <a:lnTo>
                  <a:pt x="1739" y="2443"/>
                </a:lnTo>
                <a:lnTo>
                  <a:pt x="1737" y="2443"/>
                </a:lnTo>
                <a:lnTo>
                  <a:pt x="1735" y="2443"/>
                </a:lnTo>
                <a:lnTo>
                  <a:pt x="1733" y="2443"/>
                </a:lnTo>
                <a:lnTo>
                  <a:pt x="1731" y="2440"/>
                </a:lnTo>
                <a:lnTo>
                  <a:pt x="1731" y="2440"/>
                </a:lnTo>
                <a:lnTo>
                  <a:pt x="1731" y="2443"/>
                </a:lnTo>
                <a:lnTo>
                  <a:pt x="1731" y="2443"/>
                </a:lnTo>
                <a:lnTo>
                  <a:pt x="1731" y="2443"/>
                </a:lnTo>
                <a:lnTo>
                  <a:pt x="1733" y="2445"/>
                </a:lnTo>
                <a:lnTo>
                  <a:pt x="1735" y="2445"/>
                </a:lnTo>
                <a:lnTo>
                  <a:pt x="1735" y="2447"/>
                </a:lnTo>
                <a:lnTo>
                  <a:pt x="1735" y="2447"/>
                </a:lnTo>
                <a:lnTo>
                  <a:pt x="1731" y="2447"/>
                </a:lnTo>
                <a:lnTo>
                  <a:pt x="1731" y="2447"/>
                </a:lnTo>
                <a:lnTo>
                  <a:pt x="1731" y="2449"/>
                </a:lnTo>
                <a:lnTo>
                  <a:pt x="1731" y="2449"/>
                </a:lnTo>
                <a:lnTo>
                  <a:pt x="1733" y="2449"/>
                </a:lnTo>
                <a:lnTo>
                  <a:pt x="1733" y="2449"/>
                </a:lnTo>
                <a:lnTo>
                  <a:pt x="1735" y="2449"/>
                </a:lnTo>
                <a:lnTo>
                  <a:pt x="1735" y="2449"/>
                </a:lnTo>
                <a:lnTo>
                  <a:pt x="1735" y="2449"/>
                </a:lnTo>
                <a:lnTo>
                  <a:pt x="1735" y="2449"/>
                </a:lnTo>
                <a:lnTo>
                  <a:pt x="1733" y="2451"/>
                </a:lnTo>
                <a:lnTo>
                  <a:pt x="1733" y="2451"/>
                </a:lnTo>
                <a:lnTo>
                  <a:pt x="1731" y="2453"/>
                </a:lnTo>
                <a:lnTo>
                  <a:pt x="1727" y="2453"/>
                </a:lnTo>
                <a:lnTo>
                  <a:pt x="1724" y="2455"/>
                </a:lnTo>
                <a:lnTo>
                  <a:pt x="1727" y="2457"/>
                </a:lnTo>
                <a:lnTo>
                  <a:pt x="1729" y="2457"/>
                </a:lnTo>
                <a:lnTo>
                  <a:pt x="1731" y="2457"/>
                </a:lnTo>
                <a:lnTo>
                  <a:pt x="1731" y="2457"/>
                </a:lnTo>
                <a:lnTo>
                  <a:pt x="1733" y="2457"/>
                </a:lnTo>
                <a:lnTo>
                  <a:pt x="1733" y="2457"/>
                </a:lnTo>
                <a:lnTo>
                  <a:pt x="1733" y="2455"/>
                </a:lnTo>
                <a:lnTo>
                  <a:pt x="1735" y="2455"/>
                </a:lnTo>
                <a:lnTo>
                  <a:pt x="1735" y="2453"/>
                </a:lnTo>
                <a:lnTo>
                  <a:pt x="1735" y="2453"/>
                </a:lnTo>
                <a:lnTo>
                  <a:pt x="1737" y="2453"/>
                </a:lnTo>
                <a:lnTo>
                  <a:pt x="1739" y="2453"/>
                </a:lnTo>
                <a:lnTo>
                  <a:pt x="1739" y="2453"/>
                </a:lnTo>
                <a:lnTo>
                  <a:pt x="1743" y="2449"/>
                </a:lnTo>
                <a:lnTo>
                  <a:pt x="1745" y="2447"/>
                </a:lnTo>
                <a:close/>
                <a:moveTo>
                  <a:pt x="1630" y="2529"/>
                </a:moveTo>
                <a:lnTo>
                  <a:pt x="1626" y="2529"/>
                </a:lnTo>
                <a:lnTo>
                  <a:pt x="1626" y="2529"/>
                </a:lnTo>
                <a:lnTo>
                  <a:pt x="1624" y="2529"/>
                </a:lnTo>
                <a:lnTo>
                  <a:pt x="1624" y="2529"/>
                </a:lnTo>
                <a:lnTo>
                  <a:pt x="1626" y="2529"/>
                </a:lnTo>
                <a:lnTo>
                  <a:pt x="1626" y="2531"/>
                </a:lnTo>
                <a:lnTo>
                  <a:pt x="1628" y="2531"/>
                </a:lnTo>
                <a:lnTo>
                  <a:pt x="1628" y="2531"/>
                </a:lnTo>
                <a:lnTo>
                  <a:pt x="1630" y="2531"/>
                </a:lnTo>
                <a:lnTo>
                  <a:pt x="1630" y="2529"/>
                </a:lnTo>
                <a:lnTo>
                  <a:pt x="1630" y="2529"/>
                </a:lnTo>
                <a:lnTo>
                  <a:pt x="1630" y="2529"/>
                </a:lnTo>
                <a:close/>
                <a:moveTo>
                  <a:pt x="1636" y="2514"/>
                </a:moveTo>
                <a:lnTo>
                  <a:pt x="1634" y="2512"/>
                </a:lnTo>
                <a:lnTo>
                  <a:pt x="1630" y="2512"/>
                </a:lnTo>
                <a:lnTo>
                  <a:pt x="1624" y="2510"/>
                </a:lnTo>
                <a:lnTo>
                  <a:pt x="1622" y="2510"/>
                </a:lnTo>
                <a:lnTo>
                  <a:pt x="1618" y="2512"/>
                </a:lnTo>
                <a:lnTo>
                  <a:pt x="1620" y="2514"/>
                </a:lnTo>
                <a:lnTo>
                  <a:pt x="1620" y="2516"/>
                </a:lnTo>
                <a:lnTo>
                  <a:pt x="1622" y="2516"/>
                </a:lnTo>
                <a:lnTo>
                  <a:pt x="1622" y="2516"/>
                </a:lnTo>
                <a:lnTo>
                  <a:pt x="1626" y="2518"/>
                </a:lnTo>
                <a:lnTo>
                  <a:pt x="1626" y="2518"/>
                </a:lnTo>
                <a:lnTo>
                  <a:pt x="1628" y="2516"/>
                </a:lnTo>
                <a:lnTo>
                  <a:pt x="1628" y="2516"/>
                </a:lnTo>
                <a:lnTo>
                  <a:pt x="1630" y="2516"/>
                </a:lnTo>
                <a:lnTo>
                  <a:pt x="1630" y="2516"/>
                </a:lnTo>
                <a:lnTo>
                  <a:pt x="1630" y="2516"/>
                </a:lnTo>
                <a:lnTo>
                  <a:pt x="1630" y="2516"/>
                </a:lnTo>
                <a:lnTo>
                  <a:pt x="1630" y="2516"/>
                </a:lnTo>
                <a:lnTo>
                  <a:pt x="1632" y="2518"/>
                </a:lnTo>
                <a:lnTo>
                  <a:pt x="1632" y="2518"/>
                </a:lnTo>
                <a:lnTo>
                  <a:pt x="1634" y="2518"/>
                </a:lnTo>
                <a:lnTo>
                  <a:pt x="1634" y="2516"/>
                </a:lnTo>
                <a:lnTo>
                  <a:pt x="1636" y="2516"/>
                </a:lnTo>
                <a:lnTo>
                  <a:pt x="1636" y="2516"/>
                </a:lnTo>
                <a:lnTo>
                  <a:pt x="1636" y="2514"/>
                </a:lnTo>
                <a:lnTo>
                  <a:pt x="1636" y="2514"/>
                </a:lnTo>
                <a:close/>
                <a:moveTo>
                  <a:pt x="1632" y="2524"/>
                </a:moveTo>
                <a:lnTo>
                  <a:pt x="1632" y="2524"/>
                </a:lnTo>
                <a:lnTo>
                  <a:pt x="1632" y="2524"/>
                </a:lnTo>
                <a:lnTo>
                  <a:pt x="1630" y="2524"/>
                </a:lnTo>
                <a:lnTo>
                  <a:pt x="1630" y="2524"/>
                </a:lnTo>
                <a:lnTo>
                  <a:pt x="1630" y="2526"/>
                </a:lnTo>
                <a:lnTo>
                  <a:pt x="1628" y="2526"/>
                </a:lnTo>
                <a:lnTo>
                  <a:pt x="1628" y="2526"/>
                </a:lnTo>
                <a:lnTo>
                  <a:pt x="1632" y="2526"/>
                </a:lnTo>
                <a:lnTo>
                  <a:pt x="1632" y="2526"/>
                </a:lnTo>
                <a:lnTo>
                  <a:pt x="1632" y="2529"/>
                </a:lnTo>
                <a:lnTo>
                  <a:pt x="1632" y="2529"/>
                </a:lnTo>
                <a:lnTo>
                  <a:pt x="1632" y="2526"/>
                </a:lnTo>
                <a:lnTo>
                  <a:pt x="1632" y="2526"/>
                </a:lnTo>
                <a:lnTo>
                  <a:pt x="1632" y="2526"/>
                </a:lnTo>
                <a:lnTo>
                  <a:pt x="1632" y="2524"/>
                </a:lnTo>
                <a:close/>
                <a:moveTo>
                  <a:pt x="1643" y="2516"/>
                </a:moveTo>
                <a:lnTo>
                  <a:pt x="1643" y="2516"/>
                </a:lnTo>
                <a:lnTo>
                  <a:pt x="1643" y="2516"/>
                </a:lnTo>
                <a:lnTo>
                  <a:pt x="1643" y="2516"/>
                </a:lnTo>
                <a:lnTo>
                  <a:pt x="1643" y="2518"/>
                </a:lnTo>
                <a:lnTo>
                  <a:pt x="1643" y="2518"/>
                </a:lnTo>
                <a:lnTo>
                  <a:pt x="1643" y="2518"/>
                </a:lnTo>
                <a:lnTo>
                  <a:pt x="1645" y="2516"/>
                </a:lnTo>
                <a:lnTo>
                  <a:pt x="1645" y="2516"/>
                </a:lnTo>
                <a:lnTo>
                  <a:pt x="1645" y="2516"/>
                </a:lnTo>
                <a:lnTo>
                  <a:pt x="1643" y="2516"/>
                </a:lnTo>
                <a:close/>
                <a:moveTo>
                  <a:pt x="1737" y="2440"/>
                </a:moveTo>
                <a:lnTo>
                  <a:pt x="1737" y="2440"/>
                </a:lnTo>
                <a:lnTo>
                  <a:pt x="1737" y="2440"/>
                </a:lnTo>
                <a:lnTo>
                  <a:pt x="1735" y="2440"/>
                </a:lnTo>
                <a:lnTo>
                  <a:pt x="1735" y="2440"/>
                </a:lnTo>
                <a:lnTo>
                  <a:pt x="1735" y="2443"/>
                </a:lnTo>
                <a:lnTo>
                  <a:pt x="1737" y="2443"/>
                </a:lnTo>
                <a:lnTo>
                  <a:pt x="1737" y="2440"/>
                </a:lnTo>
                <a:close/>
                <a:moveTo>
                  <a:pt x="1297" y="1640"/>
                </a:moveTo>
                <a:lnTo>
                  <a:pt x="1297" y="1640"/>
                </a:lnTo>
                <a:lnTo>
                  <a:pt x="1297" y="1642"/>
                </a:lnTo>
                <a:lnTo>
                  <a:pt x="1299" y="1642"/>
                </a:lnTo>
                <a:lnTo>
                  <a:pt x="1299" y="1642"/>
                </a:lnTo>
                <a:lnTo>
                  <a:pt x="1299" y="1642"/>
                </a:lnTo>
                <a:lnTo>
                  <a:pt x="1299" y="1642"/>
                </a:lnTo>
                <a:lnTo>
                  <a:pt x="1301" y="1640"/>
                </a:lnTo>
                <a:lnTo>
                  <a:pt x="1301" y="1640"/>
                </a:lnTo>
                <a:lnTo>
                  <a:pt x="1299" y="1638"/>
                </a:lnTo>
                <a:lnTo>
                  <a:pt x="1297" y="1640"/>
                </a:lnTo>
                <a:close/>
                <a:moveTo>
                  <a:pt x="1291" y="1640"/>
                </a:moveTo>
                <a:lnTo>
                  <a:pt x="1291" y="1640"/>
                </a:lnTo>
                <a:lnTo>
                  <a:pt x="1291" y="1640"/>
                </a:lnTo>
                <a:lnTo>
                  <a:pt x="1291" y="1638"/>
                </a:lnTo>
                <a:lnTo>
                  <a:pt x="1287" y="1633"/>
                </a:lnTo>
                <a:lnTo>
                  <a:pt x="1287" y="1631"/>
                </a:lnTo>
                <a:lnTo>
                  <a:pt x="1284" y="1631"/>
                </a:lnTo>
                <a:lnTo>
                  <a:pt x="1284" y="1629"/>
                </a:lnTo>
                <a:lnTo>
                  <a:pt x="1284" y="1629"/>
                </a:lnTo>
                <a:lnTo>
                  <a:pt x="1282" y="1629"/>
                </a:lnTo>
                <a:lnTo>
                  <a:pt x="1282" y="1631"/>
                </a:lnTo>
                <a:lnTo>
                  <a:pt x="1280" y="1631"/>
                </a:lnTo>
                <a:lnTo>
                  <a:pt x="1280" y="1631"/>
                </a:lnTo>
                <a:lnTo>
                  <a:pt x="1282" y="1631"/>
                </a:lnTo>
                <a:lnTo>
                  <a:pt x="1282" y="1631"/>
                </a:lnTo>
                <a:lnTo>
                  <a:pt x="1282" y="1631"/>
                </a:lnTo>
                <a:lnTo>
                  <a:pt x="1284" y="1635"/>
                </a:lnTo>
                <a:lnTo>
                  <a:pt x="1287" y="1638"/>
                </a:lnTo>
                <a:lnTo>
                  <a:pt x="1287" y="1638"/>
                </a:lnTo>
                <a:lnTo>
                  <a:pt x="1289" y="1640"/>
                </a:lnTo>
                <a:lnTo>
                  <a:pt x="1287" y="1640"/>
                </a:lnTo>
                <a:lnTo>
                  <a:pt x="1284" y="1642"/>
                </a:lnTo>
                <a:lnTo>
                  <a:pt x="1282" y="1642"/>
                </a:lnTo>
                <a:lnTo>
                  <a:pt x="1282" y="1644"/>
                </a:lnTo>
                <a:lnTo>
                  <a:pt x="1282" y="1644"/>
                </a:lnTo>
                <a:lnTo>
                  <a:pt x="1282" y="1646"/>
                </a:lnTo>
                <a:lnTo>
                  <a:pt x="1284" y="1646"/>
                </a:lnTo>
                <a:lnTo>
                  <a:pt x="1287" y="1646"/>
                </a:lnTo>
                <a:lnTo>
                  <a:pt x="1291" y="1644"/>
                </a:lnTo>
                <a:lnTo>
                  <a:pt x="1293" y="1642"/>
                </a:lnTo>
                <a:lnTo>
                  <a:pt x="1291" y="1642"/>
                </a:lnTo>
                <a:lnTo>
                  <a:pt x="1291" y="1640"/>
                </a:lnTo>
                <a:close/>
                <a:moveTo>
                  <a:pt x="1023" y="2030"/>
                </a:moveTo>
                <a:lnTo>
                  <a:pt x="1023" y="2030"/>
                </a:lnTo>
                <a:lnTo>
                  <a:pt x="1023" y="2032"/>
                </a:lnTo>
                <a:lnTo>
                  <a:pt x="1025" y="2030"/>
                </a:lnTo>
                <a:lnTo>
                  <a:pt x="1025" y="2030"/>
                </a:lnTo>
                <a:lnTo>
                  <a:pt x="1025" y="2030"/>
                </a:lnTo>
                <a:lnTo>
                  <a:pt x="1023" y="2030"/>
                </a:lnTo>
                <a:close/>
                <a:moveTo>
                  <a:pt x="1284" y="1638"/>
                </a:moveTo>
                <a:lnTo>
                  <a:pt x="1284" y="1635"/>
                </a:lnTo>
                <a:lnTo>
                  <a:pt x="1282" y="1635"/>
                </a:lnTo>
                <a:lnTo>
                  <a:pt x="1280" y="1635"/>
                </a:lnTo>
                <a:lnTo>
                  <a:pt x="1280" y="1635"/>
                </a:lnTo>
                <a:lnTo>
                  <a:pt x="1280" y="1638"/>
                </a:lnTo>
                <a:lnTo>
                  <a:pt x="1280" y="1638"/>
                </a:lnTo>
                <a:lnTo>
                  <a:pt x="1282" y="1638"/>
                </a:lnTo>
                <a:lnTo>
                  <a:pt x="1282" y="1638"/>
                </a:lnTo>
                <a:lnTo>
                  <a:pt x="1284" y="1638"/>
                </a:lnTo>
                <a:close/>
                <a:moveTo>
                  <a:pt x="987" y="1271"/>
                </a:moveTo>
                <a:lnTo>
                  <a:pt x="985" y="1273"/>
                </a:lnTo>
                <a:lnTo>
                  <a:pt x="989" y="1275"/>
                </a:lnTo>
                <a:lnTo>
                  <a:pt x="989" y="1275"/>
                </a:lnTo>
                <a:lnTo>
                  <a:pt x="987" y="1273"/>
                </a:lnTo>
                <a:lnTo>
                  <a:pt x="987" y="1271"/>
                </a:lnTo>
                <a:close/>
                <a:moveTo>
                  <a:pt x="1064" y="1315"/>
                </a:moveTo>
                <a:lnTo>
                  <a:pt x="1062" y="1315"/>
                </a:lnTo>
                <a:lnTo>
                  <a:pt x="1062" y="1317"/>
                </a:lnTo>
                <a:lnTo>
                  <a:pt x="1062" y="1317"/>
                </a:lnTo>
                <a:lnTo>
                  <a:pt x="1064" y="1317"/>
                </a:lnTo>
                <a:lnTo>
                  <a:pt x="1064" y="1317"/>
                </a:lnTo>
                <a:lnTo>
                  <a:pt x="1064" y="1315"/>
                </a:lnTo>
                <a:lnTo>
                  <a:pt x="1064" y="1315"/>
                </a:lnTo>
                <a:close/>
                <a:moveTo>
                  <a:pt x="999" y="1357"/>
                </a:moveTo>
                <a:lnTo>
                  <a:pt x="999" y="1359"/>
                </a:lnTo>
                <a:lnTo>
                  <a:pt x="999" y="1359"/>
                </a:lnTo>
                <a:lnTo>
                  <a:pt x="999" y="1359"/>
                </a:lnTo>
                <a:lnTo>
                  <a:pt x="1002" y="1359"/>
                </a:lnTo>
                <a:lnTo>
                  <a:pt x="999" y="1359"/>
                </a:lnTo>
                <a:lnTo>
                  <a:pt x="999" y="1357"/>
                </a:lnTo>
                <a:close/>
                <a:moveTo>
                  <a:pt x="891" y="1132"/>
                </a:moveTo>
                <a:lnTo>
                  <a:pt x="891" y="1132"/>
                </a:lnTo>
                <a:lnTo>
                  <a:pt x="891" y="1134"/>
                </a:lnTo>
                <a:lnTo>
                  <a:pt x="893" y="1134"/>
                </a:lnTo>
                <a:lnTo>
                  <a:pt x="893" y="1134"/>
                </a:lnTo>
                <a:lnTo>
                  <a:pt x="895" y="1134"/>
                </a:lnTo>
                <a:lnTo>
                  <a:pt x="893" y="1134"/>
                </a:lnTo>
                <a:lnTo>
                  <a:pt x="893" y="1132"/>
                </a:lnTo>
                <a:lnTo>
                  <a:pt x="891" y="1132"/>
                </a:lnTo>
                <a:lnTo>
                  <a:pt x="891" y="1132"/>
                </a:lnTo>
                <a:lnTo>
                  <a:pt x="891" y="1132"/>
                </a:lnTo>
                <a:lnTo>
                  <a:pt x="891" y="1132"/>
                </a:lnTo>
                <a:lnTo>
                  <a:pt x="891" y="1132"/>
                </a:lnTo>
                <a:close/>
                <a:moveTo>
                  <a:pt x="1515" y="2401"/>
                </a:moveTo>
                <a:lnTo>
                  <a:pt x="1517" y="2399"/>
                </a:lnTo>
                <a:lnTo>
                  <a:pt x="1519" y="2394"/>
                </a:lnTo>
                <a:lnTo>
                  <a:pt x="1519" y="2394"/>
                </a:lnTo>
                <a:lnTo>
                  <a:pt x="1519" y="2392"/>
                </a:lnTo>
                <a:lnTo>
                  <a:pt x="1517" y="2392"/>
                </a:lnTo>
                <a:lnTo>
                  <a:pt x="1517" y="2394"/>
                </a:lnTo>
                <a:lnTo>
                  <a:pt x="1515" y="2394"/>
                </a:lnTo>
                <a:lnTo>
                  <a:pt x="1513" y="2394"/>
                </a:lnTo>
                <a:lnTo>
                  <a:pt x="1513" y="2394"/>
                </a:lnTo>
                <a:lnTo>
                  <a:pt x="1513" y="2394"/>
                </a:lnTo>
                <a:lnTo>
                  <a:pt x="1513" y="2396"/>
                </a:lnTo>
                <a:lnTo>
                  <a:pt x="1513" y="2396"/>
                </a:lnTo>
                <a:lnTo>
                  <a:pt x="1513" y="2396"/>
                </a:lnTo>
                <a:lnTo>
                  <a:pt x="1513" y="2396"/>
                </a:lnTo>
                <a:lnTo>
                  <a:pt x="1515" y="2399"/>
                </a:lnTo>
                <a:lnTo>
                  <a:pt x="1513" y="2399"/>
                </a:lnTo>
                <a:lnTo>
                  <a:pt x="1513" y="2401"/>
                </a:lnTo>
                <a:lnTo>
                  <a:pt x="1513" y="2401"/>
                </a:lnTo>
                <a:lnTo>
                  <a:pt x="1513" y="2401"/>
                </a:lnTo>
                <a:lnTo>
                  <a:pt x="1515" y="2401"/>
                </a:lnTo>
                <a:close/>
                <a:moveTo>
                  <a:pt x="939" y="1212"/>
                </a:moveTo>
                <a:lnTo>
                  <a:pt x="939" y="1214"/>
                </a:lnTo>
                <a:lnTo>
                  <a:pt x="939" y="1216"/>
                </a:lnTo>
                <a:lnTo>
                  <a:pt x="937" y="1216"/>
                </a:lnTo>
                <a:lnTo>
                  <a:pt x="939" y="1218"/>
                </a:lnTo>
                <a:lnTo>
                  <a:pt x="939" y="1218"/>
                </a:lnTo>
                <a:lnTo>
                  <a:pt x="939" y="1216"/>
                </a:lnTo>
                <a:lnTo>
                  <a:pt x="939" y="1214"/>
                </a:lnTo>
                <a:lnTo>
                  <a:pt x="939" y="1212"/>
                </a:lnTo>
                <a:close/>
                <a:moveTo>
                  <a:pt x="983" y="1271"/>
                </a:moveTo>
                <a:lnTo>
                  <a:pt x="983" y="1269"/>
                </a:lnTo>
                <a:lnTo>
                  <a:pt x="983" y="1269"/>
                </a:lnTo>
                <a:lnTo>
                  <a:pt x="983" y="1266"/>
                </a:lnTo>
                <a:lnTo>
                  <a:pt x="983" y="1266"/>
                </a:lnTo>
                <a:lnTo>
                  <a:pt x="983" y="1262"/>
                </a:lnTo>
                <a:lnTo>
                  <a:pt x="983" y="1260"/>
                </a:lnTo>
                <a:lnTo>
                  <a:pt x="983" y="1266"/>
                </a:lnTo>
                <a:lnTo>
                  <a:pt x="981" y="1269"/>
                </a:lnTo>
                <a:lnTo>
                  <a:pt x="983" y="1269"/>
                </a:lnTo>
                <a:lnTo>
                  <a:pt x="983" y="1269"/>
                </a:lnTo>
                <a:lnTo>
                  <a:pt x="983" y="1271"/>
                </a:lnTo>
                <a:lnTo>
                  <a:pt x="985" y="1273"/>
                </a:lnTo>
                <a:lnTo>
                  <a:pt x="985" y="1273"/>
                </a:lnTo>
                <a:lnTo>
                  <a:pt x="985" y="1271"/>
                </a:lnTo>
                <a:lnTo>
                  <a:pt x="983" y="1271"/>
                </a:lnTo>
                <a:close/>
                <a:moveTo>
                  <a:pt x="895" y="1201"/>
                </a:moveTo>
                <a:lnTo>
                  <a:pt x="895" y="1201"/>
                </a:lnTo>
                <a:lnTo>
                  <a:pt x="895" y="1199"/>
                </a:lnTo>
                <a:lnTo>
                  <a:pt x="893" y="1199"/>
                </a:lnTo>
                <a:lnTo>
                  <a:pt x="893" y="1201"/>
                </a:lnTo>
                <a:lnTo>
                  <a:pt x="893" y="1201"/>
                </a:lnTo>
                <a:lnTo>
                  <a:pt x="895" y="1204"/>
                </a:lnTo>
                <a:lnTo>
                  <a:pt x="895" y="1204"/>
                </a:lnTo>
                <a:lnTo>
                  <a:pt x="895" y="1201"/>
                </a:lnTo>
                <a:lnTo>
                  <a:pt x="895" y="1201"/>
                </a:lnTo>
                <a:close/>
                <a:moveTo>
                  <a:pt x="1523" y="2375"/>
                </a:moveTo>
                <a:lnTo>
                  <a:pt x="1521" y="2378"/>
                </a:lnTo>
                <a:lnTo>
                  <a:pt x="1519" y="2378"/>
                </a:lnTo>
                <a:lnTo>
                  <a:pt x="1517" y="2380"/>
                </a:lnTo>
                <a:lnTo>
                  <a:pt x="1517" y="2380"/>
                </a:lnTo>
                <a:lnTo>
                  <a:pt x="1519" y="2382"/>
                </a:lnTo>
                <a:lnTo>
                  <a:pt x="1519" y="2382"/>
                </a:lnTo>
                <a:lnTo>
                  <a:pt x="1519" y="2384"/>
                </a:lnTo>
                <a:lnTo>
                  <a:pt x="1519" y="2386"/>
                </a:lnTo>
                <a:lnTo>
                  <a:pt x="1521" y="2386"/>
                </a:lnTo>
                <a:lnTo>
                  <a:pt x="1521" y="2388"/>
                </a:lnTo>
                <a:lnTo>
                  <a:pt x="1523" y="2390"/>
                </a:lnTo>
                <a:lnTo>
                  <a:pt x="1525" y="2390"/>
                </a:lnTo>
                <a:lnTo>
                  <a:pt x="1527" y="2390"/>
                </a:lnTo>
                <a:lnTo>
                  <a:pt x="1527" y="2390"/>
                </a:lnTo>
                <a:lnTo>
                  <a:pt x="1527" y="2386"/>
                </a:lnTo>
                <a:lnTo>
                  <a:pt x="1527" y="2386"/>
                </a:lnTo>
                <a:lnTo>
                  <a:pt x="1527" y="2386"/>
                </a:lnTo>
                <a:lnTo>
                  <a:pt x="1527" y="2384"/>
                </a:lnTo>
                <a:lnTo>
                  <a:pt x="1525" y="2384"/>
                </a:lnTo>
                <a:lnTo>
                  <a:pt x="1525" y="2382"/>
                </a:lnTo>
                <a:lnTo>
                  <a:pt x="1525" y="2382"/>
                </a:lnTo>
                <a:lnTo>
                  <a:pt x="1525" y="2380"/>
                </a:lnTo>
                <a:lnTo>
                  <a:pt x="1523" y="2380"/>
                </a:lnTo>
                <a:lnTo>
                  <a:pt x="1523" y="2380"/>
                </a:lnTo>
                <a:lnTo>
                  <a:pt x="1523" y="2375"/>
                </a:lnTo>
                <a:lnTo>
                  <a:pt x="1523" y="2375"/>
                </a:lnTo>
                <a:close/>
                <a:moveTo>
                  <a:pt x="1511" y="2390"/>
                </a:moveTo>
                <a:lnTo>
                  <a:pt x="1513" y="2392"/>
                </a:lnTo>
                <a:lnTo>
                  <a:pt x="1513" y="2392"/>
                </a:lnTo>
                <a:lnTo>
                  <a:pt x="1515" y="2392"/>
                </a:lnTo>
                <a:lnTo>
                  <a:pt x="1517" y="2390"/>
                </a:lnTo>
                <a:lnTo>
                  <a:pt x="1519" y="2390"/>
                </a:lnTo>
                <a:lnTo>
                  <a:pt x="1519" y="2386"/>
                </a:lnTo>
                <a:lnTo>
                  <a:pt x="1517" y="2382"/>
                </a:lnTo>
                <a:lnTo>
                  <a:pt x="1517" y="2380"/>
                </a:lnTo>
                <a:lnTo>
                  <a:pt x="1515" y="2380"/>
                </a:lnTo>
                <a:lnTo>
                  <a:pt x="1513" y="2380"/>
                </a:lnTo>
                <a:lnTo>
                  <a:pt x="1513" y="2380"/>
                </a:lnTo>
                <a:lnTo>
                  <a:pt x="1513" y="2382"/>
                </a:lnTo>
                <a:lnTo>
                  <a:pt x="1513" y="2382"/>
                </a:lnTo>
                <a:lnTo>
                  <a:pt x="1513" y="2384"/>
                </a:lnTo>
                <a:lnTo>
                  <a:pt x="1511" y="2390"/>
                </a:lnTo>
                <a:close/>
                <a:moveTo>
                  <a:pt x="1465" y="2132"/>
                </a:moveTo>
                <a:lnTo>
                  <a:pt x="1465" y="2132"/>
                </a:lnTo>
                <a:lnTo>
                  <a:pt x="1465" y="2132"/>
                </a:lnTo>
                <a:lnTo>
                  <a:pt x="1465" y="2132"/>
                </a:lnTo>
                <a:lnTo>
                  <a:pt x="1465" y="2132"/>
                </a:lnTo>
                <a:lnTo>
                  <a:pt x="1463" y="2132"/>
                </a:lnTo>
                <a:lnTo>
                  <a:pt x="1463" y="2132"/>
                </a:lnTo>
                <a:lnTo>
                  <a:pt x="1463" y="2132"/>
                </a:lnTo>
                <a:lnTo>
                  <a:pt x="1467" y="2132"/>
                </a:lnTo>
                <a:lnTo>
                  <a:pt x="1467" y="2132"/>
                </a:lnTo>
                <a:lnTo>
                  <a:pt x="1467" y="2132"/>
                </a:lnTo>
                <a:lnTo>
                  <a:pt x="1467" y="2132"/>
                </a:lnTo>
                <a:lnTo>
                  <a:pt x="1465" y="2132"/>
                </a:lnTo>
                <a:close/>
                <a:moveTo>
                  <a:pt x="1521" y="2373"/>
                </a:moveTo>
                <a:lnTo>
                  <a:pt x="1519" y="2373"/>
                </a:lnTo>
                <a:lnTo>
                  <a:pt x="1519" y="2373"/>
                </a:lnTo>
                <a:lnTo>
                  <a:pt x="1517" y="2373"/>
                </a:lnTo>
                <a:lnTo>
                  <a:pt x="1519" y="2375"/>
                </a:lnTo>
                <a:lnTo>
                  <a:pt x="1519" y="2375"/>
                </a:lnTo>
                <a:lnTo>
                  <a:pt x="1519" y="2375"/>
                </a:lnTo>
                <a:lnTo>
                  <a:pt x="1519" y="2375"/>
                </a:lnTo>
                <a:lnTo>
                  <a:pt x="1521" y="2375"/>
                </a:lnTo>
                <a:lnTo>
                  <a:pt x="1523" y="2373"/>
                </a:lnTo>
                <a:lnTo>
                  <a:pt x="1521" y="2373"/>
                </a:lnTo>
                <a:lnTo>
                  <a:pt x="1521" y="2373"/>
                </a:lnTo>
                <a:close/>
                <a:moveTo>
                  <a:pt x="1314" y="1642"/>
                </a:moveTo>
                <a:lnTo>
                  <a:pt x="1314" y="1642"/>
                </a:lnTo>
                <a:lnTo>
                  <a:pt x="1312" y="1642"/>
                </a:lnTo>
                <a:lnTo>
                  <a:pt x="1312" y="1642"/>
                </a:lnTo>
                <a:lnTo>
                  <a:pt x="1310" y="1644"/>
                </a:lnTo>
                <a:lnTo>
                  <a:pt x="1310" y="1644"/>
                </a:lnTo>
                <a:lnTo>
                  <a:pt x="1310" y="1644"/>
                </a:lnTo>
                <a:lnTo>
                  <a:pt x="1310" y="1644"/>
                </a:lnTo>
                <a:lnTo>
                  <a:pt x="1310" y="1644"/>
                </a:lnTo>
                <a:lnTo>
                  <a:pt x="1312" y="1644"/>
                </a:lnTo>
                <a:lnTo>
                  <a:pt x="1314" y="1644"/>
                </a:lnTo>
                <a:lnTo>
                  <a:pt x="1314" y="1642"/>
                </a:lnTo>
                <a:lnTo>
                  <a:pt x="1314" y="1642"/>
                </a:lnTo>
                <a:lnTo>
                  <a:pt x="1314" y="1642"/>
                </a:lnTo>
                <a:lnTo>
                  <a:pt x="1314" y="1642"/>
                </a:lnTo>
                <a:close/>
                <a:moveTo>
                  <a:pt x="1297" y="1648"/>
                </a:moveTo>
                <a:lnTo>
                  <a:pt x="1297" y="1648"/>
                </a:lnTo>
                <a:lnTo>
                  <a:pt x="1297" y="1650"/>
                </a:lnTo>
                <a:lnTo>
                  <a:pt x="1297" y="1650"/>
                </a:lnTo>
                <a:lnTo>
                  <a:pt x="1297" y="1650"/>
                </a:lnTo>
                <a:lnTo>
                  <a:pt x="1299" y="1650"/>
                </a:lnTo>
                <a:lnTo>
                  <a:pt x="1299" y="1650"/>
                </a:lnTo>
                <a:lnTo>
                  <a:pt x="1297" y="1648"/>
                </a:lnTo>
                <a:close/>
                <a:moveTo>
                  <a:pt x="893" y="1143"/>
                </a:moveTo>
                <a:lnTo>
                  <a:pt x="891" y="1141"/>
                </a:lnTo>
                <a:lnTo>
                  <a:pt x="891" y="1139"/>
                </a:lnTo>
                <a:lnTo>
                  <a:pt x="891" y="1139"/>
                </a:lnTo>
                <a:lnTo>
                  <a:pt x="891" y="1141"/>
                </a:lnTo>
                <a:lnTo>
                  <a:pt x="891" y="1143"/>
                </a:lnTo>
                <a:lnTo>
                  <a:pt x="893" y="1143"/>
                </a:lnTo>
                <a:lnTo>
                  <a:pt x="893" y="1143"/>
                </a:lnTo>
                <a:lnTo>
                  <a:pt x="893" y="1143"/>
                </a:lnTo>
                <a:close/>
                <a:moveTo>
                  <a:pt x="1293" y="1633"/>
                </a:moveTo>
                <a:lnTo>
                  <a:pt x="1293" y="1633"/>
                </a:lnTo>
                <a:lnTo>
                  <a:pt x="1291" y="1635"/>
                </a:lnTo>
                <a:lnTo>
                  <a:pt x="1293" y="1635"/>
                </a:lnTo>
                <a:lnTo>
                  <a:pt x="1295" y="1635"/>
                </a:lnTo>
                <a:lnTo>
                  <a:pt x="1295" y="1635"/>
                </a:lnTo>
                <a:lnTo>
                  <a:pt x="1295" y="1635"/>
                </a:lnTo>
                <a:lnTo>
                  <a:pt x="1295" y="1633"/>
                </a:lnTo>
                <a:lnTo>
                  <a:pt x="1293" y="1633"/>
                </a:lnTo>
                <a:close/>
                <a:moveTo>
                  <a:pt x="1425" y="1524"/>
                </a:moveTo>
                <a:lnTo>
                  <a:pt x="1425" y="1524"/>
                </a:lnTo>
                <a:lnTo>
                  <a:pt x="1425" y="1522"/>
                </a:lnTo>
                <a:lnTo>
                  <a:pt x="1423" y="1522"/>
                </a:lnTo>
                <a:lnTo>
                  <a:pt x="1423" y="1522"/>
                </a:lnTo>
                <a:lnTo>
                  <a:pt x="1423" y="1522"/>
                </a:lnTo>
                <a:lnTo>
                  <a:pt x="1423" y="1522"/>
                </a:lnTo>
                <a:lnTo>
                  <a:pt x="1423" y="1524"/>
                </a:lnTo>
                <a:lnTo>
                  <a:pt x="1423" y="1524"/>
                </a:lnTo>
                <a:lnTo>
                  <a:pt x="1423" y="1524"/>
                </a:lnTo>
                <a:lnTo>
                  <a:pt x="1425" y="1526"/>
                </a:lnTo>
                <a:lnTo>
                  <a:pt x="1425" y="1526"/>
                </a:lnTo>
                <a:lnTo>
                  <a:pt x="1425" y="1524"/>
                </a:lnTo>
                <a:lnTo>
                  <a:pt x="1425" y="1524"/>
                </a:lnTo>
                <a:close/>
                <a:moveTo>
                  <a:pt x="1465" y="1612"/>
                </a:moveTo>
                <a:lnTo>
                  <a:pt x="1465" y="1612"/>
                </a:lnTo>
                <a:lnTo>
                  <a:pt x="1463" y="1612"/>
                </a:lnTo>
                <a:lnTo>
                  <a:pt x="1465" y="1612"/>
                </a:lnTo>
                <a:lnTo>
                  <a:pt x="1465" y="1612"/>
                </a:lnTo>
                <a:lnTo>
                  <a:pt x="1465" y="1612"/>
                </a:lnTo>
                <a:close/>
                <a:moveTo>
                  <a:pt x="1320" y="1191"/>
                </a:moveTo>
                <a:lnTo>
                  <a:pt x="1320" y="1189"/>
                </a:lnTo>
                <a:lnTo>
                  <a:pt x="1320" y="1187"/>
                </a:lnTo>
                <a:lnTo>
                  <a:pt x="1320" y="1187"/>
                </a:lnTo>
                <a:lnTo>
                  <a:pt x="1320" y="1189"/>
                </a:lnTo>
                <a:lnTo>
                  <a:pt x="1320" y="1191"/>
                </a:lnTo>
                <a:lnTo>
                  <a:pt x="1320" y="1191"/>
                </a:lnTo>
                <a:close/>
                <a:moveTo>
                  <a:pt x="1905" y="1642"/>
                </a:moveTo>
                <a:lnTo>
                  <a:pt x="1905" y="1640"/>
                </a:lnTo>
                <a:lnTo>
                  <a:pt x="1907" y="1638"/>
                </a:lnTo>
                <a:lnTo>
                  <a:pt x="1907" y="1635"/>
                </a:lnTo>
                <a:lnTo>
                  <a:pt x="1907" y="1635"/>
                </a:lnTo>
                <a:lnTo>
                  <a:pt x="1907" y="1635"/>
                </a:lnTo>
                <a:lnTo>
                  <a:pt x="1905" y="1635"/>
                </a:lnTo>
                <a:lnTo>
                  <a:pt x="1905" y="1635"/>
                </a:lnTo>
                <a:lnTo>
                  <a:pt x="1900" y="1633"/>
                </a:lnTo>
                <a:lnTo>
                  <a:pt x="1896" y="1633"/>
                </a:lnTo>
                <a:lnTo>
                  <a:pt x="1894" y="1633"/>
                </a:lnTo>
                <a:lnTo>
                  <a:pt x="1894" y="1633"/>
                </a:lnTo>
                <a:lnTo>
                  <a:pt x="1892" y="1633"/>
                </a:lnTo>
                <a:lnTo>
                  <a:pt x="1890" y="1635"/>
                </a:lnTo>
                <a:lnTo>
                  <a:pt x="1888" y="1635"/>
                </a:lnTo>
                <a:lnTo>
                  <a:pt x="1879" y="1633"/>
                </a:lnTo>
                <a:lnTo>
                  <a:pt x="1877" y="1633"/>
                </a:lnTo>
                <a:lnTo>
                  <a:pt x="1873" y="1635"/>
                </a:lnTo>
                <a:lnTo>
                  <a:pt x="1873" y="1635"/>
                </a:lnTo>
                <a:lnTo>
                  <a:pt x="1873" y="1638"/>
                </a:lnTo>
                <a:lnTo>
                  <a:pt x="1873" y="1640"/>
                </a:lnTo>
                <a:lnTo>
                  <a:pt x="1873" y="1640"/>
                </a:lnTo>
                <a:lnTo>
                  <a:pt x="1873" y="1640"/>
                </a:lnTo>
                <a:lnTo>
                  <a:pt x="1871" y="1642"/>
                </a:lnTo>
                <a:lnTo>
                  <a:pt x="1871" y="1644"/>
                </a:lnTo>
                <a:lnTo>
                  <a:pt x="1871" y="1646"/>
                </a:lnTo>
                <a:lnTo>
                  <a:pt x="1873" y="1646"/>
                </a:lnTo>
                <a:lnTo>
                  <a:pt x="1875" y="1646"/>
                </a:lnTo>
                <a:lnTo>
                  <a:pt x="1875" y="1648"/>
                </a:lnTo>
                <a:lnTo>
                  <a:pt x="1875" y="1648"/>
                </a:lnTo>
                <a:lnTo>
                  <a:pt x="1875" y="1648"/>
                </a:lnTo>
                <a:lnTo>
                  <a:pt x="1873" y="1648"/>
                </a:lnTo>
                <a:lnTo>
                  <a:pt x="1873" y="1648"/>
                </a:lnTo>
                <a:lnTo>
                  <a:pt x="1873" y="1648"/>
                </a:lnTo>
                <a:lnTo>
                  <a:pt x="1873" y="1650"/>
                </a:lnTo>
                <a:lnTo>
                  <a:pt x="1873" y="1652"/>
                </a:lnTo>
                <a:lnTo>
                  <a:pt x="1875" y="1654"/>
                </a:lnTo>
                <a:lnTo>
                  <a:pt x="1875" y="1656"/>
                </a:lnTo>
                <a:lnTo>
                  <a:pt x="1875" y="1656"/>
                </a:lnTo>
                <a:lnTo>
                  <a:pt x="1877" y="1656"/>
                </a:lnTo>
                <a:lnTo>
                  <a:pt x="1877" y="1656"/>
                </a:lnTo>
                <a:lnTo>
                  <a:pt x="1882" y="1656"/>
                </a:lnTo>
                <a:lnTo>
                  <a:pt x="1882" y="1656"/>
                </a:lnTo>
                <a:lnTo>
                  <a:pt x="1884" y="1656"/>
                </a:lnTo>
                <a:lnTo>
                  <a:pt x="1884" y="1656"/>
                </a:lnTo>
                <a:lnTo>
                  <a:pt x="1886" y="1656"/>
                </a:lnTo>
                <a:lnTo>
                  <a:pt x="1888" y="1656"/>
                </a:lnTo>
                <a:lnTo>
                  <a:pt x="1888" y="1656"/>
                </a:lnTo>
                <a:lnTo>
                  <a:pt x="1890" y="1656"/>
                </a:lnTo>
                <a:lnTo>
                  <a:pt x="1890" y="1654"/>
                </a:lnTo>
                <a:lnTo>
                  <a:pt x="1890" y="1652"/>
                </a:lnTo>
                <a:lnTo>
                  <a:pt x="1892" y="1654"/>
                </a:lnTo>
                <a:lnTo>
                  <a:pt x="1892" y="1654"/>
                </a:lnTo>
                <a:lnTo>
                  <a:pt x="1894" y="1654"/>
                </a:lnTo>
                <a:lnTo>
                  <a:pt x="1894" y="1654"/>
                </a:lnTo>
                <a:lnTo>
                  <a:pt x="1894" y="1652"/>
                </a:lnTo>
                <a:lnTo>
                  <a:pt x="1896" y="1652"/>
                </a:lnTo>
                <a:lnTo>
                  <a:pt x="1896" y="1652"/>
                </a:lnTo>
                <a:lnTo>
                  <a:pt x="1896" y="1652"/>
                </a:lnTo>
                <a:lnTo>
                  <a:pt x="1898" y="1652"/>
                </a:lnTo>
                <a:lnTo>
                  <a:pt x="1898" y="1652"/>
                </a:lnTo>
                <a:lnTo>
                  <a:pt x="1900" y="1650"/>
                </a:lnTo>
                <a:lnTo>
                  <a:pt x="1900" y="1650"/>
                </a:lnTo>
                <a:lnTo>
                  <a:pt x="1900" y="1650"/>
                </a:lnTo>
                <a:lnTo>
                  <a:pt x="1900" y="1648"/>
                </a:lnTo>
                <a:lnTo>
                  <a:pt x="1900" y="1648"/>
                </a:lnTo>
                <a:lnTo>
                  <a:pt x="1903" y="1648"/>
                </a:lnTo>
                <a:lnTo>
                  <a:pt x="1903" y="1648"/>
                </a:lnTo>
                <a:lnTo>
                  <a:pt x="1903" y="1646"/>
                </a:lnTo>
                <a:lnTo>
                  <a:pt x="1905" y="1644"/>
                </a:lnTo>
                <a:lnTo>
                  <a:pt x="1905" y="1644"/>
                </a:lnTo>
                <a:lnTo>
                  <a:pt x="1905" y="1642"/>
                </a:lnTo>
                <a:lnTo>
                  <a:pt x="1905" y="1642"/>
                </a:lnTo>
                <a:lnTo>
                  <a:pt x="1905" y="1642"/>
                </a:lnTo>
                <a:lnTo>
                  <a:pt x="1905" y="1642"/>
                </a:lnTo>
                <a:close/>
                <a:moveTo>
                  <a:pt x="1322" y="1183"/>
                </a:moveTo>
                <a:lnTo>
                  <a:pt x="1324" y="1185"/>
                </a:lnTo>
                <a:lnTo>
                  <a:pt x="1324" y="1185"/>
                </a:lnTo>
                <a:lnTo>
                  <a:pt x="1324" y="1185"/>
                </a:lnTo>
                <a:lnTo>
                  <a:pt x="1324" y="1185"/>
                </a:lnTo>
                <a:lnTo>
                  <a:pt x="1322" y="1183"/>
                </a:lnTo>
                <a:lnTo>
                  <a:pt x="1322" y="1183"/>
                </a:lnTo>
                <a:close/>
                <a:moveTo>
                  <a:pt x="1320" y="1193"/>
                </a:moveTo>
                <a:lnTo>
                  <a:pt x="1320" y="1191"/>
                </a:lnTo>
                <a:lnTo>
                  <a:pt x="1320" y="1191"/>
                </a:lnTo>
                <a:lnTo>
                  <a:pt x="1320" y="1191"/>
                </a:lnTo>
                <a:lnTo>
                  <a:pt x="1320" y="1193"/>
                </a:lnTo>
                <a:lnTo>
                  <a:pt x="1320" y="1193"/>
                </a:lnTo>
                <a:close/>
                <a:moveTo>
                  <a:pt x="1316" y="1185"/>
                </a:moveTo>
                <a:lnTo>
                  <a:pt x="1314" y="1185"/>
                </a:lnTo>
                <a:lnTo>
                  <a:pt x="1314" y="1187"/>
                </a:lnTo>
                <a:lnTo>
                  <a:pt x="1314" y="1187"/>
                </a:lnTo>
                <a:lnTo>
                  <a:pt x="1314" y="1187"/>
                </a:lnTo>
                <a:lnTo>
                  <a:pt x="1314" y="1187"/>
                </a:lnTo>
                <a:lnTo>
                  <a:pt x="1316" y="1187"/>
                </a:lnTo>
                <a:lnTo>
                  <a:pt x="1316" y="1187"/>
                </a:lnTo>
                <a:lnTo>
                  <a:pt x="1316" y="1185"/>
                </a:lnTo>
                <a:lnTo>
                  <a:pt x="1316" y="1185"/>
                </a:lnTo>
                <a:close/>
                <a:moveTo>
                  <a:pt x="1349" y="1331"/>
                </a:moveTo>
                <a:lnTo>
                  <a:pt x="1347" y="1334"/>
                </a:lnTo>
                <a:lnTo>
                  <a:pt x="1347" y="1334"/>
                </a:lnTo>
                <a:lnTo>
                  <a:pt x="1347" y="1336"/>
                </a:lnTo>
                <a:lnTo>
                  <a:pt x="1347" y="1336"/>
                </a:lnTo>
                <a:lnTo>
                  <a:pt x="1349" y="1334"/>
                </a:lnTo>
                <a:lnTo>
                  <a:pt x="1351" y="1331"/>
                </a:lnTo>
                <a:lnTo>
                  <a:pt x="1351" y="1331"/>
                </a:lnTo>
                <a:lnTo>
                  <a:pt x="1349" y="1331"/>
                </a:lnTo>
                <a:lnTo>
                  <a:pt x="1349" y="1331"/>
                </a:lnTo>
                <a:close/>
                <a:moveTo>
                  <a:pt x="1362" y="1392"/>
                </a:moveTo>
                <a:lnTo>
                  <a:pt x="1362" y="1392"/>
                </a:lnTo>
                <a:lnTo>
                  <a:pt x="1362" y="1394"/>
                </a:lnTo>
                <a:lnTo>
                  <a:pt x="1364" y="1392"/>
                </a:lnTo>
                <a:lnTo>
                  <a:pt x="1364" y="1392"/>
                </a:lnTo>
                <a:lnTo>
                  <a:pt x="1364" y="1392"/>
                </a:lnTo>
                <a:lnTo>
                  <a:pt x="1364" y="1392"/>
                </a:lnTo>
                <a:lnTo>
                  <a:pt x="1362" y="1392"/>
                </a:lnTo>
                <a:close/>
                <a:moveTo>
                  <a:pt x="1280" y="1361"/>
                </a:moveTo>
                <a:lnTo>
                  <a:pt x="1280" y="1359"/>
                </a:lnTo>
                <a:lnTo>
                  <a:pt x="1282" y="1359"/>
                </a:lnTo>
                <a:lnTo>
                  <a:pt x="1282" y="1359"/>
                </a:lnTo>
                <a:lnTo>
                  <a:pt x="1280" y="1359"/>
                </a:lnTo>
                <a:lnTo>
                  <a:pt x="1278" y="1361"/>
                </a:lnTo>
                <a:lnTo>
                  <a:pt x="1278" y="1361"/>
                </a:lnTo>
                <a:lnTo>
                  <a:pt x="1280" y="1361"/>
                </a:lnTo>
                <a:close/>
                <a:moveTo>
                  <a:pt x="1354" y="1394"/>
                </a:moveTo>
                <a:lnTo>
                  <a:pt x="1354" y="1394"/>
                </a:lnTo>
                <a:lnTo>
                  <a:pt x="1354" y="1394"/>
                </a:lnTo>
                <a:lnTo>
                  <a:pt x="1356" y="1394"/>
                </a:lnTo>
                <a:lnTo>
                  <a:pt x="1358" y="1392"/>
                </a:lnTo>
                <a:lnTo>
                  <a:pt x="1358" y="1392"/>
                </a:lnTo>
                <a:lnTo>
                  <a:pt x="1356" y="1394"/>
                </a:lnTo>
                <a:lnTo>
                  <a:pt x="1354" y="1394"/>
                </a:lnTo>
                <a:close/>
                <a:moveTo>
                  <a:pt x="1351" y="1321"/>
                </a:moveTo>
                <a:lnTo>
                  <a:pt x="1351" y="1321"/>
                </a:lnTo>
                <a:lnTo>
                  <a:pt x="1351" y="1321"/>
                </a:lnTo>
                <a:lnTo>
                  <a:pt x="1351" y="1323"/>
                </a:lnTo>
                <a:lnTo>
                  <a:pt x="1351" y="1323"/>
                </a:lnTo>
                <a:lnTo>
                  <a:pt x="1351" y="1321"/>
                </a:lnTo>
                <a:lnTo>
                  <a:pt x="1351" y="1321"/>
                </a:lnTo>
                <a:lnTo>
                  <a:pt x="1351" y="1321"/>
                </a:lnTo>
                <a:close/>
                <a:moveTo>
                  <a:pt x="1427" y="1174"/>
                </a:moveTo>
                <a:lnTo>
                  <a:pt x="1427" y="1174"/>
                </a:lnTo>
                <a:lnTo>
                  <a:pt x="1427" y="1176"/>
                </a:lnTo>
                <a:lnTo>
                  <a:pt x="1429" y="1172"/>
                </a:lnTo>
                <a:lnTo>
                  <a:pt x="1427" y="1172"/>
                </a:lnTo>
                <a:lnTo>
                  <a:pt x="1427" y="1174"/>
                </a:lnTo>
                <a:close/>
                <a:moveTo>
                  <a:pt x="1335" y="1378"/>
                </a:moveTo>
                <a:lnTo>
                  <a:pt x="1335" y="1378"/>
                </a:lnTo>
                <a:lnTo>
                  <a:pt x="1337" y="1378"/>
                </a:lnTo>
                <a:lnTo>
                  <a:pt x="1335" y="1378"/>
                </a:lnTo>
                <a:lnTo>
                  <a:pt x="1335" y="1378"/>
                </a:lnTo>
                <a:lnTo>
                  <a:pt x="1335" y="1378"/>
                </a:lnTo>
                <a:lnTo>
                  <a:pt x="1335" y="1378"/>
                </a:lnTo>
                <a:lnTo>
                  <a:pt x="1335" y="1380"/>
                </a:lnTo>
                <a:lnTo>
                  <a:pt x="1335" y="1380"/>
                </a:lnTo>
                <a:lnTo>
                  <a:pt x="1335" y="1378"/>
                </a:lnTo>
                <a:close/>
                <a:moveTo>
                  <a:pt x="1335" y="1367"/>
                </a:moveTo>
                <a:lnTo>
                  <a:pt x="1335" y="1367"/>
                </a:lnTo>
                <a:lnTo>
                  <a:pt x="1333" y="1369"/>
                </a:lnTo>
                <a:lnTo>
                  <a:pt x="1333" y="1371"/>
                </a:lnTo>
                <a:lnTo>
                  <a:pt x="1333" y="1371"/>
                </a:lnTo>
                <a:lnTo>
                  <a:pt x="1333" y="1371"/>
                </a:lnTo>
                <a:lnTo>
                  <a:pt x="1335" y="1367"/>
                </a:lnTo>
                <a:lnTo>
                  <a:pt x="1335" y="1367"/>
                </a:lnTo>
                <a:close/>
                <a:moveTo>
                  <a:pt x="1196" y="1231"/>
                </a:moveTo>
                <a:lnTo>
                  <a:pt x="1196" y="1233"/>
                </a:lnTo>
                <a:lnTo>
                  <a:pt x="1196" y="1237"/>
                </a:lnTo>
                <a:lnTo>
                  <a:pt x="1199" y="1243"/>
                </a:lnTo>
                <a:lnTo>
                  <a:pt x="1201" y="1248"/>
                </a:lnTo>
                <a:lnTo>
                  <a:pt x="1201" y="1248"/>
                </a:lnTo>
                <a:lnTo>
                  <a:pt x="1199" y="1245"/>
                </a:lnTo>
                <a:lnTo>
                  <a:pt x="1196" y="1237"/>
                </a:lnTo>
                <a:lnTo>
                  <a:pt x="1196" y="1231"/>
                </a:lnTo>
                <a:close/>
                <a:moveTo>
                  <a:pt x="1877" y="1604"/>
                </a:moveTo>
                <a:lnTo>
                  <a:pt x="1879" y="1604"/>
                </a:lnTo>
                <a:lnTo>
                  <a:pt x="1879" y="1602"/>
                </a:lnTo>
                <a:lnTo>
                  <a:pt x="1877" y="1600"/>
                </a:lnTo>
                <a:lnTo>
                  <a:pt x="1877" y="1600"/>
                </a:lnTo>
                <a:lnTo>
                  <a:pt x="1877" y="1600"/>
                </a:lnTo>
                <a:lnTo>
                  <a:pt x="1875" y="1600"/>
                </a:lnTo>
                <a:lnTo>
                  <a:pt x="1875" y="1602"/>
                </a:lnTo>
                <a:lnTo>
                  <a:pt x="1877" y="1604"/>
                </a:lnTo>
                <a:lnTo>
                  <a:pt x="1877" y="1604"/>
                </a:lnTo>
                <a:close/>
                <a:moveTo>
                  <a:pt x="1209" y="1214"/>
                </a:moveTo>
                <a:lnTo>
                  <a:pt x="1207" y="1214"/>
                </a:lnTo>
                <a:lnTo>
                  <a:pt x="1207" y="1216"/>
                </a:lnTo>
                <a:lnTo>
                  <a:pt x="1205" y="1216"/>
                </a:lnTo>
                <a:lnTo>
                  <a:pt x="1207" y="1216"/>
                </a:lnTo>
                <a:lnTo>
                  <a:pt x="1209" y="1214"/>
                </a:lnTo>
                <a:lnTo>
                  <a:pt x="1211" y="1214"/>
                </a:lnTo>
                <a:lnTo>
                  <a:pt x="1211" y="1212"/>
                </a:lnTo>
                <a:lnTo>
                  <a:pt x="1211" y="1212"/>
                </a:lnTo>
                <a:lnTo>
                  <a:pt x="1211" y="1214"/>
                </a:lnTo>
                <a:lnTo>
                  <a:pt x="1209" y="1214"/>
                </a:lnTo>
                <a:close/>
                <a:moveTo>
                  <a:pt x="1201" y="1222"/>
                </a:moveTo>
                <a:lnTo>
                  <a:pt x="1199" y="1227"/>
                </a:lnTo>
                <a:lnTo>
                  <a:pt x="1196" y="1229"/>
                </a:lnTo>
                <a:lnTo>
                  <a:pt x="1196" y="1231"/>
                </a:lnTo>
                <a:lnTo>
                  <a:pt x="1196" y="1229"/>
                </a:lnTo>
                <a:lnTo>
                  <a:pt x="1199" y="1227"/>
                </a:lnTo>
                <a:lnTo>
                  <a:pt x="1201" y="1220"/>
                </a:lnTo>
                <a:lnTo>
                  <a:pt x="1201" y="1222"/>
                </a:lnTo>
                <a:close/>
                <a:moveTo>
                  <a:pt x="1278" y="1195"/>
                </a:moveTo>
                <a:lnTo>
                  <a:pt x="1278" y="1193"/>
                </a:lnTo>
                <a:lnTo>
                  <a:pt x="1278" y="1193"/>
                </a:lnTo>
                <a:lnTo>
                  <a:pt x="1276" y="1193"/>
                </a:lnTo>
                <a:lnTo>
                  <a:pt x="1276" y="1193"/>
                </a:lnTo>
                <a:lnTo>
                  <a:pt x="1274" y="1193"/>
                </a:lnTo>
                <a:lnTo>
                  <a:pt x="1274" y="1193"/>
                </a:lnTo>
                <a:lnTo>
                  <a:pt x="1278" y="1195"/>
                </a:lnTo>
                <a:lnTo>
                  <a:pt x="1278" y="1195"/>
                </a:lnTo>
                <a:lnTo>
                  <a:pt x="1278" y="1195"/>
                </a:lnTo>
                <a:lnTo>
                  <a:pt x="1278" y="1195"/>
                </a:lnTo>
                <a:close/>
                <a:moveTo>
                  <a:pt x="1234" y="1199"/>
                </a:moveTo>
                <a:lnTo>
                  <a:pt x="1230" y="1201"/>
                </a:lnTo>
                <a:lnTo>
                  <a:pt x="1230" y="1201"/>
                </a:lnTo>
                <a:lnTo>
                  <a:pt x="1234" y="1199"/>
                </a:lnTo>
                <a:lnTo>
                  <a:pt x="1234" y="1197"/>
                </a:lnTo>
                <a:lnTo>
                  <a:pt x="1234" y="1197"/>
                </a:lnTo>
                <a:lnTo>
                  <a:pt x="1234" y="1199"/>
                </a:lnTo>
                <a:close/>
                <a:moveTo>
                  <a:pt x="1203" y="1218"/>
                </a:moveTo>
                <a:lnTo>
                  <a:pt x="1203" y="1218"/>
                </a:lnTo>
                <a:lnTo>
                  <a:pt x="1203" y="1220"/>
                </a:lnTo>
                <a:lnTo>
                  <a:pt x="1203" y="1220"/>
                </a:lnTo>
                <a:lnTo>
                  <a:pt x="1203" y="1218"/>
                </a:lnTo>
                <a:lnTo>
                  <a:pt x="1205" y="1218"/>
                </a:lnTo>
                <a:lnTo>
                  <a:pt x="1205" y="1216"/>
                </a:lnTo>
                <a:lnTo>
                  <a:pt x="1205" y="1216"/>
                </a:lnTo>
                <a:lnTo>
                  <a:pt x="1203" y="1218"/>
                </a:lnTo>
                <a:close/>
                <a:moveTo>
                  <a:pt x="1328" y="1183"/>
                </a:moveTo>
                <a:lnTo>
                  <a:pt x="1328" y="1183"/>
                </a:lnTo>
                <a:lnTo>
                  <a:pt x="1328" y="1185"/>
                </a:lnTo>
                <a:lnTo>
                  <a:pt x="1331" y="1185"/>
                </a:lnTo>
                <a:lnTo>
                  <a:pt x="1333" y="1183"/>
                </a:lnTo>
                <a:lnTo>
                  <a:pt x="1331" y="1183"/>
                </a:lnTo>
                <a:lnTo>
                  <a:pt x="1328" y="1183"/>
                </a:lnTo>
                <a:close/>
                <a:moveTo>
                  <a:pt x="1444" y="1224"/>
                </a:moveTo>
                <a:lnTo>
                  <a:pt x="1444" y="1222"/>
                </a:lnTo>
                <a:lnTo>
                  <a:pt x="1442" y="1220"/>
                </a:lnTo>
                <a:lnTo>
                  <a:pt x="1444" y="1224"/>
                </a:lnTo>
                <a:lnTo>
                  <a:pt x="1446" y="1229"/>
                </a:lnTo>
                <a:lnTo>
                  <a:pt x="1446" y="1231"/>
                </a:lnTo>
                <a:lnTo>
                  <a:pt x="1446" y="1231"/>
                </a:lnTo>
                <a:lnTo>
                  <a:pt x="1444" y="1224"/>
                </a:lnTo>
                <a:close/>
                <a:moveTo>
                  <a:pt x="1540" y="1325"/>
                </a:moveTo>
                <a:lnTo>
                  <a:pt x="1540" y="1327"/>
                </a:lnTo>
                <a:lnTo>
                  <a:pt x="1544" y="1325"/>
                </a:lnTo>
                <a:lnTo>
                  <a:pt x="1548" y="1325"/>
                </a:lnTo>
                <a:lnTo>
                  <a:pt x="1548" y="1323"/>
                </a:lnTo>
                <a:lnTo>
                  <a:pt x="1551" y="1323"/>
                </a:lnTo>
                <a:lnTo>
                  <a:pt x="1551" y="1321"/>
                </a:lnTo>
                <a:lnTo>
                  <a:pt x="1548" y="1321"/>
                </a:lnTo>
                <a:lnTo>
                  <a:pt x="1548" y="1323"/>
                </a:lnTo>
                <a:lnTo>
                  <a:pt x="1546" y="1323"/>
                </a:lnTo>
                <a:lnTo>
                  <a:pt x="1546" y="1323"/>
                </a:lnTo>
                <a:lnTo>
                  <a:pt x="1544" y="1323"/>
                </a:lnTo>
                <a:lnTo>
                  <a:pt x="1542" y="1323"/>
                </a:lnTo>
                <a:lnTo>
                  <a:pt x="1542" y="1323"/>
                </a:lnTo>
                <a:lnTo>
                  <a:pt x="1540" y="1323"/>
                </a:lnTo>
                <a:lnTo>
                  <a:pt x="1540" y="1323"/>
                </a:lnTo>
                <a:lnTo>
                  <a:pt x="1540" y="1325"/>
                </a:lnTo>
                <a:lnTo>
                  <a:pt x="1540" y="1325"/>
                </a:lnTo>
                <a:lnTo>
                  <a:pt x="1540" y="1325"/>
                </a:lnTo>
                <a:close/>
                <a:moveTo>
                  <a:pt x="1553" y="1359"/>
                </a:moveTo>
                <a:lnTo>
                  <a:pt x="1551" y="1357"/>
                </a:lnTo>
                <a:lnTo>
                  <a:pt x="1548" y="1357"/>
                </a:lnTo>
                <a:lnTo>
                  <a:pt x="1548" y="1357"/>
                </a:lnTo>
                <a:lnTo>
                  <a:pt x="1546" y="1357"/>
                </a:lnTo>
                <a:lnTo>
                  <a:pt x="1546" y="1357"/>
                </a:lnTo>
                <a:lnTo>
                  <a:pt x="1548" y="1359"/>
                </a:lnTo>
                <a:lnTo>
                  <a:pt x="1553" y="1359"/>
                </a:lnTo>
                <a:lnTo>
                  <a:pt x="1553" y="1359"/>
                </a:lnTo>
                <a:close/>
                <a:moveTo>
                  <a:pt x="1551" y="1317"/>
                </a:moveTo>
                <a:lnTo>
                  <a:pt x="1548" y="1317"/>
                </a:lnTo>
                <a:lnTo>
                  <a:pt x="1548" y="1319"/>
                </a:lnTo>
                <a:lnTo>
                  <a:pt x="1551" y="1317"/>
                </a:lnTo>
                <a:lnTo>
                  <a:pt x="1551" y="1317"/>
                </a:lnTo>
                <a:close/>
                <a:moveTo>
                  <a:pt x="1559" y="1313"/>
                </a:moveTo>
                <a:lnTo>
                  <a:pt x="1559" y="1313"/>
                </a:lnTo>
                <a:lnTo>
                  <a:pt x="1559" y="1315"/>
                </a:lnTo>
                <a:lnTo>
                  <a:pt x="1561" y="1315"/>
                </a:lnTo>
                <a:lnTo>
                  <a:pt x="1561" y="1315"/>
                </a:lnTo>
                <a:lnTo>
                  <a:pt x="1561" y="1313"/>
                </a:lnTo>
                <a:lnTo>
                  <a:pt x="1563" y="1313"/>
                </a:lnTo>
                <a:lnTo>
                  <a:pt x="1563" y="1313"/>
                </a:lnTo>
                <a:lnTo>
                  <a:pt x="1561" y="1313"/>
                </a:lnTo>
                <a:lnTo>
                  <a:pt x="1559" y="1313"/>
                </a:lnTo>
                <a:close/>
                <a:moveTo>
                  <a:pt x="1553" y="1340"/>
                </a:moveTo>
                <a:lnTo>
                  <a:pt x="1553" y="1340"/>
                </a:lnTo>
                <a:lnTo>
                  <a:pt x="1555" y="1340"/>
                </a:lnTo>
                <a:lnTo>
                  <a:pt x="1555" y="1340"/>
                </a:lnTo>
                <a:lnTo>
                  <a:pt x="1555" y="1340"/>
                </a:lnTo>
                <a:lnTo>
                  <a:pt x="1555" y="1340"/>
                </a:lnTo>
                <a:lnTo>
                  <a:pt x="1553" y="1340"/>
                </a:lnTo>
                <a:lnTo>
                  <a:pt x="1553" y="1340"/>
                </a:lnTo>
                <a:lnTo>
                  <a:pt x="1551" y="1340"/>
                </a:lnTo>
                <a:lnTo>
                  <a:pt x="1551" y="1340"/>
                </a:lnTo>
                <a:lnTo>
                  <a:pt x="1553" y="1340"/>
                </a:lnTo>
                <a:lnTo>
                  <a:pt x="1553" y="1340"/>
                </a:lnTo>
                <a:close/>
                <a:moveTo>
                  <a:pt x="1534" y="1030"/>
                </a:moveTo>
                <a:lnTo>
                  <a:pt x="1532" y="1032"/>
                </a:lnTo>
                <a:lnTo>
                  <a:pt x="1532" y="1032"/>
                </a:lnTo>
                <a:lnTo>
                  <a:pt x="1534" y="1030"/>
                </a:lnTo>
                <a:lnTo>
                  <a:pt x="1534" y="1030"/>
                </a:lnTo>
                <a:close/>
                <a:moveTo>
                  <a:pt x="1536" y="1304"/>
                </a:moveTo>
                <a:lnTo>
                  <a:pt x="1536" y="1304"/>
                </a:lnTo>
                <a:lnTo>
                  <a:pt x="1536" y="1304"/>
                </a:lnTo>
                <a:lnTo>
                  <a:pt x="1534" y="1306"/>
                </a:lnTo>
                <a:lnTo>
                  <a:pt x="1532" y="1306"/>
                </a:lnTo>
                <a:lnTo>
                  <a:pt x="1532" y="1308"/>
                </a:lnTo>
                <a:lnTo>
                  <a:pt x="1532" y="1306"/>
                </a:lnTo>
                <a:lnTo>
                  <a:pt x="1534" y="1306"/>
                </a:lnTo>
                <a:lnTo>
                  <a:pt x="1536" y="1304"/>
                </a:lnTo>
                <a:lnTo>
                  <a:pt x="1538" y="1302"/>
                </a:lnTo>
                <a:lnTo>
                  <a:pt x="1538" y="1300"/>
                </a:lnTo>
                <a:lnTo>
                  <a:pt x="1538" y="1300"/>
                </a:lnTo>
                <a:lnTo>
                  <a:pt x="1536" y="1300"/>
                </a:lnTo>
                <a:lnTo>
                  <a:pt x="1536" y="1300"/>
                </a:lnTo>
                <a:lnTo>
                  <a:pt x="1536" y="1300"/>
                </a:lnTo>
                <a:lnTo>
                  <a:pt x="1536" y="1302"/>
                </a:lnTo>
                <a:lnTo>
                  <a:pt x="1538" y="1302"/>
                </a:lnTo>
                <a:lnTo>
                  <a:pt x="1536" y="1302"/>
                </a:lnTo>
                <a:lnTo>
                  <a:pt x="1536" y="1304"/>
                </a:lnTo>
                <a:close/>
                <a:moveTo>
                  <a:pt x="1559" y="1006"/>
                </a:moveTo>
                <a:lnTo>
                  <a:pt x="1561" y="1004"/>
                </a:lnTo>
                <a:lnTo>
                  <a:pt x="1559" y="1004"/>
                </a:lnTo>
                <a:lnTo>
                  <a:pt x="1557" y="1006"/>
                </a:lnTo>
                <a:lnTo>
                  <a:pt x="1555" y="1009"/>
                </a:lnTo>
                <a:lnTo>
                  <a:pt x="1553" y="1009"/>
                </a:lnTo>
                <a:lnTo>
                  <a:pt x="1551" y="1009"/>
                </a:lnTo>
                <a:lnTo>
                  <a:pt x="1548" y="1009"/>
                </a:lnTo>
                <a:lnTo>
                  <a:pt x="1548" y="1009"/>
                </a:lnTo>
                <a:lnTo>
                  <a:pt x="1546" y="1009"/>
                </a:lnTo>
                <a:lnTo>
                  <a:pt x="1544" y="1009"/>
                </a:lnTo>
                <a:lnTo>
                  <a:pt x="1544" y="1009"/>
                </a:lnTo>
                <a:lnTo>
                  <a:pt x="1544" y="1009"/>
                </a:lnTo>
                <a:lnTo>
                  <a:pt x="1542" y="1009"/>
                </a:lnTo>
                <a:lnTo>
                  <a:pt x="1542" y="1009"/>
                </a:lnTo>
                <a:lnTo>
                  <a:pt x="1542" y="1009"/>
                </a:lnTo>
                <a:lnTo>
                  <a:pt x="1540" y="1009"/>
                </a:lnTo>
                <a:lnTo>
                  <a:pt x="1540" y="1011"/>
                </a:lnTo>
                <a:lnTo>
                  <a:pt x="1540" y="1011"/>
                </a:lnTo>
                <a:lnTo>
                  <a:pt x="1540" y="1011"/>
                </a:lnTo>
                <a:lnTo>
                  <a:pt x="1538" y="1011"/>
                </a:lnTo>
                <a:lnTo>
                  <a:pt x="1536" y="1013"/>
                </a:lnTo>
                <a:lnTo>
                  <a:pt x="1536" y="1013"/>
                </a:lnTo>
                <a:lnTo>
                  <a:pt x="1536" y="1013"/>
                </a:lnTo>
                <a:lnTo>
                  <a:pt x="1536" y="1015"/>
                </a:lnTo>
                <a:lnTo>
                  <a:pt x="1536" y="1015"/>
                </a:lnTo>
                <a:lnTo>
                  <a:pt x="1538" y="1013"/>
                </a:lnTo>
                <a:lnTo>
                  <a:pt x="1538" y="1013"/>
                </a:lnTo>
                <a:lnTo>
                  <a:pt x="1538" y="1013"/>
                </a:lnTo>
                <a:lnTo>
                  <a:pt x="1538" y="1015"/>
                </a:lnTo>
                <a:lnTo>
                  <a:pt x="1538" y="1015"/>
                </a:lnTo>
                <a:lnTo>
                  <a:pt x="1540" y="1015"/>
                </a:lnTo>
                <a:lnTo>
                  <a:pt x="1542" y="1015"/>
                </a:lnTo>
                <a:lnTo>
                  <a:pt x="1546" y="1013"/>
                </a:lnTo>
                <a:lnTo>
                  <a:pt x="1546" y="1013"/>
                </a:lnTo>
                <a:lnTo>
                  <a:pt x="1546" y="1013"/>
                </a:lnTo>
                <a:lnTo>
                  <a:pt x="1553" y="1011"/>
                </a:lnTo>
                <a:lnTo>
                  <a:pt x="1555" y="1011"/>
                </a:lnTo>
                <a:lnTo>
                  <a:pt x="1557" y="1011"/>
                </a:lnTo>
                <a:lnTo>
                  <a:pt x="1559" y="1011"/>
                </a:lnTo>
                <a:lnTo>
                  <a:pt x="1559" y="1009"/>
                </a:lnTo>
                <a:lnTo>
                  <a:pt x="1565" y="1006"/>
                </a:lnTo>
                <a:lnTo>
                  <a:pt x="1565" y="1006"/>
                </a:lnTo>
                <a:lnTo>
                  <a:pt x="1563" y="1006"/>
                </a:lnTo>
                <a:lnTo>
                  <a:pt x="1563" y="1006"/>
                </a:lnTo>
                <a:lnTo>
                  <a:pt x="1561" y="1006"/>
                </a:lnTo>
                <a:lnTo>
                  <a:pt x="1561" y="1006"/>
                </a:lnTo>
                <a:lnTo>
                  <a:pt x="1559" y="1009"/>
                </a:lnTo>
                <a:lnTo>
                  <a:pt x="1559" y="1009"/>
                </a:lnTo>
                <a:lnTo>
                  <a:pt x="1557" y="1009"/>
                </a:lnTo>
                <a:lnTo>
                  <a:pt x="1557" y="1009"/>
                </a:lnTo>
                <a:lnTo>
                  <a:pt x="1557" y="1009"/>
                </a:lnTo>
                <a:lnTo>
                  <a:pt x="1559" y="1006"/>
                </a:lnTo>
                <a:close/>
                <a:moveTo>
                  <a:pt x="1565" y="1310"/>
                </a:moveTo>
                <a:lnTo>
                  <a:pt x="1565" y="1313"/>
                </a:lnTo>
                <a:lnTo>
                  <a:pt x="1565" y="1313"/>
                </a:lnTo>
                <a:lnTo>
                  <a:pt x="1565" y="1313"/>
                </a:lnTo>
                <a:lnTo>
                  <a:pt x="1565" y="1313"/>
                </a:lnTo>
                <a:lnTo>
                  <a:pt x="1567" y="1313"/>
                </a:lnTo>
                <a:lnTo>
                  <a:pt x="1565" y="1313"/>
                </a:lnTo>
                <a:lnTo>
                  <a:pt x="1565" y="1310"/>
                </a:lnTo>
                <a:lnTo>
                  <a:pt x="1565" y="1310"/>
                </a:lnTo>
                <a:lnTo>
                  <a:pt x="1565" y="1310"/>
                </a:lnTo>
                <a:close/>
                <a:moveTo>
                  <a:pt x="1551" y="1304"/>
                </a:moveTo>
                <a:lnTo>
                  <a:pt x="1553" y="1304"/>
                </a:lnTo>
                <a:lnTo>
                  <a:pt x="1553" y="1306"/>
                </a:lnTo>
                <a:lnTo>
                  <a:pt x="1555" y="1306"/>
                </a:lnTo>
                <a:lnTo>
                  <a:pt x="1553" y="1304"/>
                </a:lnTo>
                <a:lnTo>
                  <a:pt x="1553" y="1304"/>
                </a:lnTo>
                <a:lnTo>
                  <a:pt x="1551" y="1304"/>
                </a:lnTo>
                <a:lnTo>
                  <a:pt x="1551" y="1304"/>
                </a:lnTo>
                <a:lnTo>
                  <a:pt x="1551" y="1304"/>
                </a:lnTo>
                <a:lnTo>
                  <a:pt x="1548" y="1304"/>
                </a:lnTo>
                <a:lnTo>
                  <a:pt x="1548" y="1304"/>
                </a:lnTo>
                <a:lnTo>
                  <a:pt x="1548" y="1304"/>
                </a:lnTo>
                <a:lnTo>
                  <a:pt x="1551" y="1304"/>
                </a:lnTo>
                <a:close/>
                <a:moveTo>
                  <a:pt x="1618" y="1455"/>
                </a:moveTo>
                <a:lnTo>
                  <a:pt x="1618" y="1455"/>
                </a:lnTo>
                <a:lnTo>
                  <a:pt x="1618" y="1457"/>
                </a:lnTo>
                <a:lnTo>
                  <a:pt x="1620" y="1457"/>
                </a:lnTo>
                <a:lnTo>
                  <a:pt x="1620" y="1455"/>
                </a:lnTo>
                <a:lnTo>
                  <a:pt x="1620" y="1455"/>
                </a:lnTo>
                <a:lnTo>
                  <a:pt x="1618" y="1453"/>
                </a:lnTo>
                <a:lnTo>
                  <a:pt x="1618" y="1455"/>
                </a:lnTo>
                <a:lnTo>
                  <a:pt x="1618" y="1455"/>
                </a:lnTo>
                <a:lnTo>
                  <a:pt x="1618" y="1455"/>
                </a:lnTo>
                <a:close/>
                <a:moveTo>
                  <a:pt x="1620" y="950"/>
                </a:moveTo>
                <a:lnTo>
                  <a:pt x="1620" y="948"/>
                </a:lnTo>
                <a:lnTo>
                  <a:pt x="1618" y="948"/>
                </a:lnTo>
                <a:lnTo>
                  <a:pt x="1618" y="948"/>
                </a:lnTo>
                <a:lnTo>
                  <a:pt x="1618" y="950"/>
                </a:lnTo>
                <a:lnTo>
                  <a:pt x="1618" y="950"/>
                </a:lnTo>
                <a:lnTo>
                  <a:pt x="1618" y="950"/>
                </a:lnTo>
                <a:lnTo>
                  <a:pt x="1618" y="952"/>
                </a:lnTo>
                <a:lnTo>
                  <a:pt x="1618" y="950"/>
                </a:lnTo>
                <a:lnTo>
                  <a:pt x="1618" y="950"/>
                </a:lnTo>
                <a:lnTo>
                  <a:pt x="1620" y="950"/>
                </a:lnTo>
                <a:lnTo>
                  <a:pt x="1620" y="950"/>
                </a:lnTo>
                <a:lnTo>
                  <a:pt x="1620" y="950"/>
                </a:lnTo>
                <a:close/>
                <a:moveTo>
                  <a:pt x="1613" y="952"/>
                </a:moveTo>
                <a:lnTo>
                  <a:pt x="1613" y="952"/>
                </a:lnTo>
                <a:lnTo>
                  <a:pt x="1613" y="952"/>
                </a:lnTo>
                <a:lnTo>
                  <a:pt x="1613" y="952"/>
                </a:lnTo>
                <a:lnTo>
                  <a:pt x="1613" y="952"/>
                </a:lnTo>
                <a:lnTo>
                  <a:pt x="1613" y="952"/>
                </a:lnTo>
                <a:lnTo>
                  <a:pt x="1613" y="952"/>
                </a:lnTo>
                <a:lnTo>
                  <a:pt x="1613" y="952"/>
                </a:lnTo>
                <a:close/>
                <a:moveTo>
                  <a:pt x="1532" y="1298"/>
                </a:moveTo>
                <a:lnTo>
                  <a:pt x="1532" y="1298"/>
                </a:lnTo>
                <a:lnTo>
                  <a:pt x="1532" y="1300"/>
                </a:lnTo>
                <a:lnTo>
                  <a:pt x="1532" y="1300"/>
                </a:lnTo>
                <a:lnTo>
                  <a:pt x="1534" y="1300"/>
                </a:lnTo>
                <a:lnTo>
                  <a:pt x="1536" y="1300"/>
                </a:lnTo>
                <a:lnTo>
                  <a:pt x="1534" y="1300"/>
                </a:lnTo>
                <a:lnTo>
                  <a:pt x="1534" y="1298"/>
                </a:lnTo>
                <a:lnTo>
                  <a:pt x="1532" y="1298"/>
                </a:lnTo>
                <a:lnTo>
                  <a:pt x="1532" y="1298"/>
                </a:lnTo>
                <a:lnTo>
                  <a:pt x="1532" y="1298"/>
                </a:lnTo>
                <a:close/>
                <a:moveTo>
                  <a:pt x="1586" y="1000"/>
                </a:moveTo>
                <a:lnTo>
                  <a:pt x="1586" y="1000"/>
                </a:lnTo>
                <a:lnTo>
                  <a:pt x="1584" y="1000"/>
                </a:lnTo>
                <a:lnTo>
                  <a:pt x="1584" y="1000"/>
                </a:lnTo>
                <a:lnTo>
                  <a:pt x="1582" y="1000"/>
                </a:lnTo>
                <a:lnTo>
                  <a:pt x="1582" y="1002"/>
                </a:lnTo>
                <a:lnTo>
                  <a:pt x="1582" y="1002"/>
                </a:lnTo>
                <a:lnTo>
                  <a:pt x="1586" y="1000"/>
                </a:lnTo>
                <a:close/>
                <a:moveTo>
                  <a:pt x="1574" y="998"/>
                </a:moveTo>
                <a:lnTo>
                  <a:pt x="1574" y="998"/>
                </a:lnTo>
                <a:lnTo>
                  <a:pt x="1574" y="998"/>
                </a:lnTo>
                <a:lnTo>
                  <a:pt x="1574" y="998"/>
                </a:lnTo>
                <a:lnTo>
                  <a:pt x="1574" y="1000"/>
                </a:lnTo>
                <a:lnTo>
                  <a:pt x="1574" y="1000"/>
                </a:lnTo>
                <a:lnTo>
                  <a:pt x="1574" y="998"/>
                </a:lnTo>
                <a:close/>
                <a:moveTo>
                  <a:pt x="1576" y="996"/>
                </a:moveTo>
                <a:lnTo>
                  <a:pt x="1576" y="996"/>
                </a:lnTo>
                <a:lnTo>
                  <a:pt x="1576" y="996"/>
                </a:lnTo>
                <a:lnTo>
                  <a:pt x="1576" y="998"/>
                </a:lnTo>
                <a:lnTo>
                  <a:pt x="1574" y="998"/>
                </a:lnTo>
                <a:lnTo>
                  <a:pt x="1574" y="1000"/>
                </a:lnTo>
                <a:lnTo>
                  <a:pt x="1576" y="1000"/>
                </a:lnTo>
                <a:lnTo>
                  <a:pt x="1576" y="1000"/>
                </a:lnTo>
                <a:lnTo>
                  <a:pt x="1576" y="996"/>
                </a:lnTo>
                <a:close/>
                <a:moveTo>
                  <a:pt x="1569" y="1313"/>
                </a:moveTo>
                <a:lnTo>
                  <a:pt x="1569" y="1315"/>
                </a:lnTo>
                <a:lnTo>
                  <a:pt x="1569" y="1315"/>
                </a:lnTo>
                <a:lnTo>
                  <a:pt x="1569" y="1313"/>
                </a:lnTo>
                <a:lnTo>
                  <a:pt x="1569" y="1313"/>
                </a:lnTo>
                <a:lnTo>
                  <a:pt x="1567" y="1313"/>
                </a:lnTo>
                <a:lnTo>
                  <a:pt x="1567" y="1313"/>
                </a:lnTo>
                <a:lnTo>
                  <a:pt x="1567" y="1313"/>
                </a:lnTo>
                <a:lnTo>
                  <a:pt x="1569" y="1313"/>
                </a:lnTo>
                <a:close/>
                <a:moveTo>
                  <a:pt x="1595" y="1002"/>
                </a:moveTo>
                <a:lnTo>
                  <a:pt x="1595" y="1002"/>
                </a:lnTo>
                <a:lnTo>
                  <a:pt x="1592" y="1000"/>
                </a:lnTo>
                <a:lnTo>
                  <a:pt x="1592" y="1000"/>
                </a:lnTo>
                <a:lnTo>
                  <a:pt x="1592" y="1002"/>
                </a:lnTo>
                <a:lnTo>
                  <a:pt x="1592" y="1002"/>
                </a:lnTo>
                <a:lnTo>
                  <a:pt x="1590" y="1002"/>
                </a:lnTo>
                <a:lnTo>
                  <a:pt x="1592" y="1002"/>
                </a:lnTo>
                <a:lnTo>
                  <a:pt x="1595" y="1002"/>
                </a:lnTo>
                <a:close/>
                <a:moveTo>
                  <a:pt x="1534" y="1015"/>
                </a:moveTo>
                <a:lnTo>
                  <a:pt x="1532" y="1015"/>
                </a:lnTo>
                <a:lnTo>
                  <a:pt x="1534" y="1015"/>
                </a:lnTo>
                <a:lnTo>
                  <a:pt x="1534" y="1015"/>
                </a:lnTo>
                <a:lnTo>
                  <a:pt x="1534" y="1015"/>
                </a:lnTo>
                <a:lnTo>
                  <a:pt x="1534" y="1015"/>
                </a:lnTo>
                <a:lnTo>
                  <a:pt x="1534" y="1013"/>
                </a:lnTo>
                <a:lnTo>
                  <a:pt x="1534" y="1013"/>
                </a:lnTo>
                <a:lnTo>
                  <a:pt x="1534" y="1015"/>
                </a:lnTo>
                <a:close/>
                <a:moveTo>
                  <a:pt x="2334" y="174"/>
                </a:moveTo>
                <a:lnTo>
                  <a:pt x="2332" y="174"/>
                </a:lnTo>
                <a:lnTo>
                  <a:pt x="2330" y="174"/>
                </a:lnTo>
                <a:lnTo>
                  <a:pt x="2328" y="176"/>
                </a:lnTo>
                <a:lnTo>
                  <a:pt x="2328" y="183"/>
                </a:lnTo>
                <a:lnTo>
                  <a:pt x="2330" y="187"/>
                </a:lnTo>
                <a:lnTo>
                  <a:pt x="2330" y="189"/>
                </a:lnTo>
                <a:lnTo>
                  <a:pt x="2332" y="189"/>
                </a:lnTo>
                <a:lnTo>
                  <a:pt x="2334" y="185"/>
                </a:lnTo>
                <a:lnTo>
                  <a:pt x="2334" y="180"/>
                </a:lnTo>
                <a:lnTo>
                  <a:pt x="2334" y="176"/>
                </a:lnTo>
                <a:lnTo>
                  <a:pt x="2334" y="174"/>
                </a:lnTo>
                <a:close/>
                <a:moveTo>
                  <a:pt x="2343" y="277"/>
                </a:moveTo>
                <a:lnTo>
                  <a:pt x="2353" y="277"/>
                </a:lnTo>
                <a:lnTo>
                  <a:pt x="2355" y="277"/>
                </a:lnTo>
                <a:lnTo>
                  <a:pt x="2355" y="273"/>
                </a:lnTo>
                <a:lnTo>
                  <a:pt x="2351" y="273"/>
                </a:lnTo>
                <a:lnTo>
                  <a:pt x="2349" y="271"/>
                </a:lnTo>
                <a:lnTo>
                  <a:pt x="2349" y="269"/>
                </a:lnTo>
                <a:lnTo>
                  <a:pt x="2347" y="266"/>
                </a:lnTo>
                <a:lnTo>
                  <a:pt x="2345" y="266"/>
                </a:lnTo>
                <a:lnTo>
                  <a:pt x="2340" y="269"/>
                </a:lnTo>
                <a:lnTo>
                  <a:pt x="2338" y="266"/>
                </a:lnTo>
                <a:lnTo>
                  <a:pt x="2334" y="269"/>
                </a:lnTo>
                <a:lnTo>
                  <a:pt x="2334" y="271"/>
                </a:lnTo>
                <a:lnTo>
                  <a:pt x="2334" y="275"/>
                </a:lnTo>
                <a:lnTo>
                  <a:pt x="2336" y="277"/>
                </a:lnTo>
                <a:lnTo>
                  <a:pt x="2343" y="277"/>
                </a:lnTo>
                <a:close/>
                <a:moveTo>
                  <a:pt x="2338" y="248"/>
                </a:moveTo>
                <a:lnTo>
                  <a:pt x="2338" y="237"/>
                </a:lnTo>
                <a:lnTo>
                  <a:pt x="2336" y="229"/>
                </a:lnTo>
                <a:lnTo>
                  <a:pt x="2334" y="227"/>
                </a:lnTo>
                <a:lnTo>
                  <a:pt x="2332" y="227"/>
                </a:lnTo>
                <a:lnTo>
                  <a:pt x="2332" y="231"/>
                </a:lnTo>
                <a:lnTo>
                  <a:pt x="2332" y="235"/>
                </a:lnTo>
                <a:lnTo>
                  <a:pt x="2336" y="248"/>
                </a:lnTo>
                <a:lnTo>
                  <a:pt x="2338" y="248"/>
                </a:lnTo>
                <a:close/>
                <a:moveTo>
                  <a:pt x="2347" y="134"/>
                </a:moveTo>
                <a:lnTo>
                  <a:pt x="2353" y="130"/>
                </a:lnTo>
                <a:lnTo>
                  <a:pt x="2355" y="126"/>
                </a:lnTo>
                <a:lnTo>
                  <a:pt x="2355" y="124"/>
                </a:lnTo>
                <a:lnTo>
                  <a:pt x="2347" y="122"/>
                </a:lnTo>
                <a:lnTo>
                  <a:pt x="2338" y="124"/>
                </a:lnTo>
                <a:lnTo>
                  <a:pt x="2332" y="126"/>
                </a:lnTo>
                <a:lnTo>
                  <a:pt x="2330" y="128"/>
                </a:lnTo>
                <a:lnTo>
                  <a:pt x="2332" y="132"/>
                </a:lnTo>
                <a:lnTo>
                  <a:pt x="2338" y="132"/>
                </a:lnTo>
                <a:lnTo>
                  <a:pt x="2347" y="134"/>
                </a:lnTo>
                <a:close/>
                <a:moveTo>
                  <a:pt x="2349" y="193"/>
                </a:moveTo>
                <a:lnTo>
                  <a:pt x="2345" y="197"/>
                </a:lnTo>
                <a:lnTo>
                  <a:pt x="2345" y="197"/>
                </a:lnTo>
                <a:lnTo>
                  <a:pt x="2345" y="199"/>
                </a:lnTo>
                <a:lnTo>
                  <a:pt x="2347" y="199"/>
                </a:lnTo>
                <a:lnTo>
                  <a:pt x="2351" y="197"/>
                </a:lnTo>
                <a:lnTo>
                  <a:pt x="2353" y="195"/>
                </a:lnTo>
                <a:lnTo>
                  <a:pt x="2351" y="193"/>
                </a:lnTo>
                <a:lnTo>
                  <a:pt x="2349" y="191"/>
                </a:lnTo>
                <a:lnTo>
                  <a:pt x="2349" y="193"/>
                </a:lnTo>
                <a:close/>
                <a:moveTo>
                  <a:pt x="2202" y="396"/>
                </a:moveTo>
                <a:lnTo>
                  <a:pt x="2202" y="398"/>
                </a:lnTo>
                <a:lnTo>
                  <a:pt x="2202" y="401"/>
                </a:lnTo>
                <a:lnTo>
                  <a:pt x="2202" y="401"/>
                </a:lnTo>
                <a:lnTo>
                  <a:pt x="2202" y="401"/>
                </a:lnTo>
                <a:lnTo>
                  <a:pt x="2204" y="401"/>
                </a:lnTo>
                <a:lnTo>
                  <a:pt x="2206" y="401"/>
                </a:lnTo>
                <a:lnTo>
                  <a:pt x="2215" y="398"/>
                </a:lnTo>
                <a:lnTo>
                  <a:pt x="2223" y="398"/>
                </a:lnTo>
                <a:lnTo>
                  <a:pt x="2225" y="401"/>
                </a:lnTo>
                <a:lnTo>
                  <a:pt x="2227" y="401"/>
                </a:lnTo>
                <a:lnTo>
                  <a:pt x="2227" y="401"/>
                </a:lnTo>
                <a:lnTo>
                  <a:pt x="2229" y="401"/>
                </a:lnTo>
                <a:lnTo>
                  <a:pt x="2231" y="398"/>
                </a:lnTo>
                <a:lnTo>
                  <a:pt x="2234" y="396"/>
                </a:lnTo>
                <a:lnTo>
                  <a:pt x="2240" y="396"/>
                </a:lnTo>
                <a:lnTo>
                  <a:pt x="2240" y="394"/>
                </a:lnTo>
                <a:lnTo>
                  <a:pt x="2240" y="394"/>
                </a:lnTo>
                <a:lnTo>
                  <a:pt x="2240" y="394"/>
                </a:lnTo>
                <a:lnTo>
                  <a:pt x="2238" y="392"/>
                </a:lnTo>
                <a:lnTo>
                  <a:pt x="2240" y="392"/>
                </a:lnTo>
                <a:lnTo>
                  <a:pt x="2240" y="392"/>
                </a:lnTo>
                <a:lnTo>
                  <a:pt x="2240" y="392"/>
                </a:lnTo>
                <a:lnTo>
                  <a:pt x="2240" y="390"/>
                </a:lnTo>
                <a:lnTo>
                  <a:pt x="2240" y="388"/>
                </a:lnTo>
                <a:lnTo>
                  <a:pt x="2240" y="388"/>
                </a:lnTo>
                <a:lnTo>
                  <a:pt x="2236" y="388"/>
                </a:lnTo>
                <a:lnTo>
                  <a:pt x="2236" y="388"/>
                </a:lnTo>
                <a:lnTo>
                  <a:pt x="2236" y="386"/>
                </a:lnTo>
                <a:lnTo>
                  <a:pt x="2234" y="386"/>
                </a:lnTo>
                <a:lnTo>
                  <a:pt x="2225" y="388"/>
                </a:lnTo>
                <a:lnTo>
                  <a:pt x="2221" y="390"/>
                </a:lnTo>
                <a:lnTo>
                  <a:pt x="2217" y="390"/>
                </a:lnTo>
                <a:lnTo>
                  <a:pt x="2213" y="390"/>
                </a:lnTo>
                <a:lnTo>
                  <a:pt x="2211" y="390"/>
                </a:lnTo>
                <a:lnTo>
                  <a:pt x="2208" y="390"/>
                </a:lnTo>
                <a:lnTo>
                  <a:pt x="2206" y="390"/>
                </a:lnTo>
                <a:lnTo>
                  <a:pt x="2206" y="392"/>
                </a:lnTo>
                <a:lnTo>
                  <a:pt x="2206" y="394"/>
                </a:lnTo>
                <a:lnTo>
                  <a:pt x="2204" y="396"/>
                </a:lnTo>
                <a:lnTo>
                  <a:pt x="2202" y="396"/>
                </a:lnTo>
                <a:close/>
                <a:moveTo>
                  <a:pt x="2405" y="1208"/>
                </a:moveTo>
                <a:lnTo>
                  <a:pt x="2405" y="1208"/>
                </a:lnTo>
                <a:lnTo>
                  <a:pt x="2405" y="1210"/>
                </a:lnTo>
                <a:lnTo>
                  <a:pt x="2403" y="1212"/>
                </a:lnTo>
                <a:lnTo>
                  <a:pt x="2401" y="1216"/>
                </a:lnTo>
                <a:lnTo>
                  <a:pt x="2399" y="1216"/>
                </a:lnTo>
                <a:lnTo>
                  <a:pt x="2397" y="1216"/>
                </a:lnTo>
                <a:lnTo>
                  <a:pt x="2399" y="1218"/>
                </a:lnTo>
                <a:lnTo>
                  <a:pt x="2399" y="1218"/>
                </a:lnTo>
                <a:lnTo>
                  <a:pt x="2401" y="1216"/>
                </a:lnTo>
                <a:lnTo>
                  <a:pt x="2405" y="1214"/>
                </a:lnTo>
                <a:lnTo>
                  <a:pt x="2408" y="1212"/>
                </a:lnTo>
                <a:lnTo>
                  <a:pt x="2408" y="1210"/>
                </a:lnTo>
                <a:lnTo>
                  <a:pt x="2408" y="1208"/>
                </a:lnTo>
                <a:lnTo>
                  <a:pt x="2408" y="1208"/>
                </a:lnTo>
                <a:lnTo>
                  <a:pt x="2408" y="1208"/>
                </a:lnTo>
                <a:lnTo>
                  <a:pt x="2405" y="1208"/>
                </a:lnTo>
                <a:close/>
                <a:moveTo>
                  <a:pt x="1856" y="390"/>
                </a:moveTo>
                <a:lnTo>
                  <a:pt x="1859" y="390"/>
                </a:lnTo>
                <a:lnTo>
                  <a:pt x="1861" y="390"/>
                </a:lnTo>
                <a:lnTo>
                  <a:pt x="1861" y="390"/>
                </a:lnTo>
                <a:lnTo>
                  <a:pt x="1856" y="388"/>
                </a:lnTo>
                <a:lnTo>
                  <a:pt x="1854" y="388"/>
                </a:lnTo>
                <a:lnTo>
                  <a:pt x="1852" y="388"/>
                </a:lnTo>
                <a:lnTo>
                  <a:pt x="1852" y="390"/>
                </a:lnTo>
                <a:lnTo>
                  <a:pt x="1852" y="390"/>
                </a:lnTo>
                <a:lnTo>
                  <a:pt x="1852" y="390"/>
                </a:lnTo>
                <a:lnTo>
                  <a:pt x="1856" y="390"/>
                </a:lnTo>
                <a:close/>
                <a:moveTo>
                  <a:pt x="1831" y="386"/>
                </a:moveTo>
                <a:lnTo>
                  <a:pt x="1831" y="386"/>
                </a:lnTo>
                <a:lnTo>
                  <a:pt x="1833" y="386"/>
                </a:lnTo>
                <a:lnTo>
                  <a:pt x="1833" y="384"/>
                </a:lnTo>
                <a:lnTo>
                  <a:pt x="1833" y="384"/>
                </a:lnTo>
                <a:lnTo>
                  <a:pt x="1833" y="384"/>
                </a:lnTo>
                <a:lnTo>
                  <a:pt x="1833" y="382"/>
                </a:lnTo>
                <a:lnTo>
                  <a:pt x="1833" y="380"/>
                </a:lnTo>
                <a:lnTo>
                  <a:pt x="1831" y="380"/>
                </a:lnTo>
                <a:lnTo>
                  <a:pt x="1829" y="380"/>
                </a:lnTo>
                <a:lnTo>
                  <a:pt x="1827" y="382"/>
                </a:lnTo>
                <a:lnTo>
                  <a:pt x="1827" y="384"/>
                </a:lnTo>
                <a:lnTo>
                  <a:pt x="1825" y="384"/>
                </a:lnTo>
                <a:lnTo>
                  <a:pt x="1827" y="384"/>
                </a:lnTo>
                <a:lnTo>
                  <a:pt x="1827" y="384"/>
                </a:lnTo>
                <a:lnTo>
                  <a:pt x="1831" y="386"/>
                </a:lnTo>
                <a:close/>
                <a:moveTo>
                  <a:pt x="2410" y="1204"/>
                </a:moveTo>
                <a:lnTo>
                  <a:pt x="2412" y="1204"/>
                </a:lnTo>
                <a:lnTo>
                  <a:pt x="2412" y="1204"/>
                </a:lnTo>
                <a:lnTo>
                  <a:pt x="2414" y="1201"/>
                </a:lnTo>
                <a:lnTo>
                  <a:pt x="2414" y="1199"/>
                </a:lnTo>
                <a:lnTo>
                  <a:pt x="2412" y="1199"/>
                </a:lnTo>
                <a:lnTo>
                  <a:pt x="2412" y="1199"/>
                </a:lnTo>
                <a:lnTo>
                  <a:pt x="2412" y="1201"/>
                </a:lnTo>
                <a:lnTo>
                  <a:pt x="2410" y="1201"/>
                </a:lnTo>
                <a:lnTo>
                  <a:pt x="2408" y="1201"/>
                </a:lnTo>
                <a:lnTo>
                  <a:pt x="2408" y="1204"/>
                </a:lnTo>
                <a:lnTo>
                  <a:pt x="2408" y="1206"/>
                </a:lnTo>
                <a:lnTo>
                  <a:pt x="2408" y="1206"/>
                </a:lnTo>
                <a:lnTo>
                  <a:pt x="2410" y="1204"/>
                </a:lnTo>
                <a:close/>
                <a:moveTo>
                  <a:pt x="2259" y="1390"/>
                </a:moveTo>
                <a:lnTo>
                  <a:pt x="2257" y="1390"/>
                </a:lnTo>
                <a:lnTo>
                  <a:pt x="2255" y="1390"/>
                </a:lnTo>
                <a:lnTo>
                  <a:pt x="2255" y="1390"/>
                </a:lnTo>
                <a:lnTo>
                  <a:pt x="2255" y="1390"/>
                </a:lnTo>
                <a:lnTo>
                  <a:pt x="2255" y="1392"/>
                </a:lnTo>
                <a:lnTo>
                  <a:pt x="2257" y="1390"/>
                </a:lnTo>
                <a:lnTo>
                  <a:pt x="2257" y="1390"/>
                </a:lnTo>
                <a:lnTo>
                  <a:pt x="2259" y="1392"/>
                </a:lnTo>
                <a:lnTo>
                  <a:pt x="2259" y="1390"/>
                </a:lnTo>
                <a:lnTo>
                  <a:pt x="2259" y="1390"/>
                </a:lnTo>
                <a:lnTo>
                  <a:pt x="2259" y="1390"/>
                </a:lnTo>
                <a:close/>
                <a:moveTo>
                  <a:pt x="2351" y="1206"/>
                </a:moveTo>
                <a:lnTo>
                  <a:pt x="2349" y="1206"/>
                </a:lnTo>
                <a:lnTo>
                  <a:pt x="2349" y="1206"/>
                </a:lnTo>
                <a:lnTo>
                  <a:pt x="2347" y="1208"/>
                </a:lnTo>
                <a:lnTo>
                  <a:pt x="2349" y="1210"/>
                </a:lnTo>
                <a:lnTo>
                  <a:pt x="2349" y="1212"/>
                </a:lnTo>
                <a:lnTo>
                  <a:pt x="2349" y="1212"/>
                </a:lnTo>
                <a:lnTo>
                  <a:pt x="2351" y="1210"/>
                </a:lnTo>
                <a:lnTo>
                  <a:pt x="2351" y="1210"/>
                </a:lnTo>
                <a:lnTo>
                  <a:pt x="2351" y="1208"/>
                </a:lnTo>
                <a:lnTo>
                  <a:pt x="2351" y="1208"/>
                </a:lnTo>
                <a:lnTo>
                  <a:pt x="2351" y="1206"/>
                </a:lnTo>
                <a:close/>
                <a:moveTo>
                  <a:pt x="2347" y="1222"/>
                </a:moveTo>
                <a:lnTo>
                  <a:pt x="2345" y="1222"/>
                </a:lnTo>
                <a:lnTo>
                  <a:pt x="2345" y="1222"/>
                </a:lnTo>
                <a:lnTo>
                  <a:pt x="2345" y="1222"/>
                </a:lnTo>
                <a:lnTo>
                  <a:pt x="2347" y="1224"/>
                </a:lnTo>
                <a:lnTo>
                  <a:pt x="2349" y="1222"/>
                </a:lnTo>
                <a:lnTo>
                  <a:pt x="2349" y="1220"/>
                </a:lnTo>
                <a:lnTo>
                  <a:pt x="2347" y="1222"/>
                </a:lnTo>
                <a:close/>
                <a:moveTo>
                  <a:pt x="2361" y="562"/>
                </a:moveTo>
                <a:lnTo>
                  <a:pt x="2366" y="562"/>
                </a:lnTo>
                <a:lnTo>
                  <a:pt x="2366" y="562"/>
                </a:lnTo>
                <a:lnTo>
                  <a:pt x="2370" y="560"/>
                </a:lnTo>
                <a:lnTo>
                  <a:pt x="2372" y="558"/>
                </a:lnTo>
                <a:lnTo>
                  <a:pt x="2376" y="556"/>
                </a:lnTo>
                <a:lnTo>
                  <a:pt x="2378" y="554"/>
                </a:lnTo>
                <a:lnTo>
                  <a:pt x="2382" y="552"/>
                </a:lnTo>
                <a:lnTo>
                  <a:pt x="2387" y="552"/>
                </a:lnTo>
                <a:lnTo>
                  <a:pt x="2391" y="552"/>
                </a:lnTo>
                <a:lnTo>
                  <a:pt x="2391" y="552"/>
                </a:lnTo>
                <a:lnTo>
                  <a:pt x="2393" y="549"/>
                </a:lnTo>
                <a:lnTo>
                  <a:pt x="2395" y="549"/>
                </a:lnTo>
                <a:lnTo>
                  <a:pt x="2397" y="547"/>
                </a:lnTo>
                <a:lnTo>
                  <a:pt x="2397" y="547"/>
                </a:lnTo>
                <a:lnTo>
                  <a:pt x="2399" y="545"/>
                </a:lnTo>
                <a:lnTo>
                  <a:pt x="2399" y="545"/>
                </a:lnTo>
                <a:lnTo>
                  <a:pt x="2399" y="545"/>
                </a:lnTo>
                <a:lnTo>
                  <a:pt x="2399" y="543"/>
                </a:lnTo>
                <a:lnTo>
                  <a:pt x="2399" y="543"/>
                </a:lnTo>
                <a:lnTo>
                  <a:pt x="2399" y="541"/>
                </a:lnTo>
                <a:lnTo>
                  <a:pt x="2401" y="541"/>
                </a:lnTo>
                <a:lnTo>
                  <a:pt x="2403" y="541"/>
                </a:lnTo>
                <a:lnTo>
                  <a:pt x="2403" y="541"/>
                </a:lnTo>
                <a:lnTo>
                  <a:pt x="2405" y="541"/>
                </a:lnTo>
                <a:lnTo>
                  <a:pt x="2408" y="539"/>
                </a:lnTo>
                <a:lnTo>
                  <a:pt x="2408" y="537"/>
                </a:lnTo>
                <a:lnTo>
                  <a:pt x="2408" y="537"/>
                </a:lnTo>
                <a:lnTo>
                  <a:pt x="2408" y="535"/>
                </a:lnTo>
                <a:lnTo>
                  <a:pt x="2408" y="535"/>
                </a:lnTo>
                <a:lnTo>
                  <a:pt x="2410" y="535"/>
                </a:lnTo>
                <a:lnTo>
                  <a:pt x="2412" y="535"/>
                </a:lnTo>
                <a:lnTo>
                  <a:pt x="2412" y="533"/>
                </a:lnTo>
                <a:lnTo>
                  <a:pt x="2412" y="533"/>
                </a:lnTo>
                <a:lnTo>
                  <a:pt x="2412" y="533"/>
                </a:lnTo>
                <a:lnTo>
                  <a:pt x="2412" y="533"/>
                </a:lnTo>
                <a:lnTo>
                  <a:pt x="2408" y="531"/>
                </a:lnTo>
                <a:lnTo>
                  <a:pt x="2410" y="531"/>
                </a:lnTo>
                <a:lnTo>
                  <a:pt x="2410" y="531"/>
                </a:lnTo>
                <a:lnTo>
                  <a:pt x="2410" y="531"/>
                </a:lnTo>
                <a:lnTo>
                  <a:pt x="2410" y="528"/>
                </a:lnTo>
                <a:lnTo>
                  <a:pt x="2410" y="528"/>
                </a:lnTo>
                <a:lnTo>
                  <a:pt x="2410" y="528"/>
                </a:lnTo>
                <a:lnTo>
                  <a:pt x="2410" y="528"/>
                </a:lnTo>
                <a:lnTo>
                  <a:pt x="2408" y="528"/>
                </a:lnTo>
                <a:lnTo>
                  <a:pt x="2408" y="526"/>
                </a:lnTo>
                <a:lnTo>
                  <a:pt x="2408" y="526"/>
                </a:lnTo>
                <a:lnTo>
                  <a:pt x="2410" y="526"/>
                </a:lnTo>
                <a:lnTo>
                  <a:pt x="2410" y="526"/>
                </a:lnTo>
                <a:lnTo>
                  <a:pt x="2410" y="524"/>
                </a:lnTo>
                <a:lnTo>
                  <a:pt x="2410" y="524"/>
                </a:lnTo>
                <a:lnTo>
                  <a:pt x="2410" y="522"/>
                </a:lnTo>
                <a:lnTo>
                  <a:pt x="2410" y="522"/>
                </a:lnTo>
                <a:lnTo>
                  <a:pt x="2410" y="522"/>
                </a:lnTo>
                <a:lnTo>
                  <a:pt x="2408" y="522"/>
                </a:lnTo>
                <a:lnTo>
                  <a:pt x="2408" y="522"/>
                </a:lnTo>
                <a:lnTo>
                  <a:pt x="2405" y="520"/>
                </a:lnTo>
                <a:lnTo>
                  <a:pt x="2403" y="520"/>
                </a:lnTo>
                <a:lnTo>
                  <a:pt x="2401" y="520"/>
                </a:lnTo>
                <a:lnTo>
                  <a:pt x="2397" y="522"/>
                </a:lnTo>
                <a:lnTo>
                  <a:pt x="2399" y="520"/>
                </a:lnTo>
                <a:lnTo>
                  <a:pt x="2401" y="518"/>
                </a:lnTo>
                <a:lnTo>
                  <a:pt x="2399" y="518"/>
                </a:lnTo>
                <a:lnTo>
                  <a:pt x="2399" y="518"/>
                </a:lnTo>
                <a:lnTo>
                  <a:pt x="2399" y="518"/>
                </a:lnTo>
                <a:lnTo>
                  <a:pt x="2399" y="516"/>
                </a:lnTo>
                <a:lnTo>
                  <a:pt x="2399" y="516"/>
                </a:lnTo>
                <a:lnTo>
                  <a:pt x="2395" y="518"/>
                </a:lnTo>
                <a:lnTo>
                  <a:pt x="2393" y="518"/>
                </a:lnTo>
                <a:lnTo>
                  <a:pt x="2393" y="516"/>
                </a:lnTo>
                <a:lnTo>
                  <a:pt x="2395" y="516"/>
                </a:lnTo>
                <a:lnTo>
                  <a:pt x="2395" y="514"/>
                </a:lnTo>
                <a:lnTo>
                  <a:pt x="2395" y="512"/>
                </a:lnTo>
                <a:lnTo>
                  <a:pt x="2395" y="512"/>
                </a:lnTo>
                <a:lnTo>
                  <a:pt x="2395" y="512"/>
                </a:lnTo>
                <a:lnTo>
                  <a:pt x="2395" y="510"/>
                </a:lnTo>
                <a:lnTo>
                  <a:pt x="2393" y="510"/>
                </a:lnTo>
                <a:lnTo>
                  <a:pt x="2393" y="512"/>
                </a:lnTo>
                <a:lnTo>
                  <a:pt x="2391" y="510"/>
                </a:lnTo>
                <a:lnTo>
                  <a:pt x="2389" y="510"/>
                </a:lnTo>
                <a:lnTo>
                  <a:pt x="2389" y="510"/>
                </a:lnTo>
                <a:lnTo>
                  <a:pt x="2391" y="508"/>
                </a:lnTo>
                <a:lnTo>
                  <a:pt x="2391" y="505"/>
                </a:lnTo>
                <a:lnTo>
                  <a:pt x="2393" y="503"/>
                </a:lnTo>
                <a:lnTo>
                  <a:pt x="2395" y="503"/>
                </a:lnTo>
                <a:lnTo>
                  <a:pt x="2397" y="503"/>
                </a:lnTo>
                <a:lnTo>
                  <a:pt x="2397" y="503"/>
                </a:lnTo>
                <a:lnTo>
                  <a:pt x="2395" y="503"/>
                </a:lnTo>
                <a:lnTo>
                  <a:pt x="2393" y="503"/>
                </a:lnTo>
                <a:lnTo>
                  <a:pt x="2391" y="503"/>
                </a:lnTo>
                <a:lnTo>
                  <a:pt x="2389" y="505"/>
                </a:lnTo>
                <a:lnTo>
                  <a:pt x="2387" y="505"/>
                </a:lnTo>
                <a:lnTo>
                  <a:pt x="2384" y="505"/>
                </a:lnTo>
                <a:lnTo>
                  <a:pt x="2382" y="505"/>
                </a:lnTo>
                <a:lnTo>
                  <a:pt x="2380" y="505"/>
                </a:lnTo>
                <a:lnTo>
                  <a:pt x="2380" y="505"/>
                </a:lnTo>
                <a:lnTo>
                  <a:pt x="2380" y="503"/>
                </a:lnTo>
                <a:lnTo>
                  <a:pt x="2380" y="501"/>
                </a:lnTo>
                <a:lnTo>
                  <a:pt x="2378" y="501"/>
                </a:lnTo>
                <a:lnTo>
                  <a:pt x="2376" y="499"/>
                </a:lnTo>
                <a:lnTo>
                  <a:pt x="2376" y="499"/>
                </a:lnTo>
                <a:lnTo>
                  <a:pt x="2372" y="499"/>
                </a:lnTo>
                <a:lnTo>
                  <a:pt x="2370" y="499"/>
                </a:lnTo>
                <a:lnTo>
                  <a:pt x="2368" y="501"/>
                </a:lnTo>
                <a:lnTo>
                  <a:pt x="2370" y="505"/>
                </a:lnTo>
                <a:lnTo>
                  <a:pt x="2370" y="505"/>
                </a:lnTo>
                <a:lnTo>
                  <a:pt x="2370" y="508"/>
                </a:lnTo>
                <a:lnTo>
                  <a:pt x="2368" y="508"/>
                </a:lnTo>
                <a:lnTo>
                  <a:pt x="2366" y="508"/>
                </a:lnTo>
                <a:lnTo>
                  <a:pt x="2364" y="510"/>
                </a:lnTo>
                <a:lnTo>
                  <a:pt x="2364" y="508"/>
                </a:lnTo>
                <a:lnTo>
                  <a:pt x="2361" y="508"/>
                </a:lnTo>
                <a:lnTo>
                  <a:pt x="2361" y="508"/>
                </a:lnTo>
                <a:lnTo>
                  <a:pt x="2359" y="508"/>
                </a:lnTo>
                <a:lnTo>
                  <a:pt x="2359" y="508"/>
                </a:lnTo>
                <a:lnTo>
                  <a:pt x="2357" y="510"/>
                </a:lnTo>
                <a:lnTo>
                  <a:pt x="2355" y="512"/>
                </a:lnTo>
                <a:lnTo>
                  <a:pt x="2355" y="512"/>
                </a:lnTo>
                <a:lnTo>
                  <a:pt x="2353" y="512"/>
                </a:lnTo>
                <a:lnTo>
                  <a:pt x="2353" y="512"/>
                </a:lnTo>
                <a:lnTo>
                  <a:pt x="2353" y="512"/>
                </a:lnTo>
                <a:lnTo>
                  <a:pt x="2353" y="512"/>
                </a:lnTo>
                <a:lnTo>
                  <a:pt x="2349" y="510"/>
                </a:lnTo>
                <a:lnTo>
                  <a:pt x="2349" y="508"/>
                </a:lnTo>
                <a:lnTo>
                  <a:pt x="2345" y="508"/>
                </a:lnTo>
                <a:lnTo>
                  <a:pt x="2343" y="508"/>
                </a:lnTo>
                <a:lnTo>
                  <a:pt x="2343" y="508"/>
                </a:lnTo>
                <a:lnTo>
                  <a:pt x="2343" y="510"/>
                </a:lnTo>
                <a:lnTo>
                  <a:pt x="2345" y="514"/>
                </a:lnTo>
                <a:lnTo>
                  <a:pt x="2345" y="516"/>
                </a:lnTo>
                <a:lnTo>
                  <a:pt x="2345" y="516"/>
                </a:lnTo>
                <a:lnTo>
                  <a:pt x="2345" y="518"/>
                </a:lnTo>
                <a:lnTo>
                  <a:pt x="2345" y="518"/>
                </a:lnTo>
                <a:lnTo>
                  <a:pt x="2345" y="518"/>
                </a:lnTo>
                <a:lnTo>
                  <a:pt x="2345" y="518"/>
                </a:lnTo>
                <a:lnTo>
                  <a:pt x="2343" y="514"/>
                </a:lnTo>
                <a:lnTo>
                  <a:pt x="2340" y="512"/>
                </a:lnTo>
                <a:lnTo>
                  <a:pt x="2338" y="510"/>
                </a:lnTo>
                <a:lnTo>
                  <a:pt x="2336" y="508"/>
                </a:lnTo>
                <a:lnTo>
                  <a:pt x="2336" y="508"/>
                </a:lnTo>
                <a:lnTo>
                  <a:pt x="2334" y="508"/>
                </a:lnTo>
                <a:lnTo>
                  <a:pt x="2334" y="508"/>
                </a:lnTo>
                <a:lnTo>
                  <a:pt x="2332" y="508"/>
                </a:lnTo>
                <a:lnTo>
                  <a:pt x="2332" y="510"/>
                </a:lnTo>
                <a:lnTo>
                  <a:pt x="2330" y="510"/>
                </a:lnTo>
                <a:lnTo>
                  <a:pt x="2328" y="510"/>
                </a:lnTo>
                <a:lnTo>
                  <a:pt x="2326" y="512"/>
                </a:lnTo>
                <a:lnTo>
                  <a:pt x="2326" y="512"/>
                </a:lnTo>
                <a:lnTo>
                  <a:pt x="2326" y="516"/>
                </a:lnTo>
                <a:lnTo>
                  <a:pt x="2326" y="516"/>
                </a:lnTo>
                <a:lnTo>
                  <a:pt x="2326" y="518"/>
                </a:lnTo>
                <a:lnTo>
                  <a:pt x="2326" y="518"/>
                </a:lnTo>
                <a:lnTo>
                  <a:pt x="2324" y="516"/>
                </a:lnTo>
                <a:lnTo>
                  <a:pt x="2324" y="516"/>
                </a:lnTo>
                <a:lnTo>
                  <a:pt x="2322" y="514"/>
                </a:lnTo>
                <a:lnTo>
                  <a:pt x="2320" y="514"/>
                </a:lnTo>
                <a:lnTo>
                  <a:pt x="2317" y="510"/>
                </a:lnTo>
                <a:lnTo>
                  <a:pt x="2317" y="510"/>
                </a:lnTo>
                <a:lnTo>
                  <a:pt x="2315" y="510"/>
                </a:lnTo>
                <a:lnTo>
                  <a:pt x="2313" y="510"/>
                </a:lnTo>
                <a:lnTo>
                  <a:pt x="2313" y="512"/>
                </a:lnTo>
                <a:lnTo>
                  <a:pt x="2313" y="514"/>
                </a:lnTo>
                <a:lnTo>
                  <a:pt x="2313" y="516"/>
                </a:lnTo>
                <a:lnTo>
                  <a:pt x="2313" y="518"/>
                </a:lnTo>
                <a:lnTo>
                  <a:pt x="2311" y="520"/>
                </a:lnTo>
                <a:lnTo>
                  <a:pt x="2311" y="522"/>
                </a:lnTo>
                <a:lnTo>
                  <a:pt x="2311" y="522"/>
                </a:lnTo>
                <a:lnTo>
                  <a:pt x="2309" y="522"/>
                </a:lnTo>
                <a:lnTo>
                  <a:pt x="2309" y="520"/>
                </a:lnTo>
                <a:lnTo>
                  <a:pt x="2309" y="520"/>
                </a:lnTo>
                <a:lnTo>
                  <a:pt x="2307" y="520"/>
                </a:lnTo>
                <a:lnTo>
                  <a:pt x="2307" y="520"/>
                </a:lnTo>
                <a:lnTo>
                  <a:pt x="2305" y="522"/>
                </a:lnTo>
                <a:lnTo>
                  <a:pt x="2303" y="524"/>
                </a:lnTo>
                <a:lnTo>
                  <a:pt x="2303" y="524"/>
                </a:lnTo>
                <a:lnTo>
                  <a:pt x="2303" y="524"/>
                </a:lnTo>
                <a:lnTo>
                  <a:pt x="2303" y="524"/>
                </a:lnTo>
                <a:lnTo>
                  <a:pt x="2303" y="526"/>
                </a:lnTo>
                <a:lnTo>
                  <a:pt x="2303" y="528"/>
                </a:lnTo>
                <a:lnTo>
                  <a:pt x="2301" y="528"/>
                </a:lnTo>
                <a:lnTo>
                  <a:pt x="2301" y="528"/>
                </a:lnTo>
                <a:lnTo>
                  <a:pt x="2301" y="524"/>
                </a:lnTo>
                <a:lnTo>
                  <a:pt x="2299" y="524"/>
                </a:lnTo>
                <a:lnTo>
                  <a:pt x="2299" y="524"/>
                </a:lnTo>
                <a:lnTo>
                  <a:pt x="2296" y="524"/>
                </a:lnTo>
                <a:lnTo>
                  <a:pt x="2296" y="524"/>
                </a:lnTo>
                <a:lnTo>
                  <a:pt x="2299" y="524"/>
                </a:lnTo>
                <a:lnTo>
                  <a:pt x="2299" y="522"/>
                </a:lnTo>
                <a:lnTo>
                  <a:pt x="2299" y="522"/>
                </a:lnTo>
                <a:lnTo>
                  <a:pt x="2299" y="522"/>
                </a:lnTo>
                <a:lnTo>
                  <a:pt x="2296" y="522"/>
                </a:lnTo>
                <a:lnTo>
                  <a:pt x="2296" y="522"/>
                </a:lnTo>
                <a:lnTo>
                  <a:pt x="2296" y="520"/>
                </a:lnTo>
                <a:lnTo>
                  <a:pt x="2296" y="520"/>
                </a:lnTo>
                <a:lnTo>
                  <a:pt x="2294" y="520"/>
                </a:lnTo>
                <a:lnTo>
                  <a:pt x="2294" y="518"/>
                </a:lnTo>
                <a:lnTo>
                  <a:pt x="2296" y="518"/>
                </a:lnTo>
                <a:lnTo>
                  <a:pt x="2296" y="518"/>
                </a:lnTo>
                <a:lnTo>
                  <a:pt x="2299" y="518"/>
                </a:lnTo>
                <a:lnTo>
                  <a:pt x="2299" y="514"/>
                </a:lnTo>
                <a:lnTo>
                  <a:pt x="2299" y="514"/>
                </a:lnTo>
                <a:lnTo>
                  <a:pt x="2299" y="514"/>
                </a:lnTo>
                <a:lnTo>
                  <a:pt x="2296" y="512"/>
                </a:lnTo>
                <a:lnTo>
                  <a:pt x="2296" y="512"/>
                </a:lnTo>
                <a:lnTo>
                  <a:pt x="2296" y="512"/>
                </a:lnTo>
                <a:lnTo>
                  <a:pt x="2299" y="512"/>
                </a:lnTo>
                <a:lnTo>
                  <a:pt x="2299" y="512"/>
                </a:lnTo>
                <a:lnTo>
                  <a:pt x="2294" y="510"/>
                </a:lnTo>
                <a:lnTo>
                  <a:pt x="2292" y="508"/>
                </a:lnTo>
                <a:lnTo>
                  <a:pt x="2290" y="505"/>
                </a:lnTo>
                <a:lnTo>
                  <a:pt x="2290" y="505"/>
                </a:lnTo>
                <a:lnTo>
                  <a:pt x="2286" y="503"/>
                </a:lnTo>
                <a:lnTo>
                  <a:pt x="2284" y="503"/>
                </a:lnTo>
                <a:lnTo>
                  <a:pt x="2282" y="501"/>
                </a:lnTo>
                <a:lnTo>
                  <a:pt x="2282" y="501"/>
                </a:lnTo>
                <a:lnTo>
                  <a:pt x="2278" y="501"/>
                </a:lnTo>
                <a:lnTo>
                  <a:pt x="2276" y="501"/>
                </a:lnTo>
                <a:lnTo>
                  <a:pt x="2276" y="501"/>
                </a:lnTo>
                <a:lnTo>
                  <a:pt x="2273" y="503"/>
                </a:lnTo>
                <a:lnTo>
                  <a:pt x="2273" y="503"/>
                </a:lnTo>
                <a:lnTo>
                  <a:pt x="2273" y="503"/>
                </a:lnTo>
                <a:lnTo>
                  <a:pt x="2276" y="503"/>
                </a:lnTo>
                <a:lnTo>
                  <a:pt x="2278" y="503"/>
                </a:lnTo>
                <a:lnTo>
                  <a:pt x="2280" y="503"/>
                </a:lnTo>
                <a:lnTo>
                  <a:pt x="2280" y="503"/>
                </a:lnTo>
                <a:lnTo>
                  <a:pt x="2280" y="505"/>
                </a:lnTo>
                <a:lnTo>
                  <a:pt x="2282" y="505"/>
                </a:lnTo>
                <a:lnTo>
                  <a:pt x="2282" y="505"/>
                </a:lnTo>
                <a:lnTo>
                  <a:pt x="2282" y="505"/>
                </a:lnTo>
                <a:lnTo>
                  <a:pt x="2278" y="505"/>
                </a:lnTo>
                <a:lnTo>
                  <a:pt x="2276" y="505"/>
                </a:lnTo>
                <a:lnTo>
                  <a:pt x="2276" y="505"/>
                </a:lnTo>
                <a:lnTo>
                  <a:pt x="2276" y="508"/>
                </a:lnTo>
                <a:lnTo>
                  <a:pt x="2276" y="508"/>
                </a:lnTo>
                <a:lnTo>
                  <a:pt x="2278" y="508"/>
                </a:lnTo>
                <a:lnTo>
                  <a:pt x="2282" y="510"/>
                </a:lnTo>
                <a:lnTo>
                  <a:pt x="2282" y="510"/>
                </a:lnTo>
                <a:lnTo>
                  <a:pt x="2284" y="512"/>
                </a:lnTo>
                <a:lnTo>
                  <a:pt x="2282" y="514"/>
                </a:lnTo>
                <a:lnTo>
                  <a:pt x="2282" y="514"/>
                </a:lnTo>
                <a:lnTo>
                  <a:pt x="2282" y="514"/>
                </a:lnTo>
                <a:lnTo>
                  <a:pt x="2280" y="514"/>
                </a:lnTo>
                <a:lnTo>
                  <a:pt x="2280" y="514"/>
                </a:lnTo>
                <a:lnTo>
                  <a:pt x="2280" y="514"/>
                </a:lnTo>
                <a:lnTo>
                  <a:pt x="2280" y="512"/>
                </a:lnTo>
                <a:lnTo>
                  <a:pt x="2280" y="512"/>
                </a:lnTo>
                <a:lnTo>
                  <a:pt x="2280" y="512"/>
                </a:lnTo>
                <a:lnTo>
                  <a:pt x="2278" y="510"/>
                </a:lnTo>
                <a:lnTo>
                  <a:pt x="2278" y="512"/>
                </a:lnTo>
                <a:lnTo>
                  <a:pt x="2278" y="512"/>
                </a:lnTo>
                <a:lnTo>
                  <a:pt x="2276" y="512"/>
                </a:lnTo>
                <a:lnTo>
                  <a:pt x="2273" y="512"/>
                </a:lnTo>
                <a:lnTo>
                  <a:pt x="2273" y="512"/>
                </a:lnTo>
                <a:lnTo>
                  <a:pt x="2273" y="512"/>
                </a:lnTo>
                <a:lnTo>
                  <a:pt x="2273" y="510"/>
                </a:lnTo>
                <a:lnTo>
                  <a:pt x="2273" y="510"/>
                </a:lnTo>
                <a:lnTo>
                  <a:pt x="2269" y="508"/>
                </a:lnTo>
                <a:lnTo>
                  <a:pt x="2269" y="508"/>
                </a:lnTo>
                <a:lnTo>
                  <a:pt x="2267" y="508"/>
                </a:lnTo>
                <a:lnTo>
                  <a:pt x="2267" y="508"/>
                </a:lnTo>
                <a:lnTo>
                  <a:pt x="2267" y="508"/>
                </a:lnTo>
                <a:lnTo>
                  <a:pt x="2267" y="510"/>
                </a:lnTo>
                <a:lnTo>
                  <a:pt x="2265" y="510"/>
                </a:lnTo>
                <a:lnTo>
                  <a:pt x="2265" y="510"/>
                </a:lnTo>
                <a:lnTo>
                  <a:pt x="2267" y="510"/>
                </a:lnTo>
                <a:lnTo>
                  <a:pt x="2269" y="512"/>
                </a:lnTo>
                <a:lnTo>
                  <a:pt x="2267" y="512"/>
                </a:lnTo>
                <a:lnTo>
                  <a:pt x="2263" y="510"/>
                </a:lnTo>
                <a:lnTo>
                  <a:pt x="2263" y="510"/>
                </a:lnTo>
                <a:lnTo>
                  <a:pt x="2263" y="510"/>
                </a:lnTo>
                <a:lnTo>
                  <a:pt x="2263" y="512"/>
                </a:lnTo>
                <a:lnTo>
                  <a:pt x="2263" y="512"/>
                </a:lnTo>
                <a:lnTo>
                  <a:pt x="2265" y="512"/>
                </a:lnTo>
                <a:lnTo>
                  <a:pt x="2267" y="514"/>
                </a:lnTo>
                <a:lnTo>
                  <a:pt x="2263" y="514"/>
                </a:lnTo>
                <a:lnTo>
                  <a:pt x="2263" y="514"/>
                </a:lnTo>
                <a:lnTo>
                  <a:pt x="2263" y="516"/>
                </a:lnTo>
                <a:lnTo>
                  <a:pt x="2263" y="516"/>
                </a:lnTo>
                <a:lnTo>
                  <a:pt x="2265" y="516"/>
                </a:lnTo>
                <a:lnTo>
                  <a:pt x="2267" y="518"/>
                </a:lnTo>
                <a:lnTo>
                  <a:pt x="2269" y="518"/>
                </a:lnTo>
                <a:lnTo>
                  <a:pt x="2271" y="518"/>
                </a:lnTo>
                <a:lnTo>
                  <a:pt x="2269" y="518"/>
                </a:lnTo>
                <a:lnTo>
                  <a:pt x="2267" y="518"/>
                </a:lnTo>
                <a:lnTo>
                  <a:pt x="2265" y="520"/>
                </a:lnTo>
                <a:lnTo>
                  <a:pt x="2261" y="518"/>
                </a:lnTo>
                <a:lnTo>
                  <a:pt x="2259" y="516"/>
                </a:lnTo>
                <a:lnTo>
                  <a:pt x="2259" y="516"/>
                </a:lnTo>
                <a:lnTo>
                  <a:pt x="2259" y="518"/>
                </a:lnTo>
                <a:lnTo>
                  <a:pt x="2259" y="518"/>
                </a:lnTo>
                <a:lnTo>
                  <a:pt x="2259" y="518"/>
                </a:lnTo>
                <a:lnTo>
                  <a:pt x="2261" y="520"/>
                </a:lnTo>
                <a:lnTo>
                  <a:pt x="2261" y="520"/>
                </a:lnTo>
                <a:lnTo>
                  <a:pt x="2263" y="522"/>
                </a:lnTo>
                <a:lnTo>
                  <a:pt x="2261" y="522"/>
                </a:lnTo>
                <a:lnTo>
                  <a:pt x="2259" y="520"/>
                </a:lnTo>
                <a:lnTo>
                  <a:pt x="2257" y="520"/>
                </a:lnTo>
                <a:lnTo>
                  <a:pt x="2255" y="520"/>
                </a:lnTo>
                <a:lnTo>
                  <a:pt x="2252" y="522"/>
                </a:lnTo>
                <a:lnTo>
                  <a:pt x="2252" y="524"/>
                </a:lnTo>
                <a:lnTo>
                  <a:pt x="2257" y="524"/>
                </a:lnTo>
                <a:lnTo>
                  <a:pt x="2259" y="524"/>
                </a:lnTo>
                <a:lnTo>
                  <a:pt x="2261" y="526"/>
                </a:lnTo>
                <a:lnTo>
                  <a:pt x="2263" y="524"/>
                </a:lnTo>
                <a:lnTo>
                  <a:pt x="2265" y="524"/>
                </a:lnTo>
                <a:lnTo>
                  <a:pt x="2273" y="522"/>
                </a:lnTo>
                <a:lnTo>
                  <a:pt x="2276" y="522"/>
                </a:lnTo>
                <a:lnTo>
                  <a:pt x="2278" y="522"/>
                </a:lnTo>
                <a:lnTo>
                  <a:pt x="2280" y="522"/>
                </a:lnTo>
                <a:lnTo>
                  <a:pt x="2284" y="522"/>
                </a:lnTo>
                <a:lnTo>
                  <a:pt x="2284" y="524"/>
                </a:lnTo>
                <a:lnTo>
                  <a:pt x="2288" y="524"/>
                </a:lnTo>
                <a:lnTo>
                  <a:pt x="2292" y="524"/>
                </a:lnTo>
                <a:lnTo>
                  <a:pt x="2290" y="524"/>
                </a:lnTo>
                <a:lnTo>
                  <a:pt x="2290" y="526"/>
                </a:lnTo>
                <a:lnTo>
                  <a:pt x="2286" y="526"/>
                </a:lnTo>
                <a:lnTo>
                  <a:pt x="2284" y="528"/>
                </a:lnTo>
                <a:lnTo>
                  <a:pt x="2282" y="531"/>
                </a:lnTo>
                <a:lnTo>
                  <a:pt x="2282" y="531"/>
                </a:lnTo>
                <a:lnTo>
                  <a:pt x="2284" y="531"/>
                </a:lnTo>
                <a:lnTo>
                  <a:pt x="2288" y="533"/>
                </a:lnTo>
                <a:lnTo>
                  <a:pt x="2288" y="533"/>
                </a:lnTo>
                <a:lnTo>
                  <a:pt x="2292" y="531"/>
                </a:lnTo>
                <a:lnTo>
                  <a:pt x="2292" y="531"/>
                </a:lnTo>
                <a:lnTo>
                  <a:pt x="2292" y="533"/>
                </a:lnTo>
                <a:lnTo>
                  <a:pt x="2292" y="533"/>
                </a:lnTo>
                <a:lnTo>
                  <a:pt x="2290" y="535"/>
                </a:lnTo>
                <a:lnTo>
                  <a:pt x="2284" y="535"/>
                </a:lnTo>
                <a:lnTo>
                  <a:pt x="2282" y="535"/>
                </a:lnTo>
                <a:lnTo>
                  <a:pt x="2280" y="535"/>
                </a:lnTo>
                <a:lnTo>
                  <a:pt x="2280" y="535"/>
                </a:lnTo>
                <a:lnTo>
                  <a:pt x="2278" y="535"/>
                </a:lnTo>
                <a:lnTo>
                  <a:pt x="2278" y="535"/>
                </a:lnTo>
                <a:lnTo>
                  <a:pt x="2278" y="535"/>
                </a:lnTo>
                <a:lnTo>
                  <a:pt x="2276" y="535"/>
                </a:lnTo>
                <a:lnTo>
                  <a:pt x="2273" y="537"/>
                </a:lnTo>
                <a:lnTo>
                  <a:pt x="2273" y="535"/>
                </a:lnTo>
                <a:lnTo>
                  <a:pt x="2271" y="535"/>
                </a:lnTo>
                <a:lnTo>
                  <a:pt x="2271" y="535"/>
                </a:lnTo>
                <a:lnTo>
                  <a:pt x="2269" y="537"/>
                </a:lnTo>
                <a:lnTo>
                  <a:pt x="2269" y="537"/>
                </a:lnTo>
                <a:lnTo>
                  <a:pt x="2267" y="537"/>
                </a:lnTo>
                <a:lnTo>
                  <a:pt x="2265" y="537"/>
                </a:lnTo>
                <a:lnTo>
                  <a:pt x="2263" y="537"/>
                </a:lnTo>
                <a:lnTo>
                  <a:pt x="2261" y="537"/>
                </a:lnTo>
                <a:lnTo>
                  <a:pt x="2261" y="537"/>
                </a:lnTo>
                <a:lnTo>
                  <a:pt x="2259" y="539"/>
                </a:lnTo>
                <a:lnTo>
                  <a:pt x="2261" y="539"/>
                </a:lnTo>
                <a:lnTo>
                  <a:pt x="2261" y="541"/>
                </a:lnTo>
                <a:lnTo>
                  <a:pt x="2261" y="541"/>
                </a:lnTo>
                <a:lnTo>
                  <a:pt x="2263" y="541"/>
                </a:lnTo>
                <a:lnTo>
                  <a:pt x="2265" y="541"/>
                </a:lnTo>
                <a:lnTo>
                  <a:pt x="2267" y="539"/>
                </a:lnTo>
                <a:lnTo>
                  <a:pt x="2269" y="539"/>
                </a:lnTo>
                <a:lnTo>
                  <a:pt x="2278" y="541"/>
                </a:lnTo>
                <a:lnTo>
                  <a:pt x="2282" y="539"/>
                </a:lnTo>
                <a:lnTo>
                  <a:pt x="2284" y="541"/>
                </a:lnTo>
                <a:lnTo>
                  <a:pt x="2286" y="541"/>
                </a:lnTo>
                <a:lnTo>
                  <a:pt x="2286" y="541"/>
                </a:lnTo>
                <a:lnTo>
                  <a:pt x="2284" y="543"/>
                </a:lnTo>
                <a:lnTo>
                  <a:pt x="2284" y="543"/>
                </a:lnTo>
                <a:lnTo>
                  <a:pt x="2284" y="545"/>
                </a:lnTo>
                <a:lnTo>
                  <a:pt x="2286" y="545"/>
                </a:lnTo>
                <a:lnTo>
                  <a:pt x="2286" y="545"/>
                </a:lnTo>
                <a:lnTo>
                  <a:pt x="2288" y="545"/>
                </a:lnTo>
                <a:lnTo>
                  <a:pt x="2290" y="545"/>
                </a:lnTo>
                <a:lnTo>
                  <a:pt x="2294" y="543"/>
                </a:lnTo>
                <a:lnTo>
                  <a:pt x="2294" y="543"/>
                </a:lnTo>
                <a:lnTo>
                  <a:pt x="2294" y="543"/>
                </a:lnTo>
                <a:lnTo>
                  <a:pt x="2294" y="543"/>
                </a:lnTo>
                <a:lnTo>
                  <a:pt x="2292" y="545"/>
                </a:lnTo>
                <a:lnTo>
                  <a:pt x="2290" y="547"/>
                </a:lnTo>
                <a:lnTo>
                  <a:pt x="2288" y="547"/>
                </a:lnTo>
                <a:lnTo>
                  <a:pt x="2288" y="549"/>
                </a:lnTo>
                <a:lnTo>
                  <a:pt x="2290" y="549"/>
                </a:lnTo>
                <a:lnTo>
                  <a:pt x="2290" y="549"/>
                </a:lnTo>
                <a:lnTo>
                  <a:pt x="2288" y="549"/>
                </a:lnTo>
                <a:lnTo>
                  <a:pt x="2288" y="552"/>
                </a:lnTo>
                <a:lnTo>
                  <a:pt x="2288" y="552"/>
                </a:lnTo>
                <a:lnTo>
                  <a:pt x="2290" y="552"/>
                </a:lnTo>
                <a:lnTo>
                  <a:pt x="2294" y="549"/>
                </a:lnTo>
                <a:lnTo>
                  <a:pt x="2294" y="549"/>
                </a:lnTo>
                <a:lnTo>
                  <a:pt x="2296" y="549"/>
                </a:lnTo>
                <a:lnTo>
                  <a:pt x="2294" y="549"/>
                </a:lnTo>
                <a:lnTo>
                  <a:pt x="2294" y="549"/>
                </a:lnTo>
                <a:lnTo>
                  <a:pt x="2292" y="552"/>
                </a:lnTo>
                <a:lnTo>
                  <a:pt x="2292" y="552"/>
                </a:lnTo>
                <a:lnTo>
                  <a:pt x="2292" y="554"/>
                </a:lnTo>
                <a:lnTo>
                  <a:pt x="2290" y="554"/>
                </a:lnTo>
                <a:lnTo>
                  <a:pt x="2290" y="554"/>
                </a:lnTo>
                <a:lnTo>
                  <a:pt x="2288" y="556"/>
                </a:lnTo>
                <a:lnTo>
                  <a:pt x="2288" y="556"/>
                </a:lnTo>
                <a:lnTo>
                  <a:pt x="2286" y="558"/>
                </a:lnTo>
                <a:lnTo>
                  <a:pt x="2282" y="558"/>
                </a:lnTo>
                <a:lnTo>
                  <a:pt x="2282" y="558"/>
                </a:lnTo>
                <a:lnTo>
                  <a:pt x="2280" y="558"/>
                </a:lnTo>
                <a:lnTo>
                  <a:pt x="2280" y="556"/>
                </a:lnTo>
                <a:lnTo>
                  <a:pt x="2280" y="556"/>
                </a:lnTo>
                <a:lnTo>
                  <a:pt x="2278" y="558"/>
                </a:lnTo>
                <a:lnTo>
                  <a:pt x="2278" y="558"/>
                </a:lnTo>
                <a:lnTo>
                  <a:pt x="2278" y="560"/>
                </a:lnTo>
                <a:lnTo>
                  <a:pt x="2280" y="562"/>
                </a:lnTo>
                <a:lnTo>
                  <a:pt x="2280" y="562"/>
                </a:lnTo>
                <a:lnTo>
                  <a:pt x="2280" y="562"/>
                </a:lnTo>
                <a:lnTo>
                  <a:pt x="2284" y="562"/>
                </a:lnTo>
                <a:lnTo>
                  <a:pt x="2296" y="562"/>
                </a:lnTo>
                <a:lnTo>
                  <a:pt x="2299" y="562"/>
                </a:lnTo>
                <a:lnTo>
                  <a:pt x="2301" y="560"/>
                </a:lnTo>
                <a:lnTo>
                  <a:pt x="2301" y="560"/>
                </a:lnTo>
                <a:lnTo>
                  <a:pt x="2303" y="560"/>
                </a:lnTo>
                <a:lnTo>
                  <a:pt x="2303" y="560"/>
                </a:lnTo>
                <a:lnTo>
                  <a:pt x="2301" y="560"/>
                </a:lnTo>
                <a:lnTo>
                  <a:pt x="2301" y="560"/>
                </a:lnTo>
                <a:lnTo>
                  <a:pt x="2303" y="562"/>
                </a:lnTo>
                <a:lnTo>
                  <a:pt x="2305" y="562"/>
                </a:lnTo>
                <a:lnTo>
                  <a:pt x="2307" y="562"/>
                </a:lnTo>
                <a:lnTo>
                  <a:pt x="2307" y="564"/>
                </a:lnTo>
                <a:lnTo>
                  <a:pt x="2309" y="564"/>
                </a:lnTo>
                <a:lnTo>
                  <a:pt x="2309" y="564"/>
                </a:lnTo>
                <a:lnTo>
                  <a:pt x="2311" y="562"/>
                </a:lnTo>
                <a:lnTo>
                  <a:pt x="2311" y="562"/>
                </a:lnTo>
                <a:lnTo>
                  <a:pt x="2313" y="564"/>
                </a:lnTo>
                <a:lnTo>
                  <a:pt x="2313" y="564"/>
                </a:lnTo>
                <a:lnTo>
                  <a:pt x="2311" y="564"/>
                </a:lnTo>
                <a:lnTo>
                  <a:pt x="2311" y="564"/>
                </a:lnTo>
                <a:lnTo>
                  <a:pt x="2311" y="564"/>
                </a:lnTo>
                <a:lnTo>
                  <a:pt x="2311" y="564"/>
                </a:lnTo>
                <a:lnTo>
                  <a:pt x="2311" y="566"/>
                </a:lnTo>
                <a:lnTo>
                  <a:pt x="2311" y="566"/>
                </a:lnTo>
                <a:lnTo>
                  <a:pt x="2315" y="568"/>
                </a:lnTo>
                <a:lnTo>
                  <a:pt x="2320" y="568"/>
                </a:lnTo>
                <a:lnTo>
                  <a:pt x="2322" y="568"/>
                </a:lnTo>
                <a:lnTo>
                  <a:pt x="2326" y="570"/>
                </a:lnTo>
                <a:lnTo>
                  <a:pt x="2328" y="570"/>
                </a:lnTo>
                <a:lnTo>
                  <a:pt x="2338" y="572"/>
                </a:lnTo>
                <a:lnTo>
                  <a:pt x="2343" y="570"/>
                </a:lnTo>
                <a:lnTo>
                  <a:pt x="2345" y="570"/>
                </a:lnTo>
                <a:lnTo>
                  <a:pt x="2343" y="568"/>
                </a:lnTo>
                <a:lnTo>
                  <a:pt x="2343" y="568"/>
                </a:lnTo>
                <a:lnTo>
                  <a:pt x="2343" y="568"/>
                </a:lnTo>
                <a:lnTo>
                  <a:pt x="2345" y="568"/>
                </a:lnTo>
                <a:lnTo>
                  <a:pt x="2345" y="570"/>
                </a:lnTo>
                <a:lnTo>
                  <a:pt x="2347" y="570"/>
                </a:lnTo>
                <a:lnTo>
                  <a:pt x="2347" y="568"/>
                </a:lnTo>
                <a:lnTo>
                  <a:pt x="2349" y="568"/>
                </a:lnTo>
                <a:lnTo>
                  <a:pt x="2349" y="566"/>
                </a:lnTo>
                <a:lnTo>
                  <a:pt x="2349" y="566"/>
                </a:lnTo>
                <a:lnTo>
                  <a:pt x="2349" y="566"/>
                </a:lnTo>
                <a:lnTo>
                  <a:pt x="2349" y="566"/>
                </a:lnTo>
                <a:lnTo>
                  <a:pt x="2349" y="564"/>
                </a:lnTo>
                <a:lnTo>
                  <a:pt x="2353" y="564"/>
                </a:lnTo>
                <a:lnTo>
                  <a:pt x="2359" y="562"/>
                </a:lnTo>
                <a:lnTo>
                  <a:pt x="2361" y="562"/>
                </a:lnTo>
                <a:close/>
                <a:moveTo>
                  <a:pt x="1869" y="1635"/>
                </a:moveTo>
                <a:lnTo>
                  <a:pt x="1869" y="1635"/>
                </a:lnTo>
                <a:lnTo>
                  <a:pt x="1873" y="1633"/>
                </a:lnTo>
                <a:lnTo>
                  <a:pt x="1873" y="1633"/>
                </a:lnTo>
                <a:lnTo>
                  <a:pt x="1873" y="1631"/>
                </a:lnTo>
                <a:lnTo>
                  <a:pt x="1873" y="1631"/>
                </a:lnTo>
                <a:lnTo>
                  <a:pt x="1871" y="1631"/>
                </a:lnTo>
                <a:lnTo>
                  <a:pt x="1869" y="1633"/>
                </a:lnTo>
                <a:lnTo>
                  <a:pt x="1869" y="1633"/>
                </a:lnTo>
                <a:lnTo>
                  <a:pt x="1869" y="1633"/>
                </a:lnTo>
                <a:lnTo>
                  <a:pt x="1869" y="1635"/>
                </a:lnTo>
                <a:lnTo>
                  <a:pt x="1869" y="1635"/>
                </a:lnTo>
                <a:close/>
                <a:moveTo>
                  <a:pt x="1871" y="419"/>
                </a:moveTo>
                <a:lnTo>
                  <a:pt x="1873" y="417"/>
                </a:lnTo>
                <a:lnTo>
                  <a:pt x="1873" y="417"/>
                </a:lnTo>
                <a:lnTo>
                  <a:pt x="1873" y="417"/>
                </a:lnTo>
                <a:lnTo>
                  <a:pt x="1869" y="415"/>
                </a:lnTo>
                <a:lnTo>
                  <a:pt x="1867" y="415"/>
                </a:lnTo>
                <a:lnTo>
                  <a:pt x="1865" y="415"/>
                </a:lnTo>
                <a:lnTo>
                  <a:pt x="1865" y="417"/>
                </a:lnTo>
                <a:lnTo>
                  <a:pt x="1865" y="417"/>
                </a:lnTo>
                <a:lnTo>
                  <a:pt x="1865" y="419"/>
                </a:lnTo>
                <a:lnTo>
                  <a:pt x="1865" y="422"/>
                </a:lnTo>
                <a:lnTo>
                  <a:pt x="1865" y="424"/>
                </a:lnTo>
                <a:lnTo>
                  <a:pt x="1867" y="426"/>
                </a:lnTo>
                <a:lnTo>
                  <a:pt x="1867" y="426"/>
                </a:lnTo>
                <a:lnTo>
                  <a:pt x="1869" y="424"/>
                </a:lnTo>
                <a:lnTo>
                  <a:pt x="1869" y="424"/>
                </a:lnTo>
                <a:lnTo>
                  <a:pt x="1869" y="424"/>
                </a:lnTo>
                <a:lnTo>
                  <a:pt x="1869" y="422"/>
                </a:lnTo>
                <a:lnTo>
                  <a:pt x="1871" y="419"/>
                </a:lnTo>
                <a:close/>
                <a:moveTo>
                  <a:pt x="2255" y="1413"/>
                </a:moveTo>
                <a:lnTo>
                  <a:pt x="2252" y="1415"/>
                </a:lnTo>
                <a:lnTo>
                  <a:pt x="2252" y="1415"/>
                </a:lnTo>
                <a:lnTo>
                  <a:pt x="2252" y="1415"/>
                </a:lnTo>
                <a:lnTo>
                  <a:pt x="2255" y="1417"/>
                </a:lnTo>
                <a:lnTo>
                  <a:pt x="2255" y="1417"/>
                </a:lnTo>
                <a:lnTo>
                  <a:pt x="2255" y="1417"/>
                </a:lnTo>
                <a:lnTo>
                  <a:pt x="2257" y="1415"/>
                </a:lnTo>
                <a:lnTo>
                  <a:pt x="2255" y="1413"/>
                </a:lnTo>
                <a:lnTo>
                  <a:pt x="2255" y="1413"/>
                </a:lnTo>
                <a:close/>
                <a:moveTo>
                  <a:pt x="2267" y="1411"/>
                </a:moveTo>
                <a:lnTo>
                  <a:pt x="2265" y="1411"/>
                </a:lnTo>
                <a:lnTo>
                  <a:pt x="2265" y="1409"/>
                </a:lnTo>
                <a:lnTo>
                  <a:pt x="2263" y="1409"/>
                </a:lnTo>
                <a:lnTo>
                  <a:pt x="2263" y="1409"/>
                </a:lnTo>
                <a:lnTo>
                  <a:pt x="2263" y="1411"/>
                </a:lnTo>
                <a:lnTo>
                  <a:pt x="2263" y="1411"/>
                </a:lnTo>
                <a:lnTo>
                  <a:pt x="2263" y="1413"/>
                </a:lnTo>
                <a:lnTo>
                  <a:pt x="2265" y="1415"/>
                </a:lnTo>
                <a:lnTo>
                  <a:pt x="2265" y="1415"/>
                </a:lnTo>
                <a:lnTo>
                  <a:pt x="2267" y="1415"/>
                </a:lnTo>
                <a:lnTo>
                  <a:pt x="2267" y="1413"/>
                </a:lnTo>
                <a:lnTo>
                  <a:pt x="2267" y="1413"/>
                </a:lnTo>
                <a:lnTo>
                  <a:pt x="2267" y="1411"/>
                </a:lnTo>
                <a:close/>
                <a:moveTo>
                  <a:pt x="2276" y="1390"/>
                </a:moveTo>
                <a:lnTo>
                  <a:pt x="2276" y="1390"/>
                </a:lnTo>
                <a:lnTo>
                  <a:pt x="2276" y="1388"/>
                </a:lnTo>
                <a:lnTo>
                  <a:pt x="2276" y="1388"/>
                </a:lnTo>
                <a:lnTo>
                  <a:pt x="2276" y="1388"/>
                </a:lnTo>
                <a:lnTo>
                  <a:pt x="2276" y="1388"/>
                </a:lnTo>
                <a:lnTo>
                  <a:pt x="2276" y="1390"/>
                </a:lnTo>
                <a:lnTo>
                  <a:pt x="2276" y="1390"/>
                </a:lnTo>
                <a:lnTo>
                  <a:pt x="2276" y="1390"/>
                </a:lnTo>
                <a:close/>
                <a:moveTo>
                  <a:pt x="2273" y="1409"/>
                </a:moveTo>
                <a:lnTo>
                  <a:pt x="2271" y="1409"/>
                </a:lnTo>
                <a:lnTo>
                  <a:pt x="2271" y="1411"/>
                </a:lnTo>
                <a:lnTo>
                  <a:pt x="2271" y="1411"/>
                </a:lnTo>
                <a:lnTo>
                  <a:pt x="2271" y="1411"/>
                </a:lnTo>
                <a:lnTo>
                  <a:pt x="2271" y="1413"/>
                </a:lnTo>
                <a:lnTo>
                  <a:pt x="2271" y="1413"/>
                </a:lnTo>
                <a:lnTo>
                  <a:pt x="2273" y="1411"/>
                </a:lnTo>
                <a:lnTo>
                  <a:pt x="2273" y="1411"/>
                </a:lnTo>
                <a:lnTo>
                  <a:pt x="2273" y="1409"/>
                </a:lnTo>
                <a:close/>
                <a:moveTo>
                  <a:pt x="2278" y="1396"/>
                </a:moveTo>
                <a:lnTo>
                  <a:pt x="2278" y="1396"/>
                </a:lnTo>
                <a:lnTo>
                  <a:pt x="2278" y="1396"/>
                </a:lnTo>
                <a:lnTo>
                  <a:pt x="2276" y="1396"/>
                </a:lnTo>
                <a:lnTo>
                  <a:pt x="2276" y="1396"/>
                </a:lnTo>
                <a:lnTo>
                  <a:pt x="2276" y="1399"/>
                </a:lnTo>
                <a:lnTo>
                  <a:pt x="2276" y="1401"/>
                </a:lnTo>
                <a:lnTo>
                  <a:pt x="2278" y="1401"/>
                </a:lnTo>
                <a:lnTo>
                  <a:pt x="2280" y="1399"/>
                </a:lnTo>
                <a:lnTo>
                  <a:pt x="2280" y="1399"/>
                </a:lnTo>
                <a:lnTo>
                  <a:pt x="2280" y="1396"/>
                </a:lnTo>
                <a:lnTo>
                  <a:pt x="2278" y="1396"/>
                </a:lnTo>
                <a:close/>
                <a:moveTo>
                  <a:pt x="1934" y="631"/>
                </a:moveTo>
                <a:lnTo>
                  <a:pt x="1934" y="631"/>
                </a:lnTo>
                <a:lnTo>
                  <a:pt x="1936" y="633"/>
                </a:lnTo>
                <a:lnTo>
                  <a:pt x="1938" y="629"/>
                </a:lnTo>
                <a:lnTo>
                  <a:pt x="1938" y="629"/>
                </a:lnTo>
                <a:lnTo>
                  <a:pt x="1938" y="627"/>
                </a:lnTo>
                <a:lnTo>
                  <a:pt x="1938" y="627"/>
                </a:lnTo>
                <a:lnTo>
                  <a:pt x="1936" y="627"/>
                </a:lnTo>
                <a:lnTo>
                  <a:pt x="1930" y="629"/>
                </a:lnTo>
                <a:lnTo>
                  <a:pt x="1930" y="631"/>
                </a:lnTo>
                <a:lnTo>
                  <a:pt x="1932" y="631"/>
                </a:lnTo>
                <a:lnTo>
                  <a:pt x="1934" y="631"/>
                </a:lnTo>
                <a:close/>
                <a:moveTo>
                  <a:pt x="1957" y="1650"/>
                </a:moveTo>
                <a:lnTo>
                  <a:pt x="1957" y="1650"/>
                </a:lnTo>
                <a:lnTo>
                  <a:pt x="1957" y="1650"/>
                </a:lnTo>
                <a:lnTo>
                  <a:pt x="1955" y="1650"/>
                </a:lnTo>
                <a:lnTo>
                  <a:pt x="1955" y="1650"/>
                </a:lnTo>
                <a:lnTo>
                  <a:pt x="1955" y="1650"/>
                </a:lnTo>
                <a:lnTo>
                  <a:pt x="1957" y="1650"/>
                </a:lnTo>
                <a:lnTo>
                  <a:pt x="1957" y="1650"/>
                </a:lnTo>
                <a:lnTo>
                  <a:pt x="1957" y="1650"/>
                </a:lnTo>
                <a:close/>
                <a:moveTo>
                  <a:pt x="2072" y="522"/>
                </a:moveTo>
                <a:lnTo>
                  <a:pt x="2072" y="520"/>
                </a:lnTo>
                <a:lnTo>
                  <a:pt x="2070" y="518"/>
                </a:lnTo>
                <a:lnTo>
                  <a:pt x="2068" y="518"/>
                </a:lnTo>
                <a:lnTo>
                  <a:pt x="2068" y="520"/>
                </a:lnTo>
                <a:lnTo>
                  <a:pt x="2068" y="522"/>
                </a:lnTo>
                <a:lnTo>
                  <a:pt x="2072" y="522"/>
                </a:lnTo>
                <a:lnTo>
                  <a:pt x="2072" y="522"/>
                </a:lnTo>
                <a:close/>
                <a:moveTo>
                  <a:pt x="1861" y="1640"/>
                </a:moveTo>
                <a:lnTo>
                  <a:pt x="1859" y="1644"/>
                </a:lnTo>
                <a:lnTo>
                  <a:pt x="1859" y="1646"/>
                </a:lnTo>
                <a:lnTo>
                  <a:pt x="1856" y="1648"/>
                </a:lnTo>
                <a:lnTo>
                  <a:pt x="1854" y="1652"/>
                </a:lnTo>
                <a:lnTo>
                  <a:pt x="1856" y="1652"/>
                </a:lnTo>
                <a:lnTo>
                  <a:pt x="1861" y="1650"/>
                </a:lnTo>
                <a:lnTo>
                  <a:pt x="1863" y="1648"/>
                </a:lnTo>
                <a:lnTo>
                  <a:pt x="1865" y="1646"/>
                </a:lnTo>
                <a:lnTo>
                  <a:pt x="1865" y="1646"/>
                </a:lnTo>
                <a:lnTo>
                  <a:pt x="1867" y="1642"/>
                </a:lnTo>
                <a:lnTo>
                  <a:pt x="1865" y="1640"/>
                </a:lnTo>
                <a:lnTo>
                  <a:pt x="1863" y="1640"/>
                </a:lnTo>
                <a:lnTo>
                  <a:pt x="1861" y="1640"/>
                </a:lnTo>
                <a:close/>
                <a:moveTo>
                  <a:pt x="2257" y="428"/>
                </a:moveTo>
                <a:lnTo>
                  <a:pt x="2257" y="426"/>
                </a:lnTo>
                <a:lnTo>
                  <a:pt x="2257" y="426"/>
                </a:lnTo>
                <a:lnTo>
                  <a:pt x="2257" y="424"/>
                </a:lnTo>
                <a:lnTo>
                  <a:pt x="2257" y="424"/>
                </a:lnTo>
                <a:lnTo>
                  <a:pt x="2257" y="424"/>
                </a:lnTo>
                <a:lnTo>
                  <a:pt x="2261" y="424"/>
                </a:lnTo>
                <a:lnTo>
                  <a:pt x="2263" y="424"/>
                </a:lnTo>
                <a:lnTo>
                  <a:pt x="2263" y="424"/>
                </a:lnTo>
                <a:lnTo>
                  <a:pt x="2265" y="422"/>
                </a:lnTo>
                <a:lnTo>
                  <a:pt x="2263" y="422"/>
                </a:lnTo>
                <a:lnTo>
                  <a:pt x="2263" y="419"/>
                </a:lnTo>
                <a:lnTo>
                  <a:pt x="2263" y="419"/>
                </a:lnTo>
                <a:lnTo>
                  <a:pt x="2263" y="419"/>
                </a:lnTo>
                <a:lnTo>
                  <a:pt x="2267" y="419"/>
                </a:lnTo>
                <a:lnTo>
                  <a:pt x="2271" y="417"/>
                </a:lnTo>
                <a:lnTo>
                  <a:pt x="2273" y="417"/>
                </a:lnTo>
                <a:lnTo>
                  <a:pt x="2273" y="417"/>
                </a:lnTo>
                <a:lnTo>
                  <a:pt x="2273" y="415"/>
                </a:lnTo>
                <a:lnTo>
                  <a:pt x="2273" y="415"/>
                </a:lnTo>
                <a:lnTo>
                  <a:pt x="2278" y="415"/>
                </a:lnTo>
                <a:lnTo>
                  <a:pt x="2278" y="415"/>
                </a:lnTo>
                <a:lnTo>
                  <a:pt x="2280" y="413"/>
                </a:lnTo>
                <a:lnTo>
                  <a:pt x="2282" y="413"/>
                </a:lnTo>
                <a:lnTo>
                  <a:pt x="2284" y="411"/>
                </a:lnTo>
                <a:lnTo>
                  <a:pt x="2286" y="411"/>
                </a:lnTo>
                <a:lnTo>
                  <a:pt x="2286" y="411"/>
                </a:lnTo>
                <a:lnTo>
                  <a:pt x="2284" y="409"/>
                </a:lnTo>
                <a:lnTo>
                  <a:pt x="2271" y="409"/>
                </a:lnTo>
                <a:lnTo>
                  <a:pt x="2265" y="409"/>
                </a:lnTo>
                <a:lnTo>
                  <a:pt x="2259" y="409"/>
                </a:lnTo>
                <a:lnTo>
                  <a:pt x="2248" y="405"/>
                </a:lnTo>
                <a:lnTo>
                  <a:pt x="2238" y="405"/>
                </a:lnTo>
                <a:lnTo>
                  <a:pt x="2236" y="405"/>
                </a:lnTo>
                <a:lnTo>
                  <a:pt x="2229" y="407"/>
                </a:lnTo>
                <a:lnTo>
                  <a:pt x="2225" y="407"/>
                </a:lnTo>
                <a:lnTo>
                  <a:pt x="2221" y="407"/>
                </a:lnTo>
                <a:lnTo>
                  <a:pt x="2217" y="407"/>
                </a:lnTo>
                <a:lnTo>
                  <a:pt x="2215" y="409"/>
                </a:lnTo>
                <a:lnTo>
                  <a:pt x="2213" y="411"/>
                </a:lnTo>
                <a:lnTo>
                  <a:pt x="2211" y="413"/>
                </a:lnTo>
                <a:lnTo>
                  <a:pt x="2208" y="413"/>
                </a:lnTo>
                <a:lnTo>
                  <a:pt x="2208" y="409"/>
                </a:lnTo>
                <a:lnTo>
                  <a:pt x="2213" y="407"/>
                </a:lnTo>
                <a:lnTo>
                  <a:pt x="2213" y="407"/>
                </a:lnTo>
                <a:lnTo>
                  <a:pt x="2215" y="405"/>
                </a:lnTo>
                <a:lnTo>
                  <a:pt x="2219" y="405"/>
                </a:lnTo>
                <a:lnTo>
                  <a:pt x="2223" y="403"/>
                </a:lnTo>
                <a:lnTo>
                  <a:pt x="2223" y="403"/>
                </a:lnTo>
                <a:lnTo>
                  <a:pt x="2223" y="401"/>
                </a:lnTo>
                <a:lnTo>
                  <a:pt x="2221" y="401"/>
                </a:lnTo>
                <a:lnTo>
                  <a:pt x="2221" y="401"/>
                </a:lnTo>
                <a:lnTo>
                  <a:pt x="2221" y="401"/>
                </a:lnTo>
                <a:lnTo>
                  <a:pt x="2208" y="403"/>
                </a:lnTo>
                <a:lnTo>
                  <a:pt x="2202" y="403"/>
                </a:lnTo>
                <a:lnTo>
                  <a:pt x="2194" y="401"/>
                </a:lnTo>
                <a:lnTo>
                  <a:pt x="2194" y="401"/>
                </a:lnTo>
                <a:lnTo>
                  <a:pt x="2187" y="401"/>
                </a:lnTo>
                <a:lnTo>
                  <a:pt x="2187" y="401"/>
                </a:lnTo>
                <a:lnTo>
                  <a:pt x="2187" y="401"/>
                </a:lnTo>
                <a:lnTo>
                  <a:pt x="2194" y="398"/>
                </a:lnTo>
                <a:lnTo>
                  <a:pt x="2196" y="398"/>
                </a:lnTo>
                <a:lnTo>
                  <a:pt x="2200" y="396"/>
                </a:lnTo>
                <a:lnTo>
                  <a:pt x="2200" y="394"/>
                </a:lnTo>
                <a:lnTo>
                  <a:pt x="2202" y="394"/>
                </a:lnTo>
                <a:lnTo>
                  <a:pt x="2202" y="390"/>
                </a:lnTo>
                <a:lnTo>
                  <a:pt x="2202" y="390"/>
                </a:lnTo>
                <a:lnTo>
                  <a:pt x="2200" y="388"/>
                </a:lnTo>
                <a:lnTo>
                  <a:pt x="2198" y="388"/>
                </a:lnTo>
                <a:lnTo>
                  <a:pt x="2196" y="388"/>
                </a:lnTo>
                <a:lnTo>
                  <a:pt x="2198" y="386"/>
                </a:lnTo>
                <a:lnTo>
                  <a:pt x="2204" y="386"/>
                </a:lnTo>
                <a:lnTo>
                  <a:pt x="2206" y="388"/>
                </a:lnTo>
                <a:lnTo>
                  <a:pt x="2213" y="388"/>
                </a:lnTo>
                <a:lnTo>
                  <a:pt x="2215" y="388"/>
                </a:lnTo>
                <a:lnTo>
                  <a:pt x="2221" y="388"/>
                </a:lnTo>
                <a:lnTo>
                  <a:pt x="2223" y="388"/>
                </a:lnTo>
                <a:lnTo>
                  <a:pt x="2229" y="386"/>
                </a:lnTo>
                <a:lnTo>
                  <a:pt x="2231" y="384"/>
                </a:lnTo>
                <a:lnTo>
                  <a:pt x="2236" y="382"/>
                </a:lnTo>
                <a:lnTo>
                  <a:pt x="2236" y="380"/>
                </a:lnTo>
                <a:lnTo>
                  <a:pt x="2236" y="378"/>
                </a:lnTo>
                <a:lnTo>
                  <a:pt x="2234" y="375"/>
                </a:lnTo>
                <a:lnTo>
                  <a:pt x="2234" y="373"/>
                </a:lnTo>
                <a:lnTo>
                  <a:pt x="2229" y="373"/>
                </a:lnTo>
                <a:lnTo>
                  <a:pt x="2225" y="373"/>
                </a:lnTo>
                <a:lnTo>
                  <a:pt x="2221" y="373"/>
                </a:lnTo>
                <a:lnTo>
                  <a:pt x="2215" y="373"/>
                </a:lnTo>
                <a:lnTo>
                  <a:pt x="2215" y="371"/>
                </a:lnTo>
                <a:lnTo>
                  <a:pt x="2215" y="371"/>
                </a:lnTo>
                <a:lnTo>
                  <a:pt x="2217" y="371"/>
                </a:lnTo>
                <a:lnTo>
                  <a:pt x="2221" y="371"/>
                </a:lnTo>
                <a:lnTo>
                  <a:pt x="2227" y="371"/>
                </a:lnTo>
                <a:lnTo>
                  <a:pt x="2234" y="371"/>
                </a:lnTo>
                <a:lnTo>
                  <a:pt x="2236" y="373"/>
                </a:lnTo>
                <a:lnTo>
                  <a:pt x="2240" y="375"/>
                </a:lnTo>
                <a:lnTo>
                  <a:pt x="2242" y="378"/>
                </a:lnTo>
                <a:lnTo>
                  <a:pt x="2244" y="378"/>
                </a:lnTo>
                <a:lnTo>
                  <a:pt x="2248" y="380"/>
                </a:lnTo>
                <a:lnTo>
                  <a:pt x="2252" y="382"/>
                </a:lnTo>
                <a:lnTo>
                  <a:pt x="2255" y="384"/>
                </a:lnTo>
                <a:lnTo>
                  <a:pt x="2257" y="386"/>
                </a:lnTo>
                <a:lnTo>
                  <a:pt x="2257" y="388"/>
                </a:lnTo>
                <a:lnTo>
                  <a:pt x="2259" y="392"/>
                </a:lnTo>
                <a:lnTo>
                  <a:pt x="2261" y="396"/>
                </a:lnTo>
                <a:lnTo>
                  <a:pt x="2263" y="398"/>
                </a:lnTo>
                <a:lnTo>
                  <a:pt x="2269" y="401"/>
                </a:lnTo>
                <a:lnTo>
                  <a:pt x="2271" y="401"/>
                </a:lnTo>
                <a:lnTo>
                  <a:pt x="2276" y="401"/>
                </a:lnTo>
                <a:lnTo>
                  <a:pt x="2280" y="401"/>
                </a:lnTo>
                <a:lnTo>
                  <a:pt x="2280" y="401"/>
                </a:lnTo>
                <a:lnTo>
                  <a:pt x="2282" y="394"/>
                </a:lnTo>
                <a:lnTo>
                  <a:pt x="2282" y="392"/>
                </a:lnTo>
                <a:lnTo>
                  <a:pt x="2282" y="392"/>
                </a:lnTo>
                <a:lnTo>
                  <a:pt x="2282" y="390"/>
                </a:lnTo>
                <a:lnTo>
                  <a:pt x="2284" y="396"/>
                </a:lnTo>
                <a:lnTo>
                  <a:pt x="2284" y="396"/>
                </a:lnTo>
                <a:lnTo>
                  <a:pt x="2284" y="398"/>
                </a:lnTo>
                <a:lnTo>
                  <a:pt x="2284" y="401"/>
                </a:lnTo>
                <a:lnTo>
                  <a:pt x="2284" y="401"/>
                </a:lnTo>
                <a:lnTo>
                  <a:pt x="2288" y="401"/>
                </a:lnTo>
                <a:lnTo>
                  <a:pt x="2290" y="401"/>
                </a:lnTo>
                <a:lnTo>
                  <a:pt x="2294" y="401"/>
                </a:lnTo>
                <a:lnTo>
                  <a:pt x="2296" y="398"/>
                </a:lnTo>
                <a:lnTo>
                  <a:pt x="2294" y="398"/>
                </a:lnTo>
                <a:lnTo>
                  <a:pt x="2294" y="392"/>
                </a:lnTo>
                <a:lnTo>
                  <a:pt x="2294" y="390"/>
                </a:lnTo>
                <a:lnTo>
                  <a:pt x="2294" y="390"/>
                </a:lnTo>
                <a:lnTo>
                  <a:pt x="2294" y="384"/>
                </a:lnTo>
                <a:lnTo>
                  <a:pt x="2294" y="382"/>
                </a:lnTo>
                <a:lnTo>
                  <a:pt x="2294" y="378"/>
                </a:lnTo>
                <a:lnTo>
                  <a:pt x="2292" y="373"/>
                </a:lnTo>
                <a:lnTo>
                  <a:pt x="2290" y="373"/>
                </a:lnTo>
                <a:lnTo>
                  <a:pt x="2286" y="375"/>
                </a:lnTo>
                <a:lnTo>
                  <a:pt x="2286" y="375"/>
                </a:lnTo>
                <a:lnTo>
                  <a:pt x="2284" y="375"/>
                </a:lnTo>
                <a:lnTo>
                  <a:pt x="2284" y="378"/>
                </a:lnTo>
                <a:lnTo>
                  <a:pt x="2284" y="380"/>
                </a:lnTo>
                <a:lnTo>
                  <a:pt x="2282" y="378"/>
                </a:lnTo>
                <a:lnTo>
                  <a:pt x="2282" y="375"/>
                </a:lnTo>
                <a:lnTo>
                  <a:pt x="2282" y="373"/>
                </a:lnTo>
                <a:lnTo>
                  <a:pt x="2282" y="373"/>
                </a:lnTo>
                <a:lnTo>
                  <a:pt x="2284" y="371"/>
                </a:lnTo>
                <a:lnTo>
                  <a:pt x="2288" y="369"/>
                </a:lnTo>
                <a:lnTo>
                  <a:pt x="2290" y="367"/>
                </a:lnTo>
                <a:lnTo>
                  <a:pt x="2286" y="367"/>
                </a:lnTo>
                <a:lnTo>
                  <a:pt x="2284" y="367"/>
                </a:lnTo>
                <a:lnTo>
                  <a:pt x="2282" y="363"/>
                </a:lnTo>
                <a:lnTo>
                  <a:pt x="2282" y="363"/>
                </a:lnTo>
                <a:lnTo>
                  <a:pt x="2276" y="361"/>
                </a:lnTo>
                <a:lnTo>
                  <a:pt x="2276" y="361"/>
                </a:lnTo>
                <a:lnTo>
                  <a:pt x="2271" y="359"/>
                </a:lnTo>
                <a:lnTo>
                  <a:pt x="2265" y="357"/>
                </a:lnTo>
                <a:lnTo>
                  <a:pt x="2263" y="354"/>
                </a:lnTo>
                <a:lnTo>
                  <a:pt x="2257" y="352"/>
                </a:lnTo>
                <a:lnTo>
                  <a:pt x="2255" y="350"/>
                </a:lnTo>
                <a:lnTo>
                  <a:pt x="2252" y="348"/>
                </a:lnTo>
                <a:lnTo>
                  <a:pt x="2250" y="348"/>
                </a:lnTo>
                <a:lnTo>
                  <a:pt x="2248" y="350"/>
                </a:lnTo>
                <a:lnTo>
                  <a:pt x="2244" y="350"/>
                </a:lnTo>
                <a:lnTo>
                  <a:pt x="2242" y="350"/>
                </a:lnTo>
                <a:lnTo>
                  <a:pt x="2244" y="348"/>
                </a:lnTo>
                <a:lnTo>
                  <a:pt x="2248" y="348"/>
                </a:lnTo>
                <a:lnTo>
                  <a:pt x="2250" y="346"/>
                </a:lnTo>
                <a:lnTo>
                  <a:pt x="2250" y="344"/>
                </a:lnTo>
                <a:lnTo>
                  <a:pt x="2248" y="338"/>
                </a:lnTo>
                <a:lnTo>
                  <a:pt x="2248" y="336"/>
                </a:lnTo>
                <a:lnTo>
                  <a:pt x="2248" y="336"/>
                </a:lnTo>
                <a:lnTo>
                  <a:pt x="2246" y="336"/>
                </a:lnTo>
                <a:lnTo>
                  <a:pt x="2242" y="338"/>
                </a:lnTo>
                <a:lnTo>
                  <a:pt x="2240" y="338"/>
                </a:lnTo>
                <a:lnTo>
                  <a:pt x="2236" y="340"/>
                </a:lnTo>
                <a:lnTo>
                  <a:pt x="2229" y="342"/>
                </a:lnTo>
                <a:lnTo>
                  <a:pt x="2227" y="342"/>
                </a:lnTo>
                <a:lnTo>
                  <a:pt x="2225" y="342"/>
                </a:lnTo>
                <a:lnTo>
                  <a:pt x="2223" y="342"/>
                </a:lnTo>
                <a:lnTo>
                  <a:pt x="2221" y="342"/>
                </a:lnTo>
                <a:lnTo>
                  <a:pt x="2227" y="340"/>
                </a:lnTo>
                <a:lnTo>
                  <a:pt x="2229" y="340"/>
                </a:lnTo>
                <a:lnTo>
                  <a:pt x="2234" y="338"/>
                </a:lnTo>
                <a:lnTo>
                  <a:pt x="2242" y="336"/>
                </a:lnTo>
                <a:lnTo>
                  <a:pt x="2244" y="333"/>
                </a:lnTo>
                <a:lnTo>
                  <a:pt x="2246" y="333"/>
                </a:lnTo>
                <a:lnTo>
                  <a:pt x="2248" y="331"/>
                </a:lnTo>
                <a:lnTo>
                  <a:pt x="2250" y="331"/>
                </a:lnTo>
                <a:lnTo>
                  <a:pt x="2252" y="336"/>
                </a:lnTo>
                <a:lnTo>
                  <a:pt x="2255" y="342"/>
                </a:lnTo>
                <a:lnTo>
                  <a:pt x="2259" y="346"/>
                </a:lnTo>
                <a:lnTo>
                  <a:pt x="2263" y="348"/>
                </a:lnTo>
                <a:lnTo>
                  <a:pt x="2265" y="350"/>
                </a:lnTo>
                <a:lnTo>
                  <a:pt x="2271" y="352"/>
                </a:lnTo>
                <a:lnTo>
                  <a:pt x="2280" y="354"/>
                </a:lnTo>
                <a:lnTo>
                  <a:pt x="2282" y="357"/>
                </a:lnTo>
                <a:lnTo>
                  <a:pt x="2284" y="357"/>
                </a:lnTo>
                <a:lnTo>
                  <a:pt x="2286" y="354"/>
                </a:lnTo>
                <a:lnTo>
                  <a:pt x="2284" y="350"/>
                </a:lnTo>
                <a:lnTo>
                  <a:pt x="2288" y="350"/>
                </a:lnTo>
                <a:lnTo>
                  <a:pt x="2288" y="344"/>
                </a:lnTo>
                <a:lnTo>
                  <a:pt x="2288" y="342"/>
                </a:lnTo>
                <a:lnTo>
                  <a:pt x="2288" y="336"/>
                </a:lnTo>
                <a:lnTo>
                  <a:pt x="2286" y="333"/>
                </a:lnTo>
                <a:lnTo>
                  <a:pt x="2282" y="333"/>
                </a:lnTo>
                <a:lnTo>
                  <a:pt x="2278" y="331"/>
                </a:lnTo>
                <a:lnTo>
                  <a:pt x="2276" y="329"/>
                </a:lnTo>
                <a:lnTo>
                  <a:pt x="2271" y="327"/>
                </a:lnTo>
                <a:lnTo>
                  <a:pt x="2267" y="327"/>
                </a:lnTo>
                <a:lnTo>
                  <a:pt x="2265" y="325"/>
                </a:lnTo>
                <a:lnTo>
                  <a:pt x="2261" y="323"/>
                </a:lnTo>
                <a:lnTo>
                  <a:pt x="2259" y="323"/>
                </a:lnTo>
                <a:lnTo>
                  <a:pt x="2252" y="321"/>
                </a:lnTo>
                <a:lnTo>
                  <a:pt x="2244" y="323"/>
                </a:lnTo>
                <a:lnTo>
                  <a:pt x="2242" y="323"/>
                </a:lnTo>
                <a:lnTo>
                  <a:pt x="2240" y="325"/>
                </a:lnTo>
                <a:lnTo>
                  <a:pt x="2231" y="327"/>
                </a:lnTo>
                <a:lnTo>
                  <a:pt x="2227" y="327"/>
                </a:lnTo>
                <a:lnTo>
                  <a:pt x="2225" y="329"/>
                </a:lnTo>
                <a:lnTo>
                  <a:pt x="2221" y="329"/>
                </a:lnTo>
                <a:lnTo>
                  <a:pt x="2215" y="329"/>
                </a:lnTo>
                <a:lnTo>
                  <a:pt x="2215" y="329"/>
                </a:lnTo>
                <a:lnTo>
                  <a:pt x="2211" y="331"/>
                </a:lnTo>
                <a:lnTo>
                  <a:pt x="2211" y="331"/>
                </a:lnTo>
                <a:lnTo>
                  <a:pt x="2211" y="331"/>
                </a:lnTo>
                <a:lnTo>
                  <a:pt x="2208" y="329"/>
                </a:lnTo>
                <a:lnTo>
                  <a:pt x="2208" y="329"/>
                </a:lnTo>
                <a:lnTo>
                  <a:pt x="2211" y="329"/>
                </a:lnTo>
                <a:lnTo>
                  <a:pt x="2213" y="329"/>
                </a:lnTo>
                <a:lnTo>
                  <a:pt x="2215" y="329"/>
                </a:lnTo>
                <a:lnTo>
                  <a:pt x="2219" y="329"/>
                </a:lnTo>
                <a:lnTo>
                  <a:pt x="2221" y="329"/>
                </a:lnTo>
                <a:lnTo>
                  <a:pt x="2221" y="327"/>
                </a:lnTo>
                <a:lnTo>
                  <a:pt x="2223" y="327"/>
                </a:lnTo>
                <a:lnTo>
                  <a:pt x="2223" y="325"/>
                </a:lnTo>
                <a:lnTo>
                  <a:pt x="2215" y="323"/>
                </a:lnTo>
                <a:lnTo>
                  <a:pt x="2213" y="321"/>
                </a:lnTo>
                <a:lnTo>
                  <a:pt x="2217" y="323"/>
                </a:lnTo>
                <a:lnTo>
                  <a:pt x="2219" y="323"/>
                </a:lnTo>
                <a:lnTo>
                  <a:pt x="2225" y="325"/>
                </a:lnTo>
                <a:lnTo>
                  <a:pt x="2229" y="327"/>
                </a:lnTo>
                <a:lnTo>
                  <a:pt x="2229" y="327"/>
                </a:lnTo>
                <a:lnTo>
                  <a:pt x="2236" y="325"/>
                </a:lnTo>
                <a:lnTo>
                  <a:pt x="2236" y="325"/>
                </a:lnTo>
                <a:lnTo>
                  <a:pt x="2240" y="323"/>
                </a:lnTo>
                <a:lnTo>
                  <a:pt x="2242" y="321"/>
                </a:lnTo>
                <a:lnTo>
                  <a:pt x="2246" y="321"/>
                </a:lnTo>
                <a:lnTo>
                  <a:pt x="2248" y="319"/>
                </a:lnTo>
                <a:lnTo>
                  <a:pt x="2248" y="319"/>
                </a:lnTo>
                <a:lnTo>
                  <a:pt x="2246" y="317"/>
                </a:lnTo>
                <a:lnTo>
                  <a:pt x="2242" y="313"/>
                </a:lnTo>
                <a:lnTo>
                  <a:pt x="2240" y="310"/>
                </a:lnTo>
                <a:lnTo>
                  <a:pt x="2238" y="310"/>
                </a:lnTo>
                <a:lnTo>
                  <a:pt x="2238" y="310"/>
                </a:lnTo>
                <a:lnTo>
                  <a:pt x="2240" y="310"/>
                </a:lnTo>
                <a:lnTo>
                  <a:pt x="2244" y="313"/>
                </a:lnTo>
                <a:lnTo>
                  <a:pt x="2246" y="315"/>
                </a:lnTo>
                <a:lnTo>
                  <a:pt x="2248" y="317"/>
                </a:lnTo>
                <a:lnTo>
                  <a:pt x="2250" y="317"/>
                </a:lnTo>
                <a:lnTo>
                  <a:pt x="2252" y="317"/>
                </a:lnTo>
                <a:lnTo>
                  <a:pt x="2252" y="317"/>
                </a:lnTo>
                <a:lnTo>
                  <a:pt x="2255" y="315"/>
                </a:lnTo>
                <a:lnTo>
                  <a:pt x="2259" y="313"/>
                </a:lnTo>
                <a:lnTo>
                  <a:pt x="2263" y="319"/>
                </a:lnTo>
                <a:lnTo>
                  <a:pt x="2271" y="323"/>
                </a:lnTo>
                <a:lnTo>
                  <a:pt x="2276" y="323"/>
                </a:lnTo>
                <a:lnTo>
                  <a:pt x="2284" y="325"/>
                </a:lnTo>
                <a:lnTo>
                  <a:pt x="2286" y="325"/>
                </a:lnTo>
                <a:lnTo>
                  <a:pt x="2290" y="323"/>
                </a:lnTo>
                <a:lnTo>
                  <a:pt x="2296" y="321"/>
                </a:lnTo>
                <a:lnTo>
                  <a:pt x="2299" y="321"/>
                </a:lnTo>
                <a:lnTo>
                  <a:pt x="2309" y="321"/>
                </a:lnTo>
                <a:lnTo>
                  <a:pt x="2311" y="319"/>
                </a:lnTo>
                <a:lnTo>
                  <a:pt x="2311" y="315"/>
                </a:lnTo>
                <a:lnTo>
                  <a:pt x="2313" y="310"/>
                </a:lnTo>
                <a:lnTo>
                  <a:pt x="2313" y="310"/>
                </a:lnTo>
                <a:lnTo>
                  <a:pt x="2303" y="306"/>
                </a:lnTo>
                <a:lnTo>
                  <a:pt x="2299" y="306"/>
                </a:lnTo>
                <a:lnTo>
                  <a:pt x="2290" y="306"/>
                </a:lnTo>
                <a:lnTo>
                  <a:pt x="2288" y="306"/>
                </a:lnTo>
                <a:lnTo>
                  <a:pt x="2286" y="304"/>
                </a:lnTo>
                <a:lnTo>
                  <a:pt x="2284" y="304"/>
                </a:lnTo>
                <a:lnTo>
                  <a:pt x="2284" y="302"/>
                </a:lnTo>
                <a:lnTo>
                  <a:pt x="2284" y="302"/>
                </a:lnTo>
                <a:lnTo>
                  <a:pt x="2286" y="300"/>
                </a:lnTo>
                <a:lnTo>
                  <a:pt x="2286" y="300"/>
                </a:lnTo>
                <a:lnTo>
                  <a:pt x="2286" y="298"/>
                </a:lnTo>
                <a:lnTo>
                  <a:pt x="2286" y="298"/>
                </a:lnTo>
                <a:lnTo>
                  <a:pt x="2284" y="298"/>
                </a:lnTo>
                <a:lnTo>
                  <a:pt x="2284" y="298"/>
                </a:lnTo>
                <a:lnTo>
                  <a:pt x="2286" y="296"/>
                </a:lnTo>
                <a:lnTo>
                  <a:pt x="2290" y="294"/>
                </a:lnTo>
                <a:lnTo>
                  <a:pt x="2290" y="294"/>
                </a:lnTo>
                <a:lnTo>
                  <a:pt x="2290" y="289"/>
                </a:lnTo>
                <a:lnTo>
                  <a:pt x="2290" y="289"/>
                </a:lnTo>
                <a:lnTo>
                  <a:pt x="2292" y="292"/>
                </a:lnTo>
                <a:lnTo>
                  <a:pt x="2292" y="296"/>
                </a:lnTo>
                <a:lnTo>
                  <a:pt x="2290" y="298"/>
                </a:lnTo>
                <a:lnTo>
                  <a:pt x="2294" y="302"/>
                </a:lnTo>
                <a:lnTo>
                  <a:pt x="2301" y="302"/>
                </a:lnTo>
                <a:lnTo>
                  <a:pt x="2309" y="302"/>
                </a:lnTo>
                <a:lnTo>
                  <a:pt x="2315" y="300"/>
                </a:lnTo>
                <a:lnTo>
                  <a:pt x="2313" y="298"/>
                </a:lnTo>
                <a:lnTo>
                  <a:pt x="2317" y="298"/>
                </a:lnTo>
                <a:lnTo>
                  <a:pt x="2324" y="298"/>
                </a:lnTo>
                <a:lnTo>
                  <a:pt x="2326" y="298"/>
                </a:lnTo>
                <a:lnTo>
                  <a:pt x="2328" y="298"/>
                </a:lnTo>
                <a:lnTo>
                  <a:pt x="2328" y="298"/>
                </a:lnTo>
                <a:lnTo>
                  <a:pt x="2328" y="296"/>
                </a:lnTo>
                <a:lnTo>
                  <a:pt x="2330" y="294"/>
                </a:lnTo>
                <a:lnTo>
                  <a:pt x="2330" y="292"/>
                </a:lnTo>
                <a:lnTo>
                  <a:pt x="2328" y="289"/>
                </a:lnTo>
                <a:lnTo>
                  <a:pt x="2326" y="289"/>
                </a:lnTo>
                <a:lnTo>
                  <a:pt x="2324" y="287"/>
                </a:lnTo>
                <a:lnTo>
                  <a:pt x="2322" y="281"/>
                </a:lnTo>
                <a:lnTo>
                  <a:pt x="2317" y="279"/>
                </a:lnTo>
                <a:lnTo>
                  <a:pt x="2315" y="277"/>
                </a:lnTo>
                <a:lnTo>
                  <a:pt x="2311" y="279"/>
                </a:lnTo>
                <a:lnTo>
                  <a:pt x="2311" y="281"/>
                </a:lnTo>
                <a:lnTo>
                  <a:pt x="2309" y="285"/>
                </a:lnTo>
                <a:lnTo>
                  <a:pt x="2305" y="287"/>
                </a:lnTo>
                <a:lnTo>
                  <a:pt x="2303" y="287"/>
                </a:lnTo>
                <a:lnTo>
                  <a:pt x="2303" y="287"/>
                </a:lnTo>
                <a:lnTo>
                  <a:pt x="2305" y="285"/>
                </a:lnTo>
                <a:lnTo>
                  <a:pt x="2305" y="285"/>
                </a:lnTo>
                <a:lnTo>
                  <a:pt x="2307" y="283"/>
                </a:lnTo>
                <a:lnTo>
                  <a:pt x="2307" y="281"/>
                </a:lnTo>
                <a:lnTo>
                  <a:pt x="2305" y="277"/>
                </a:lnTo>
                <a:lnTo>
                  <a:pt x="2305" y="275"/>
                </a:lnTo>
                <a:lnTo>
                  <a:pt x="2303" y="275"/>
                </a:lnTo>
                <a:lnTo>
                  <a:pt x="2303" y="275"/>
                </a:lnTo>
                <a:lnTo>
                  <a:pt x="2301" y="275"/>
                </a:lnTo>
                <a:lnTo>
                  <a:pt x="2296" y="277"/>
                </a:lnTo>
                <a:lnTo>
                  <a:pt x="2294" y="279"/>
                </a:lnTo>
                <a:lnTo>
                  <a:pt x="2294" y="279"/>
                </a:lnTo>
                <a:lnTo>
                  <a:pt x="2292" y="279"/>
                </a:lnTo>
                <a:lnTo>
                  <a:pt x="2290" y="277"/>
                </a:lnTo>
                <a:lnTo>
                  <a:pt x="2288" y="275"/>
                </a:lnTo>
                <a:lnTo>
                  <a:pt x="2286" y="275"/>
                </a:lnTo>
                <a:lnTo>
                  <a:pt x="2290" y="277"/>
                </a:lnTo>
                <a:lnTo>
                  <a:pt x="2294" y="277"/>
                </a:lnTo>
                <a:lnTo>
                  <a:pt x="2299" y="275"/>
                </a:lnTo>
                <a:lnTo>
                  <a:pt x="2301" y="273"/>
                </a:lnTo>
                <a:lnTo>
                  <a:pt x="2303" y="273"/>
                </a:lnTo>
                <a:lnTo>
                  <a:pt x="2305" y="273"/>
                </a:lnTo>
                <a:lnTo>
                  <a:pt x="2311" y="269"/>
                </a:lnTo>
                <a:lnTo>
                  <a:pt x="2315" y="269"/>
                </a:lnTo>
                <a:lnTo>
                  <a:pt x="2317" y="271"/>
                </a:lnTo>
                <a:lnTo>
                  <a:pt x="2320" y="271"/>
                </a:lnTo>
                <a:lnTo>
                  <a:pt x="2322" y="273"/>
                </a:lnTo>
                <a:lnTo>
                  <a:pt x="2324" y="273"/>
                </a:lnTo>
                <a:lnTo>
                  <a:pt x="2326" y="273"/>
                </a:lnTo>
                <a:lnTo>
                  <a:pt x="2326" y="271"/>
                </a:lnTo>
                <a:lnTo>
                  <a:pt x="2328" y="269"/>
                </a:lnTo>
                <a:lnTo>
                  <a:pt x="2328" y="266"/>
                </a:lnTo>
                <a:lnTo>
                  <a:pt x="2326" y="262"/>
                </a:lnTo>
                <a:lnTo>
                  <a:pt x="2326" y="260"/>
                </a:lnTo>
                <a:lnTo>
                  <a:pt x="2326" y="260"/>
                </a:lnTo>
                <a:lnTo>
                  <a:pt x="2326" y="258"/>
                </a:lnTo>
                <a:lnTo>
                  <a:pt x="2326" y="258"/>
                </a:lnTo>
                <a:lnTo>
                  <a:pt x="2326" y="256"/>
                </a:lnTo>
                <a:lnTo>
                  <a:pt x="2324" y="254"/>
                </a:lnTo>
                <a:lnTo>
                  <a:pt x="2322" y="252"/>
                </a:lnTo>
                <a:lnTo>
                  <a:pt x="2320" y="248"/>
                </a:lnTo>
                <a:lnTo>
                  <a:pt x="2320" y="245"/>
                </a:lnTo>
                <a:lnTo>
                  <a:pt x="2317" y="241"/>
                </a:lnTo>
                <a:lnTo>
                  <a:pt x="2313" y="241"/>
                </a:lnTo>
                <a:lnTo>
                  <a:pt x="2311" y="241"/>
                </a:lnTo>
                <a:lnTo>
                  <a:pt x="2309" y="241"/>
                </a:lnTo>
                <a:lnTo>
                  <a:pt x="2307" y="239"/>
                </a:lnTo>
                <a:lnTo>
                  <a:pt x="2305" y="239"/>
                </a:lnTo>
                <a:lnTo>
                  <a:pt x="2301" y="241"/>
                </a:lnTo>
                <a:lnTo>
                  <a:pt x="2296" y="241"/>
                </a:lnTo>
                <a:lnTo>
                  <a:pt x="2296" y="239"/>
                </a:lnTo>
                <a:lnTo>
                  <a:pt x="2294" y="239"/>
                </a:lnTo>
                <a:lnTo>
                  <a:pt x="2292" y="237"/>
                </a:lnTo>
                <a:lnTo>
                  <a:pt x="2290" y="231"/>
                </a:lnTo>
                <a:lnTo>
                  <a:pt x="2288" y="231"/>
                </a:lnTo>
                <a:lnTo>
                  <a:pt x="2284" y="231"/>
                </a:lnTo>
                <a:lnTo>
                  <a:pt x="2284" y="231"/>
                </a:lnTo>
                <a:lnTo>
                  <a:pt x="2282" y="229"/>
                </a:lnTo>
                <a:lnTo>
                  <a:pt x="2280" y="229"/>
                </a:lnTo>
                <a:lnTo>
                  <a:pt x="2280" y="227"/>
                </a:lnTo>
                <a:lnTo>
                  <a:pt x="2282" y="227"/>
                </a:lnTo>
                <a:lnTo>
                  <a:pt x="2284" y="224"/>
                </a:lnTo>
                <a:lnTo>
                  <a:pt x="2286" y="224"/>
                </a:lnTo>
                <a:lnTo>
                  <a:pt x="2290" y="227"/>
                </a:lnTo>
                <a:lnTo>
                  <a:pt x="2292" y="229"/>
                </a:lnTo>
                <a:lnTo>
                  <a:pt x="2294" y="229"/>
                </a:lnTo>
                <a:lnTo>
                  <a:pt x="2305" y="222"/>
                </a:lnTo>
                <a:lnTo>
                  <a:pt x="2305" y="222"/>
                </a:lnTo>
                <a:lnTo>
                  <a:pt x="2311" y="220"/>
                </a:lnTo>
                <a:lnTo>
                  <a:pt x="2317" y="220"/>
                </a:lnTo>
                <a:lnTo>
                  <a:pt x="2320" y="220"/>
                </a:lnTo>
                <a:lnTo>
                  <a:pt x="2326" y="222"/>
                </a:lnTo>
                <a:lnTo>
                  <a:pt x="2330" y="222"/>
                </a:lnTo>
                <a:lnTo>
                  <a:pt x="2332" y="224"/>
                </a:lnTo>
                <a:lnTo>
                  <a:pt x="2334" y="224"/>
                </a:lnTo>
                <a:lnTo>
                  <a:pt x="2336" y="224"/>
                </a:lnTo>
                <a:lnTo>
                  <a:pt x="2338" y="224"/>
                </a:lnTo>
                <a:lnTo>
                  <a:pt x="2340" y="224"/>
                </a:lnTo>
                <a:lnTo>
                  <a:pt x="2340" y="222"/>
                </a:lnTo>
                <a:lnTo>
                  <a:pt x="2343" y="220"/>
                </a:lnTo>
                <a:lnTo>
                  <a:pt x="2343" y="218"/>
                </a:lnTo>
                <a:lnTo>
                  <a:pt x="2343" y="214"/>
                </a:lnTo>
                <a:lnTo>
                  <a:pt x="2343" y="212"/>
                </a:lnTo>
                <a:lnTo>
                  <a:pt x="2340" y="210"/>
                </a:lnTo>
                <a:lnTo>
                  <a:pt x="2338" y="210"/>
                </a:lnTo>
                <a:lnTo>
                  <a:pt x="2334" y="210"/>
                </a:lnTo>
                <a:lnTo>
                  <a:pt x="2330" y="212"/>
                </a:lnTo>
                <a:lnTo>
                  <a:pt x="2328" y="212"/>
                </a:lnTo>
                <a:lnTo>
                  <a:pt x="2326" y="212"/>
                </a:lnTo>
                <a:lnTo>
                  <a:pt x="2324" y="210"/>
                </a:lnTo>
                <a:lnTo>
                  <a:pt x="2322" y="208"/>
                </a:lnTo>
                <a:lnTo>
                  <a:pt x="2315" y="208"/>
                </a:lnTo>
                <a:lnTo>
                  <a:pt x="2311" y="206"/>
                </a:lnTo>
                <a:lnTo>
                  <a:pt x="2309" y="199"/>
                </a:lnTo>
                <a:lnTo>
                  <a:pt x="2311" y="197"/>
                </a:lnTo>
                <a:lnTo>
                  <a:pt x="2315" y="197"/>
                </a:lnTo>
                <a:lnTo>
                  <a:pt x="2320" y="197"/>
                </a:lnTo>
                <a:lnTo>
                  <a:pt x="2326" y="201"/>
                </a:lnTo>
                <a:lnTo>
                  <a:pt x="2326" y="201"/>
                </a:lnTo>
                <a:lnTo>
                  <a:pt x="2328" y="201"/>
                </a:lnTo>
                <a:lnTo>
                  <a:pt x="2328" y="199"/>
                </a:lnTo>
                <a:lnTo>
                  <a:pt x="2326" y="197"/>
                </a:lnTo>
                <a:lnTo>
                  <a:pt x="2326" y="197"/>
                </a:lnTo>
                <a:lnTo>
                  <a:pt x="2322" y="195"/>
                </a:lnTo>
                <a:lnTo>
                  <a:pt x="2317" y="193"/>
                </a:lnTo>
                <a:lnTo>
                  <a:pt x="2313" y="193"/>
                </a:lnTo>
                <a:lnTo>
                  <a:pt x="2309" y="191"/>
                </a:lnTo>
                <a:lnTo>
                  <a:pt x="2305" y="191"/>
                </a:lnTo>
                <a:lnTo>
                  <a:pt x="2301" y="193"/>
                </a:lnTo>
                <a:lnTo>
                  <a:pt x="2299" y="197"/>
                </a:lnTo>
                <a:lnTo>
                  <a:pt x="2294" y="199"/>
                </a:lnTo>
                <a:lnTo>
                  <a:pt x="2292" y="197"/>
                </a:lnTo>
                <a:lnTo>
                  <a:pt x="2292" y="195"/>
                </a:lnTo>
                <a:lnTo>
                  <a:pt x="2294" y="191"/>
                </a:lnTo>
                <a:lnTo>
                  <a:pt x="2296" y="189"/>
                </a:lnTo>
                <a:lnTo>
                  <a:pt x="2299" y="185"/>
                </a:lnTo>
                <a:lnTo>
                  <a:pt x="2299" y="183"/>
                </a:lnTo>
                <a:lnTo>
                  <a:pt x="2301" y="178"/>
                </a:lnTo>
                <a:lnTo>
                  <a:pt x="2301" y="176"/>
                </a:lnTo>
                <a:lnTo>
                  <a:pt x="2305" y="170"/>
                </a:lnTo>
                <a:lnTo>
                  <a:pt x="2305" y="170"/>
                </a:lnTo>
                <a:lnTo>
                  <a:pt x="2301" y="168"/>
                </a:lnTo>
                <a:lnTo>
                  <a:pt x="2301" y="168"/>
                </a:lnTo>
                <a:lnTo>
                  <a:pt x="2309" y="164"/>
                </a:lnTo>
                <a:lnTo>
                  <a:pt x="2313" y="162"/>
                </a:lnTo>
                <a:lnTo>
                  <a:pt x="2315" y="162"/>
                </a:lnTo>
                <a:lnTo>
                  <a:pt x="2317" y="162"/>
                </a:lnTo>
                <a:lnTo>
                  <a:pt x="2317" y="162"/>
                </a:lnTo>
                <a:lnTo>
                  <a:pt x="2320" y="159"/>
                </a:lnTo>
                <a:lnTo>
                  <a:pt x="2320" y="157"/>
                </a:lnTo>
                <a:lnTo>
                  <a:pt x="2322" y="155"/>
                </a:lnTo>
                <a:lnTo>
                  <a:pt x="2322" y="155"/>
                </a:lnTo>
                <a:lnTo>
                  <a:pt x="2322" y="155"/>
                </a:lnTo>
                <a:lnTo>
                  <a:pt x="2328" y="153"/>
                </a:lnTo>
                <a:lnTo>
                  <a:pt x="2332" y="151"/>
                </a:lnTo>
                <a:lnTo>
                  <a:pt x="2332" y="151"/>
                </a:lnTo>
                <a:lnTo>
                  <a:pt x="2332" y="149"/>
                </a:lnTo>
                <a:lnTo>
                  <a:pt x="2332" y="149"/>
                </a:lnTo>
                <a:lnTo>
                  <a:pt x="2332" y="147"/>
                </a:lnTo>
                <a:lnTo>
                  <a:pt x="2330" y="147"/>
                </a:lnTo>
                <a:lnTo>
                  <a:pt x="2330" y="145"/>
                </a:lnTo>
                <a:lnTo>
                  <a:pt x="2328" y="145"/>
                </a:lnTo>
                <a:lnTo>
                  <a:pt x="2326" y="145"/>
                </a:lnTo>
                <a:lnTo>
                  <a:pt x="2326" y="143"/>
                </a:lnTo>
                <a:lnTo>
                  <a:pt x="2326" y="141"/>
                </a:lnTo>
                <a:lnTo>
                  <a:pt x="2328" y="139"/>
                </a:lnTo>
                <a:lnTo>
                  <a:pt x="2328" y="136"/>
                </a:lnTo>
                <a:lnTo>
                  <a:pt x="2328" y="134"/>
                </a:lnTo>
                <a:lnTo>
                  <a:pt x="2328" y="132"/>
                </a:lnTo>
                <a:lnTo>
                  <a:pt x="2326" y="132"/>
                </a:lnTo>
                <a:lnTo>
                  <a:pt x="2326" y="132"/>
                </a:lnTo>
                <a:lnTo>
                  <a:pt x="2320" y="132"/>
                </a:lnTo>
                <a:lnTo>
                  <a:pt x="2317" y="132"/>
                </a:lnTo>
                <a:lnTo>
                  <a:pt x="2317" y="132"/>
                </a:lnTo>
                <a:lnTo>
                  <a:pt x="2315" y="130"/>
                </a:lnTo>
                <a:lnTo>
                  <a:pt x="2315" y="128"/>
                </a:lnTo>
                <a:lnTo>
                  <a:pt x="2315" y="126"/>
                </a:lnTo>
                <a:lnTo>
                  <a:pt x="2315" y="124"/>
                </a:lnTo>
                <a:lnTo>
                  <a:pt x="2317" y="122"/>
                </a:lnTo>
                <a:lnTo>
                  <a:pt x="2320" y="120"/>
                </a:lnTo>
                <a:lnTo>
                  <a:pt x="2326" y="115"/>
                </a:lnTo>
                <a:lnTo>
                  <a:pt x="2326" y="115"/>
                </a:lnTo>
                <a:lnTo>
                  <a:pt x="2330" y="115"/>
                </a:lnTo>
                <a:lnTo>
                  <a:pt x="2332" y="115"/>
                </a:lnTo>
                <a:lnTo>
                  <a:pt x="2336" y="118"/>
                </a:lnTo>
                <a:lnTo>
                  <a:pt x="2347" y="118"/>
                </a:lnTo>
                <a:lnTo>
                  <a:pt x="2351" y="118"/>
                </a:lnTo>
                <a:lnTo>
                  <a:pt x="2357" y="118"/>
                </a:lnTo>
                <a:lnTo>
                  <a:pt x="2359" y="118"/>
                </a:lnTo>
                <a:lnTo>
                  <a:pt x="2361" y="118"/>
                </a:lnTo>
                <a:lnTo>
                  <a:pt x="2364" y="118"/>
                </a:lnTo>
                <a:lnTo>
                  <a:pt x="2370" y="115"/>
                </a:lnTo>
                <a:lnTo>
                  <a:pt x="2374" y="113"/>
                </a:lnTo>
                <a:lnTo>
                  <a:pt x="2376" y="111"/>
                </a:lnTo>
                <a:lnTo>
                  <a:pt x="2376" y="109"/>
                </a:lnTo>
                <a:lnTo>
                  <a:pt x="2370" y="109"/>
                </a:lnTo>
                <a:lnTo>
                  <a:pt x="2368" y="107"/>
                </a:lnTo>
                <a:lnTo>
                  <a:pt x="2366" y="105"/>
                </a:lnTo>
                <a:lnTo>
                  <a:pt x="2372" y="103"/>
                </a:lnTo>
                <a:lnTo>
                  <a:pt x="2376" y="103"/>
                </a:lnTo>
                <a:lnTo>
                  <a:pt x="2382" y="103"/>
                </a:lnTo>
                <a:lnTo>
                  <a:pt x="2387" y="101"/>
                </a:lnTo>
                <a:lnTo>
                  <a:pt x="2397" y="99"/>
                </a:lnTo>
                <a:lnTo>
                  <a:pt x="2399" y="99"/>
                </a:lnTo>
                <a:lnTo>
                  <a:pt x="2401" y="97"/>
                </a:lnTo>
                <a:lnTo>
                  <a:pt x="2401" y="95"/>
                </a:lnTo>
                <a:lnTo>
                  <a:pt x="2401" y="95"/>
                </a:lnTo>
                <a:lnTo>
                  <a:pt x="2397" y="92"/>
                </a:lnTo>
                <a:lnTo>
                  <a:pt x="2399" y="90"/>
                </a:lnTo>
                <a:lnTo>
                  <a:pt x="2401" y="90"/>
                </a:lnTo>
                <a:lnTo>
                  <a:pt x="2408" y="90"/>
                </a:lnTo>
                <a:lnTo>
                  <a:pt x="2414" y="90"/>
                </a:lnTo>
                <a:lnTo>
                  <a:pt x="2418" y="88"/>
                </a:lnTo>
                <a:lnTo>
                  <a:pt x="2426" y="84"/>
                </a:lnTo>
                <a:lnTo>
                  <a:pt x="2431" y="80"/>
                </a:lnTo>
                <a:lnTo>
                  <a:pt x="2441" y="76"/>
                </a:lnTo>
                <a:lnTo>
                  <a:pt x="2443" y="76"/>
                </a:lnTo>
                <a:lnTo>
                  <a:pt x="2443" y="76"/>
                </a:lnTo>
                <a:lnTo>
                  <a:pt x="2441" y="74"/>
                </a:lnTo>
                <a:lnTo>
                  <a:pt x="2437" y="71"/>
                </a:lnTo>
                <a:lnTo>
                  <a:pt x="2431" y="69"/>
                </a:lnTo>
                <a:lnTo>
                  <a:pt x="2428" y="67"/>
                </a:lnTo>
                <a:lnTo>
                  <a:pt x="2420" y="67"/>
                </a:lnTo>
                <a:lnTo>
                  <a:pt x="2410" y="63"/>
                </a:lnTo>
                <a:lnTo>
                  <a:pt x="2401" y="63"/>
                </a:lnTo>
                <a:lnTo>
                  <a:pt x="2387" y="63"/>
                </a:lnTo>
                <a:lnTo>
                  <a:pt x="2384" y="63"/>
                </a:lnTo>
                <a:lnTo>
                  <a:pt x="2382" y="63"/>
                </a:lnTo>
                <a:lnTo>
                  <a:pt x="2376" y="65"/>
                </a:lnTo>
                <a:lnTo>
                  <a:pt x="2374" y="65"/>
                </a:lnTo>
                <a:lnTo>
                  <a:pt x="2372" y="65"/>
                </a:lnTo>
                <a:lnTo>
                  <a:pt x="2370" y="65"/>
                </a:lnTo>
                <a:lnTo>
                  <a:pt x="2368" y="69"/>
                </a:lnTo>
                <a:lnTo>
                  <a:pt x="2361" y="71"/>
                </a:lnTo>
                <a:lnTo>
                  <a:pt x="2359" y="76"/>
                </a:lnTo>
                <a:lnTo>
                  <a:pt x="2357" y="76"/>
                </a:lnTo>
                <a:lnTo>
                  <a:pt x="2355" y="78"/>
                </a:lnTo>
                <a:lnTo>
                  <a:pt x="2351" y="76"/>
                </a:lnTo>
                <a:lnTo>
                  <a:pt x="2347" y="76"/>
                </a:lnTo>
                <a:lnTo>
                  <a:pt x="2345" y="76"/>
                </a:lnTo>
                <a:lnTo>
                  <a:pt x="2340" y="74"/>
                </a:lnTo>
                <a:lnTo>
                  <a:pt x="2336" y="74"/>
                </a:lnTo>
                <a:lnTo>
                  <a:pt x="2330" y="74"/>
                </a:lnTo>
                <a:lnTo>
                  <a:pt x="2330" y="69"/>
                </a:lnTo>
                <a:lnTo>
                  <a:pt x="2324" y="69"/>
                </a:lnTo>
                <a:lnTo>
                  <a:pt x="2317" y="71"/>
                </a:lnTo>
                <a:lnTo>
                  <a:pt x="2307" y="80"/>
                </a:lnTo>
                <a:lnTo>
                  <a:pt x="2305" y="82"/>
                </a:lnTo>
                <a:lnTo>
                  <a:pt x="2301" y="84"/>
                </a:lnTo>
                <a:lnTo>
                  <a:pt x="2296" y="84"/>
                </a:lnTo>
                <a:lnTo>
                  <a:pt x="2290" y="88"/>
                </a:lnTo>
                <a:lnTo>
                  <a:pt x="2288" y="90"/>
                </a:lnTo>
                <a:lnTo>
                  <a:pt x="2278" y="95"/>
                </a:lnTo>
                <a:lnTo>
                  <a:pt x="2276" y="95"/>
                </a:lnTo>
                <a:lnTo>
                  <a:pt x="2276" y="97"/>
                </a:lnTo>
                <a:lnTo>
                  <a:pt x="2273" y="99"/>
                </a:lnTo>
                <a:lnTo>
                  <a:pt x="2271" y="99"/>
                </a:lnTo>
                <a:lnTo>
                  <a:pt x="2271" y="97"/>
                </a:lnTo>
                <a:lnTo>
                  <a:pt x="2273" y="92"/>
                </a:lnTo>
                <a:lnTo>
                  <a:pt x="2280" y="88"/>
                </a:lnTo>
                <a:lnTo>
                  <a:pt x="2284" y="86"/>
                </a:lnTo>
                <a:lnTo>
                  <a:pt x="2290" y="82"/>
                </a:lnTo>
                <a:lnTo>
                  <a:pt x="2292" y="80"/>
                </a:lnTo>
                <a:lnTo>
                  <a:pt x="2296" y="76"/>
                </a:lnTo>
                <a:lnTo>
                  <a:pt x="2301" y="71"/>
                </a:lnTo>
                <a:lnTo>
                  <a:pt x="2301" y="67"/>
                </a:lnTo>
                <a:lnTo>
                  <a:pt x="2301" y="63"/>
                </a:lnTo>
                <a:lnTo>
                  <a:pt x="2303" y="61"/>
                </a:lnTo>
                <a:lnTo>
                  <a:pt x="2301" y="59"/>
                </a:lnTo>
                <a:lnTo>
                  <a:pt x="2301" y="57"/>
                </a:lnTo>
                <a:lnTo>
                  <a:pt x="2299" y="55"/>
                </a:lnTo>
                <a:lnTo>
                  <a:pt x="2294" y="55"/>
                </a:lnTo>
                <a:lnTo>
                  <a:pt x="2282" y="55"/>
                </a:lnTo>
                <a:lnTo>
                  <a:pt x="2276" y="55"/>
                </a:lnTo>
                <a:lnTo>
                  <a:pt x="2273" y="57"/>
                </a:lnTo>
                <a:lnTo>
                  <a:pt x="2271" y="57"/>
                </a:lnTo>
                <a:lnTo>
                  <a:pt x="2271" y="59"/>
                </a:lnTo>
                <a:lnTo>
                  <a:pt x="2269" y="61"/>
                </a:lnTo>
                <a:lnTo>
                  <a:pt x="2269" y="63"/>
                </a:lnTo>
                <a:lnTo>
                  <a:pt x="2267" y="65"/>
                </a:lnTo>
                <a:lnTo>
                  <a:pt x="2265" y="65"/>
                </a:lnTo>
                <a:lnTo>
                  <a:pt x="2257" y="67"/>
                </a:lnTo>
                <a:lnTo>
                  <a:pt x="2252" y="61"/>
                </a:lnTo>
                <a:lnTo>
                  <a:pt x="2244" y="57"/>
                </a:lnTo>
                <a:lnTo>
                  <a:pt x="2217" y="55"/>
                </a:lnTo>
                <a:lnTo>
                  <a:pt x="2204" y="55"/>
                </a:lnTo>
                <a:lnTo>
                  <a:pt x="2190" y="57"/>
                </a:lnTo>
                <a:lnTo>
                  <a:pt x="2179" y="59"/>
                </a:lnTo>
                <a:lnTo>
                  <a:pt x="2175" y="59"/>
                </a:lnTo>
                <a:lnTo>
                  <a:pt x="2175" y="55"/>
                </a:lnTo>
                <a:lnTo>
                  <a:pt x="2177" y="53"/>
                </a:lnTo>
                <a:lnTo>
                  <a:pt x="2179" y="50"/>
                </a:lnTo>
                <a:lnTo>
                  <a:pt x="2263" y="46"/>
                </a:lnTo>
                <a:lnTo>
                  <a:pt x="2273" y="46"/>
                </a:lnTo>
                <a:lnTo>
                  <a:pt x="2282" y="44"/>
                </a:lnTo>
                <a:lnTo>
                  <a:pt x="2288" y="40"/>
                </a:lnTo>
                <a:lnTo>
                  <a:pt x="2294" y="38"/>
                </a:lnTo>
                <a:lnTo>
                  <a:pt x="2296" y="36"/>
                </a:lnTo>
                <a:lnTo>
                  <a:pt x="2294" y="34"/>
                </a:lnTo>
                <a:lnTo>
                  <a:pt x="2294" y="34"/>
                </a:lnTo>
                <a:lnTo>
                  <a:pt x="2290" y="32"/>
                </a:lnTo>
                <a:lnTo>
                  <a:pt x="2282" y="30"/>
                </a:lnTo>
                <a:lnTo>
                  <a:pt x="2269" y="27"/>
                </a:lnTo>
                <a:lnTo>
                  <a:pt x="2265" y="27"/>
                </a:lnTo>
                <a:lnTo>
                  <a:pt x="2263" y="27"/>
                </a:lnTo>
                <a:lnTo>
                  <a:pt x="2261" y="25"/>
                </a:lnTo>
                <a:lnTo>
                  <a:pt x="2257" y="25"/>
                </a:lnTo>
                <a:lnTo>
                  <a:pt x="2252" y="25"/>
                </a:lnTo>
                <a:lnTo>
                  <a:pt x="2248" y="21"/>
                </a:lnTo>
                <a:lnTo>
                  <a:pt x="2244" y="15"/>
                </a:lnTo>
                <a:lnTo>
                  <a:pt x="2229" y="17"/>
                </a:lnTo>
                <a:lnTo>
                  <a:pt x="2217" y="19"/>
                </a:lnTo>
                <a:lnTo>
                  <a:pt x="2206" y="19"/>
                </a:lnTo>
                <a:lnTo>
                  <a:pt x="2200" y="19"/>
                </a:lnTo>
                <a:lnTo>
                  <a:pt x="2185" y="17"/>
                </a:lnTo>
                <a:lnTo>
                  <a:pt x="2173" y="17"/>
                </a:lnTo>
                <a:lnTo>
                  <a:pt x="2167" y="19"/>
                </a:lnTo>
                <a:lnTo>
                  <a:pt x="2152" y="21"/>
                </a:lnTo>
                <a:lnTo>
                  <a:pt x="2146" y="23"/>
                </a:lnTo>
                <a:lnTo>
                  <a:pt x="2143" y="21"/>
                </a:lnTo>
                <a:lnTo>
                  <a:pt x="2143" y="19"/>
                </a:lnTo>
                <a:lnTo>
                  <a:pt x="2152" y="19"/>
                </a:lnTo>
                <a:lnTo>
                  <a:pt x="2171" y="15"/>
                </a:lnTo>
                <a:lnTo>
                  <a:pt x="2208" y="15"/>
                </a:lnTo>
                <a:lnTo>
                  <a:pt x="2229" y="13"/>
                </a:lnTo>
                <a:lnTo>
                  <a:pt x="2231" y="13"/>
                </a:lnTo>
                <a:lnTo>
                  <a:pt x="2234" y="13"/>
                </a:lnTo>
                <a:lnTo>
                  <a:pt x="2231" y="11"/>
                </a:lnTo>
                <a:lnTo>
                  <a:pt x="2217" y="9"/>
                </a:lnTo>
                <a:lnTo>
                  <a:pt x="2206" y="6"/>
                </a:lnTo>
                <a:lnTo>
                  <a:pt x="2196" y="6"/>
                </a:lnTo>
                <a:lnTo>
                  <a:pt x="2196" y="6"/>
                </a:lnTo>
                <a:lnTo>
                  <a:pt x="2187" y="2"/>
                </a:lnTo>
                <a:lnTo>
                  <a:pt x="2173" y="0"/>
                </a:lnTo>
                <a:lnTo>
                  <a:pt x="2162" y="0"/>
                </a:lnTo>
                <a:lnTo>
                  <a:pt x="2129" y="0"/>
                </a:lnTo>
                <a:lnTo>
                  <a:pt x="2125" y="0"/>
                </a:lnTo>
                <a:lnTo>
                  <a:pt x="2118" y="2"/>
                </a:lnTo>
                <a:lnTo>
                  <a:pt x="2114" y="2"/>
                </a:lnTo>
                <a:lnTo>
                  <a:pt x="2110" y="2"/>
                </a:lnTo>
                <a:lnTo>
                  <a:pt x="2106" y="0"/>
                </a:lnTo>
                <a:lnTo>
                  <a:pt x="2102" y="0"/>
                </a:lnTo>
                <a:lnTo>
                  <a:pt x="2097" y="2"/>
                </a:lnTo>
                <a:lnTo>
                  <a:pt x="2093" y="2"/>
                </a:lnTo>
                <a:lnTo>
                  <a:pt x="2076" y="2"/>
                </a:lnTo>
                <a:lnTo>
                  <a:pt x="2076" y="2"/>
                </a:lnTo>
                <a:lnTo>
                  <a:pt x="2076" y="2"/>
                </a:lnTo>
                <a:lnTo>
                  <a:pt x="2076" y="4"/>
                </a:lnTo>
                <a:lnTo>
                  <a:pt x="2074" y="4"/>
                </a:lnTo>
                <a:lnTo>
                  <a:pt x="2070" y="4"/>
                </a:lnTo>
                <a:lnTo>
                  <a:pt x="2064" y="4"/>
                </a:lnTo>
                <a:lnTo>
                  <a:pt x="2062" y="4"/>
                </a:lnTo>
                <a:lnTo>
                  <a:pt x="2060" y="4"/>
                </a:lnTo>
                <a:lnTo>
                  <a:pt x="2058" y="6"/>
                </a:lnTo>
                <a:lnTo>
                  <a:pt x="2055" y="6"/>
                </a:lnTo>
                <a:lnTo>
                  <a:pt x="2055" y="6"/>
                </a:lnTo>
                <a:lnTo>
                  <a:pt x="2049" y="6"/>
                </a:lnTo>
                <a:lnTo>
                  <a:pt x="2047" y="6"/>
                </a:lnTo>
                <a:lnTo>
                  <a:pt x="2047" y="9"/>
                </a:lnTo>
                <a:lnTo>
                  <a:pt x="2047" y="9"/>
                </a:lnTo>
                <a:lnTo>
                  <a:pt x="2047" y="11"/>
                </a:lnTo>
                <a:lnTo>
                  <a:pt x="2049" y="13"/>
                </a:lnTo>
                <a:lnTo>
                  <a:pt x="2058" y="15"/>
                </a:lnTo>
                <a:lnTo>
                  <a:pt x="2058" y="15"/>
                </a:lnTo>
                <a:lnTo>
                  <a:pt x="2058" y="19"/>
                </a:lnTo>
                <a:lnTo>
                  <a:pt x="2058" y="19"/>
                </a:lnTo>
                <a:lnTo>
                  <a:pt x="2055" y="21"/>
                </a:lnTo>
                <a:lnTo>
                  <a:pt x="2055" y="21"/>
                </a:lnTo>
                <a:lnTo>
                  <a:pt x="2053" y="21"/>
                </a:lnTo>
                <a:lnTo>
                  <a:pt x="2043" y="15"/>
                </a:lnTo>
                <a:lnTo>
                  <a:pt x="2039" y="15"/>
                </a:lnTo>
                <a:lnTo>
                  <a:pt x="2035" y="13"/>
                </a:lnTo>
                <a:lnTo>
                  <a:pt x="2030" y="11"/>
                </a:lnTo>
                <a:lnTo>
                  <a:pt x="2024" y="9"/>
                </a:lnTo>
                <a:lnTo>
                  <a:pt x="2018" y="11"/>
                </a:lnTo>
                <a:lnTo>
                  <a:pt x="2014" y="15"/>
                </a:lnTo>
                <a:lnTo>
                  <a:pt x="2009" y="17"/>
                </a:lnTo>
                <a:lnTo>
                  <a:pt x="2005" y="17"/>
                </a:lnTo>
                <a:lnTo>
                  <a:pt x="2003" y="17"/>
                </a:lnTo>
                <a:lnTo>
                  <a:pt x="2001" y="17"/>
                </a:lnTo>
                <a:lnTo>
                  <a:pt x="1999" y="15"/>
                </a:lnTo>
                <a:lnTo>
                  <a:pt x="1995" y="13"/>
                </a:lnTo>
                <a:lnTo>
                  <a:pt x="1988" y="13"/>
                </a:lnTo>
                <a:lnTo>
                  <a:pt x="1984" y="13"/>
                </a:lnTo>
                <a:lnTo>
                  <a:pt x="1982" y="13"/>
                </a:lnTo>
                <a:lnTo>
                  <a:pt x="1967" y="17"/>
                </a:lnTo>
                <a:lnTo>
                  <a:pt x="1961" y="17"/>
                </a:lnTo>
                <a:lnTo>
                  <a:pt x="1955" y="19"/>
                </a:lnTo>
                <a:lnTo>
                  <a:pt x="1951" y="21"/>
                </a:lnTo>
                <a:lnTo>
                  <a:pt x="1942" y="19"/>
                </a:lnTo>
                <a:lnTo>
                  <a:pt x="1938" y="19"/>
                </a:lnTo>
                <a:lnTo>
                  <a:pt x="1934" y="23"/>
                </a:lnTo>
                <a:lnTo>
                  <a:pt x="1940" y="27"/>
                </a:lnTo>
                <a:lnTo>
                  <a:pt x="1942" y="27"/>
                </a:lnTo>
                <a:lnTo>
                  <a:pt x="1951" y="25"/>
                </a:lnTo>
                <a:lnTo>
                  <a:pt x="1955" y="25"/>
                </a:lnTo>
                <a:lnTo>
                  <a:pt x="1959" y="25"/>
                </a:lnTo>
                <a:lnTo>
                  <a:pt x="1967" y="27"/>
                </a:lnTo>
                <a:lnTo>
                  <a:pt x="2007" y="30"/>
                </a:lnTo>
                <a:lnTo>
                  <a:pt x="2009" y="30"/>
                </a:lnTo>
                <a:lnTo>
                  <a:pt x="2009" y="32"/>
                </a:lnTo>
                <a:lnTo>
                  <a:pt x="2001" y="34"/>
                </a:lnTo>
                <a:lnTo>
                  <a:pt x="1999" y="32"/>
                </a:lnTo>
                <a:lnTo>
                  <a:pt x="1999" y="32"/>
                </a:lnTo>
                <a:lnTo>
                  <a:pt x="1997" y="32"/>
                </a:lnTo>
                <a:lnTo>
                  <a:pt x="1991" y="32"/>
                </a:lnTo>
                <a:lnTo>
                  <a:pt x="1955" y="30"/>
                </a:lnTo>
                <a:lnTo>
                  <a:pt x="1951" y="30"/>
                </a:lnTo>
                <a:lnTo>
                  <a:pt x="1949" y="30"/>
                </a:lnTo>
                <a:lnTo>
                  <a:pt x="1949" y="32"/>
                </a:lnTo>
                <a:lnTo>
                  <a:pt x="1961" y="38"/>
                </a:lnTo>
                <a:lnTo>
                  <a:pt x="1965" y="40"/>
                </a:lnTo>
                <a:lnTo>
                  <a:pt x="1967" y="44"/>
                </a:lnTo>
                <a:lnTo>
                  <a:pt x="1965" y="46"/>
                </a:lnTo>
                <a:lnTo>
                  <a:pt x="1963" y="48"/>
                </a:lnTo>
                <a:lnTo>
                  <a:pt x="1961" y="53"/>
                </a:lnTo>
                <a:lnTo>
                  <a:pt x="1961" y="57"/>
                </a:lnTo>
                <a:lnTo>
                  <a:pt x="1961" y="59"/>
                </a:lnTo>
                <a:lnTo>
                  <a:pt x="1963" y="61"/>
                </a:lnTo>
                <a:lnTo>
                  <a:pt x="1963" y="61"/>
                </a:lnTo>
                <a:lnTo>
                  <a:pt x="1961" y="63"/>
                </a:lnTo>
                <a:lnTo>
                  <a:pt x="1959" y="65"/>
                </a:lnTo>
                <a:lnTo>
                  <a:pt x="1957" y="63"/>
                </a:lnTo>
                <a:lnTo>
                  <a:pt x="1951" y="63"/>
                </a:lnTo>
                <a:lnTo>
                  <a:pt x="1932" y="53"/>
                </a:lnTo>
                <a:lnTo>
                  <a:pt x="1921" y="50"/>
                </a:lnTo>
                <a:lnTo>
                  <a:pt x="1900" y="42"/>
                </a:lnTo>
                <a:lnTo>
                  <a:pt x="1884" y="40"/>
                </a:lnTo>
                <a:lnTo>
                  <a:pt x="1871" y="40"/>
                </a:lnTo>
                <a:lnTo>
                  <a:pt x="1869" y="40"/>
                </a:lnTo>
                <a:lnTo>
                  <a:pt x="1869" y="44"/>
                </a:lnTo>
                <a:lnTo>
                  <a:pt x="1873" y="48"/>
                </a:lnTo>
                <a:lnTo>
                  <a:pt x="1877" y="53"/>
                </a:lnTo>
                <a:lnTo>
                  <a:pt x="1888" y="57"/>
                </a:lnTo>
                <a:lnTo>
                  <a:pt x="1890" y="59"/>
                </a:lnTo>
                <a:lnTo>
                  <a:pt x="1888" y="61"/>
                </a:lnTo>
                <a:lnTo>
                  <a:pt x="1886" y="61"/>
                </a:lnTo>
                <a:lnTo>
                  <a:pt x="1877" y="59"/>
                </a:lnTo>
                <a:lnTo>
                  <a:pt x="1871" y="61"/>
                </a:lnTo>
                <a:lnTo>
                  <a:pt x="1863" y="57"/>
                </a:lnTo>
                <a:lnTo>
                  <a:pt x="1859" y="55"/>
                </a:lnTo>
                <a:lnTo>
                  <a:pt x="1844" y="46"/>
                </a:lnTo>
                <a:lnTo>
                  <a:pt x="1840" y="46"/>
                </a:lnTo>
                <a:lnTo>
                  <a:pt x="1838" y="48"/>
                </a:lnTo>
                <a:lnTo>
                  <a:pt x="1838" y="53"/>
                </a:lnTo>
                <a:lnTo>
                  <a:pt x="1842" y="55"/>
                </a:lnTo>
                <a:lnTo>
                  <a:pt x="1840" y="59"/>
                </a:lnTo>
                <a:lnTo>
                  <a:pt x="1840" y="61"/>
                </a:lnTo>
                <a:lnTo>
                  <a:pt x="1838" y="63"/>
                </a:lnTo>
                <a:lnTo>
                  <a:pt x="1835" y="65"/>
                </a:lnTo>
                <a:lnTo>
                  <a:pt x="1833" y="67"/>
                </a:lnTo>
                <a:lnTo>
                  <a:pt x="1831" y="69"/>
                </a:lnTo>
                <a:lnTo>
                  <a:pt x="1831" y="67"/>
                </a:lnTo>
                <a:lnTo>
                  <a:pt x="1831" y="65"/>
                </a:lnTo>
                <a:lnTo>
                  <a:pt x="1831" y="55"/>
                </a:lnTo>
                <a:lnTo>
                  <a:pt x="1829" y="50"/>
                </a:lnTo>
                <a:lnTo>
                  <a:pt x="1827" y="48"/>
                </a:lnTo>
                <a:lnTo>
                  <a:pt x="1825" y="46"/>
                </a:lnTo>
                <a:lnTo>
                  <a:pt x="1821" y="46"/>
                </a:lnTo>
                <a:lnTo>
                  <a:pt x="1817" y="44"/>
                </a:lnTo>
                <a:lnTo>
                  <a:pt x="1815" y="44"/>
                </a:lnTo>
                <a:lnTo>
                  <a:pt x="1806" y="46"/>
                </a:lnTo>
                <a:lnTo>
                  <a:pt x="1804" y="46"/>
                </a:lnTo>
                <a:lnTo>
                  <a:pt x="1802" y="48"/>
                </a:lnTo>
                <a:lnTo>
                  <a:pt x="1794" y="48"/>
                </a:lnTo>
                <a:lnTo>
                  <a:pt x="1787" y="48"/>
                </a:lnTo>
                <a:lnTo>
                  <a:pt x="1771" y="50"/>
                </a:lnTo>
                <a:lnTo>
                  <a:pt x="1758" y="53"/>
                </a:lnTo>
                <a:lnTo>
                  <a:pt x="1750" y="57"/>
                </a:lnTo>
                <a:lnTo>
                  <a:pt x="1750" y="57"/>
                </a:lnTo>
                <a:lnTo>
                  <a:pt x="1756" y="59"/>
                </a:lnTo>
                <a:lnTo>
                  <a:pt x="1760" y="61"/>
                </a:lnTo>
                <a:lnTo>
                  <a:pt x="1764" y="65"/>
                </a:lnTo>
                <a:lnTo>
                  <a:pt x="1771" y="69"/>
                </a:lnTo>
                <a:lnTo>
                  <a:pt x="1779" y="74"/>
                </a:lnTo>
                <a:lnTo>
                  <a:pt x="1783" y="76"/>
                </a:lnTo>
                <a:lnTo>
                  <a:pt x="1787" y="78"/>
                </a:lnTo>
                <a:lnTo>
                  <a:pt x="1787" y="78"/>
                </a:lnTo>
                <a:lnTo>
                  <a:pt x="1785" y="78"/>
                </a:lnTo>
                <a:lnTo>
                  <a:pt x="1783" y="78"/>
                </a:lnTo>
                <a:lnTo>
                  <a:pt x="1781" y="76"/>
                </a:lnTo>
                <a:lnTo>
                  <a:pt x="1775" y="74"/>
                </a:lnTo>
                <a:lnTo>
                  <a:pt x="1771" y="71"/>
                </a:lnTo>
                <a:lnTo>
                  <a:pt x="1766" y="69"/>
                </a:lnTo>
                <a:lnTo>
                  <a:pt x="1762" y="67"/>
                </a:lnTo>
                <a:lnTo>
                  <a:pt x="1754" y="63"/>
                </a:lnTo>
                <a:lnTo>
                  <a:pt x="1750" y="61"/>
                </a:lnTo>
                <a:lnTo>
                  <a:pt x="1743" y="61"/>
                </a:lnTo>
                <a:lnTo>
                  <a:pt x="1739" y="59"/>
                </a:lnTo>
                <a:lnTo>
                  <a:pt x="1737" y="59"/>
                </a:lnTo>
                <a:lnTo>
                  <a:pt x="1733" y="59"/>
                </a:lnTo>
                <a:lnTo>
                  <a:pt x="1727" y="61"/>
                </a:lnTo>
                <a:lnTo>
                  <a:pt x="1724" y="63"/>
                </a:lnTo>
                <a:lnTo>
                  <a:pt x="1720" y="65"/>
                </a:lnTo>
                <a:lnTo>
                  <a:pt x="1720" y="67"/>
                </a:lnTo>
                <a:lnTo>
                  <a:pt x="1722" y="69"/>
                </a:lnTo>
                <a:lnTo>
                  <a:pt x="1722" y="74"/>
                </a:lnTo>
                <a:lnTo>
                  <a:pt x="1722" y="78"/>
                </a:lnTo>
                <a:lnTo>
                  <a:pt x="1722" y="82"/>
                </a:lnTo>
                <a:lnTo>
                  <a:pt x="1720" y="84"/>
                </a:lnTo>
                <a:lnTo>
                  <a:pt x="1718" y="86"/>
                </a:lnTo>
                <a:lnTo>
                  <a:pt x="1716" y="86"/>
                </a:lnTo>
                <a:lnTo>
                  <a:pt x="1714" y="86"/>
                </a:lnTo>
                <a:lnTo>
                  <a:pt x="1712" y="86"/>
                </a:lnTo>
                <a:lnTo>
                  <a:pt x="1710" y="86"/>
                </a:lnTo>
                <a:lnTo>
                  <a:pt x="1706" y="84"/>
                </a:lnTo>
                <a:lnTo>
                  <a:pt x="1699" y="84"/>
                </a:lnTo>
                <a:lnTo>
                  <a:pt x="1697" y="84"/>
                </a:lnTo>
                <a:lnTo>
                  <a:pt x="1695" y="84"/>
                </a:lnTo>
                <a:lnTo>
                  <a:pt x="1691" y="86"/>
                </a:lnTo>
                <a:lnTo>
                  <a:pt x="1691" y="88"/>
                </a:lnTo>
                <a:lnTo>
                  <a:pt x="1693" y="92"/>
                </a:lnTo>
                <a:lnTo>
                  <a:pt x="1695" y="95"/>
                </a:lnTo>
                <a:lnTo>
                  <a:pt x="1695" y="95"/>
                </a:lnTo>
                <a:lnTo>
                  <a:pt x="1689" y="90"/>
                </a:lnTo>
                <a:lnTo>
                  <a:pt x="1687" y="90"/>
                </a:lnTo>
                <a:lnTo>
                  <a:pt x="1685" y="88"/>
                </a:lnTo>
                <a:lnTo>
                  <a:pt x="1683" y="88"/>
                </a:lnTo>
                <a:lnTo>
                  <a:pt x="1672" y="90"/>
                </a:lnTo>
                <a:lnTo>
                  <a:pt x="1670" y="92"/>
                </a:lnTo>
                <a:lnTo>
                  <a:pt x="1666" y="97"/>
                </a:lnTo>
                <a:lnTo>
                  <a:pt x="1662" y="99"/>
                </a:lnTo>
                <a:lnTo>
                  <a:pt x="1657" y="101"/>
                </a:lnTo>
                <a:lnTo>
                  <a:pt x="1655" y="103"/>
                </a:lnTo>
                <a:lnTo>
                  <a:pt x="1651" y="103"/>
                </a:lnTo>
                <a:lnTo>
                  <a:pt x="1649" y="103"/>
                </a:lnTo>
                <a:lnTo>
                  <a:pt x="1647" y="105"/>
                </a:lnTo>
                <a:lnTo>
                  <a:pt x="1643" y="107"/>
                </a:lnTo>
                <a:lnTo>
                  <a:pt x="1636" y="111"/>
                </a:lnTo>
                <a:lnTo>
                  <a:pt x="1636" y="111"/>
                </a:lnTo>
                <a:lnTo>
                  <a:pt x="1634" y="115"/>
                </a:lnTo>
                <a:lnTo>
                  <a:pt x="1634" y="118"/>
                </a:lnTo>
                <a:lnTo>
                  <a:pt x="1634" y="120"/>
                </a:lnTo>
                <a:lnTo>
                  <a:pt x="1636" y="120"/>
                </a:lnTo>
                <a:lnTo>
                  <a:pt x="1639" y="122"/>
                </a:lnTo>
                <a:lnTo>
                  <a:pt x="1639" y="122"/>
                </a:lnTo>
                <a:lnTo>
                  <a:pt x="1645" y="122"/>
                </a:lnTo>
                <a:lnTo>
                  <a:pt x="1647" y="122"/>
                </a:lnTo>
                <a:lnTo>
                  <a:pt x="1651" y="124"/>
                </a:lnTo>
                <a:lnTo>
                  <a:pt x="1655" y="124"/>
                </a:lnTo>
                <a:lnTo>
                  <a:pt x="1657" y="122"/>
                </a:lnTo>
                <a:lnTo>
                  <a:pt x="1659" y="122"/>
                </a:lnTo>
                <a:lnTo>
                  <a:pt x="1664" y="122"/>
                </a:lnTo>
                <a:lnTo>
                  <a:pt x="1666" y="122"/>
                </a:lnTo>
                <a:lnTo>
                  <a:pt x="1670" y="122"/>
                </a:lnTo>
                <a:lnTo>
                  <a:pt x="1672" y="120"/>
                </a:lnTo>
                <a:lnTo>
                  <a:pt x="1674" y="120"/>
                </a:lnTo>
                <a:lnTo>
                  <a:pt x="1676" y="120"/>
                </a:lnTo>
                <a:lnTo>
                  <a:pt x="1678" y="120"/>
                </a:lnTo>
                <a:lnTo>
                  <a:pt x="1678" y="122"/>
                </a:lnTo>
                <a:lnTo>
                  <a:pt x="1674" y="122"/>
                </a:lnTo>
                <a:lnTo>
                  <a:pt x="1672" y="122"/>
                </a:lnTo>
                <a:lnTo>
                  <a:pt x="1670" y="124"/>
                </a:lnTo>
                <a:lnTo>
                  <a:pt x="1668" y="126"/>
                </a:lnTo>
                <a:lnTo>
                  <a:pt x="1668" y="128"/>
                </a:lnTo>
                <a:lnTo>
                  <a:pt x="1666" y="132"/>
                </a:lnTo>
                <a:lnTo>
                  <a:pt x="1664" y="139"/>
                </a:lnTo>
                <a:lnTo>
                  <a:pt x="1662" y="143"/>
                </a:lnTo>
                <a:lnTo>
                  <a:pt x="1659" y="145"/>
                </a:lnTo>
                <a:lnTo>
                  <a:pt x="1657" y="147"/>
                </a:lnTo>
                <a:lnTo>
                  <a:pt x="1653" y="151"/>
                </a:lnTo>
                <a:lnTo>
                  <a:pt x="1651" y="153"/>
                </a:lnTo>
                <a:lnTo>
                  <a:pt x="1651" y="153"/>
                </a:lnTo>
                <a:lnTo>
                  <a:pt x="1649" y="153"/>
                </a:lnTo>
                <a:lnTo>
                  <a:pt x="1643" y="151"/>
                </a:lnTo>
                <a:lnTo>
                  <a:pt x="1632" y="153"/>
                </a:lnTo>
                <a:lnTo>
                  <a:pt x="1630" y="153"/>
                </a:lnTo>
                <a:lnTo>
                  <a:pt x="1626" y="153"/>
                </a:lnTo>
                <a:lnTo>
                  <a:pt x="1624" y="155"/>
                </a:lnTo>
                <a:lnTo>
                  <a:pt x="1622" y="155"/>
                </a:lnTo>
                <a:lnTo>
                  <a:pt x="1618" y="155"/>
                </a:lnTo>
                <a:lnTo>
                  <a:pt x="1611" y="157"/>
                </a:lnTo>
                <a:lnTo>
                  <a:pt x="1607" y="157"/>
                </a:lnTo>
                <a:lnTo>
                  <a:pt x="1607" y="159"/>
                </a:lnTo>
                <a:lnTo>
                  <a:pt x="1609" y="159"/>
                </a:lnTo>
                <a:lnTo>
                  <a:pt x="1609" y="162"/>
                </a:lnTo>
                <a:lnTo>
                  <a:pt x="1609" y="162"/>
                </a:lnTo>
                <a:lnTo>
                  <a:pt x="1595" y="164"/>
                </a:lnTo>
                <a:lnTo>
                  <a:pt x="1588" y="166"/>
                </a:lnTo>
                <a:lnTo>
                  <a:pt x="1584" y="166"/>
                </a:lnTo>
                <a:lnTo>
                  <a:pt x="1582" y="168"/>
                </a:lnTo>
                <a:lnTo>
                  <a:pt x="1580" y="168"/>
                </a:lnTo>
                <a:lnTo>
                  <a:pt x="1574" y="168"/>
                </a:lnTo>
                <a:lnTo>
                  <a:pt x="1571" y="168"/>
                </a:lnTo>
                <a:lnTo>
                  <a:pt x="1569" y="168"/>
                </a:lnTo>
                <a:lnTo>
                  <a:pt x="1565" y="170"/>
                </a:lnTo>
                <a:lnTo>
                  <a:pt x="1559" y="172"/>
                </a:lnTo>
                <a:lnTo>
                  <a:pt x="1557" y="172"/>
                </a:lnTo>
                <a:lnTo>
                  <a:pt x="1555" y="176"/>
                </a:lnTo>
                <a:lnTo>
                  <a:pt x="1555" y="176"/>
                </a:lnTo>
                <a:lnTo>
                  <a:pt x="1555" y="178"/>
                </a:lnTo>
                <a:lnTo>
                  <a:pt x="1557" y="178"/>
                </a:lnTo>
                <a:lnTo>
                  <a:pt x="1557" y="178"/>
                </a:lnTo>
                <a:lnTo>
                  <a:pt x="1553" y="183"/>
                </a:lnTo>
                <a:lnTo>
                  <a:pt x="1553" y="183"/>
                </a:lnTo>
                <a:lnTo>
                  <a:pt x="1557" y="185"/>
                </a:lnTo>
                <a:lnTo>
                  <a:pt x="1561" y="189"/>
                </a:lnTo>
                <a:lnTo>
                  <a:pt x="1563" y="189"/>
                </a:lnTo>
                <a:lnTo>
                  <a:pt x="1563" y="189"/>
                </a:lnTo>
                <a:lnTo>
                  <a:pt x="1569" y="191"/>
                </a:lnTo>
                <a:lnTo>
                  <a:pt x="1571" y="191"/>
                </a:lnTo>
                <a:lnTo>
                  <a:pt x="1574" y="193"/>
                </a:lnTo>
                <a:lnTo>
                  <a:pt x="1576" y="193"/>
                </a:lnTo>
                <a:lnTo>
                  <a:pt x="1580" y="195"/>
                </a:lnTo>
                <a:lnTo>
                  <a:pt x="1584" y="195"/>
                </a:lnTo>
                <a:lnTo>
                  <a:pt x="1584" y="193"/>
                </a:lnTo>
                <a:lnTo>
                  <a:pt x="1588" y="193"/>
                </a:lnTo>
                <a:lnTo>
                  <a:pt x="1592" y="193"/>
                </a:lnTo>
                <a:lnTo>
                  <a:pt x="1592" y="193"/>
                </a:lnTo>
                <a:lnTo>
                  <a:pt x="1590" y="193"/>
                </a:lnTo>
                <a:lnTo>
                  <a:pt x="1586" y="197"/>
                </a:lnTo>
                <a:lnTo>
                  <a:pt x="1586" y="197"/>
                </a:lnTo>
                <a:lnTo>
                  <a:pt x="1588" y="197"/>
                </a:lnTo>
                <a:lnTo>
                  <a:pt x="1592" y="199"/>
                </a:lnTo>
                <a:lnTo>
                  <a:pt x="1592" y="201"/>
                </a:lnTo>
                <a:lnTo>
                  <a:pt x="1595" y="201"/>
                </a:lnTo>
                <a:lnTo>
                  <a:pt x="1603" y="204"/>
                </a:lnTo>
                <a:lnTo>
                  <a:pt x="1605" y="204"/>
                </a:lnTo>
                <a:lnTo>
                  <a:pt x="1607" y="204"/>
                </a:lnTo>
                <a:lnTo>
                  <a:pt x="1609" y="204"/>
                </a:lnTo>
                <a:lnTo>
                  <a:pt x="1609" y="201"/>
                </a:lnTo>
                <a:lnTo>
                  <a:pt x="1611" y="201"/>
                </a:lnTo>
                <a:lnTo>
                  <a:pt x="1613" y="199"/>
                </a:lnTo>
                <a:lnTo>
                  <a:pt x="1615" y="199"/>
                </a:lnTo>
                <a:lnTo>
                  <a:pt x="1618" y="201"/>
                </a:lnTo>
                <a:lnTo>
                  <a:pt x="1620" y="201"/>
                </a:lnTo>
                <a:lnTo>
                  <a:pt x="1624" y="204"/>
                </a:lnTo>
                <a:lnTo>
                  <a:pt x="1628" y="204"/>
                </a:lnTo>
                <a:lnTo>
                  <a:pt x="1630" y="201"/>
                </a:lnTo>
                <a:lnTo>
                  <a:pt x="1634" y="199"/>
                </a:lnTo>
                <a:lnTo>
                  <a:pt x="1639" y="197"/>
                </a:lnTo>
                <a:lnTo>
                  <a:pt x="1641" y="197"/>
                </a:lnTo>
                <a:lnTo>
                  <a:pt x="1641" y="197"/>
                </a:lnTo>
                <a:lnTo>
                  <a:pt x="1645" y="199"/>
                </a:lnTo>
                <a:lnTo>
                  <a:pt x="1647" y="201"/>
                </a:lnTo>
                <a:lnTo>
                  <a:pt x="1647" y="204"/>
                </a:lnTo>
                <a:lnTo>
                  <a:pt x="1647" y="204"/>
                </a:lnTo>
                <a:lnTo>
                  <a:pt x="1645" y="206"/>
                </a:lnTo>
                <a:lnTo>
                  <a:pt x="1645" y="208"/>
                </a:lnTo>
                <a:lnTo>
                  <a:pt x="1647" y="210"/>
                </a:lnTo>
                <a:lnTo>
                  <a:pt x="1647" y="210"/>
                </a:lnTo>
                <a:lnTo>
                  <a:pt x="1641" y="208"/>
                </a:lnTo>
                <a:lnTo>
                  <a:pt x="1639" y="208"/>
                </a:lnTo>
                <a:lnTo>
                  <a:pt x="1630" y="208"/>
                </a:lnTo>
                <a:lnTo>
                  <a:pt x="1620" y="208"/>
                </a:lnTo>
                <a:lnTo>
                  <a:pt x="1613" y="208"/>
                </a:lnTo>
                <a:lnTo>
                  <a:pt x="1611" y="210"/>
                </a:lnTo>
                <a:lnTo>
                  <a:pt x="1609" y="212"/>
                </a:lnTo>
                <a:lnTo>
                  <a:pt x="1599" y="212"/>
                </a:lnTo>
                <a:lnTo>
                  <a:pt x="1584" y="212"/>
                </a:lnTo>
                <a:lnTo>
                  <a:pt x="1582" y="214"/>
                </a:lnTo>
                <a:lnTo>
                  <a:pt x="1580" y="214"/>
                </a:lnTo>
                <a:lnTo>
                  <a:pt x="1578" y="214"/>
                </a:lnTo>
                <a:lnTo>
                  <a:pt x="1578" y="216"/>
                </a:lnTo>
                <a:lnTo>
                  <a:pt x="1578" y="218"/>
                </a:lnTo>
                <a:lnTo>
                  <a:pt x="1580" y="218"/>
                </a:lnTo>
                <a:lnTo>
                  <a:pt x="1582" y="220"/>
                </a:lnTo>
                <a:lnTo>
                  <a:pt x="1582" y="220"/>
                </a:lnTo>
                <a:lnTo>
                  <a:pt x="1582" y="222"/>
                </a:lnTo>
                <a:lnTo>
                  <a:pt x="1582" y="222"/>
                </a:lnTo>
                <a:lnTo>
                  <a:pt x="1582" y="222"/>
                </a:lnTo>
                <a:lnTo>
                  <a:pt x="1584" y="224"/>
                </a:lnTo>
                <a:lnTo>
                  <a:pt x="1588" y="224"/>
                </a:lnTo>
                <a:lnTo>
                  <a:pt x="1590" y="222"/>
                </a:lnTo>
                <a:lnTo>
                  <a:pt x="1599" y="218"/>
                </a:lnTo>
                <a:lnTo>
                  <a:pt x="1599" y="220"/>
                </a:lnTo>
                <a:lnTo>
                  <a:pt x="1597" y="220"/>
                </a:lnTo>
                <a:lnTo>
                  <a:pt x="1595" y="222"/>
                </a:lnTo>
                <a:lnTo>
                  <a:pt x="1595" y="224"/>
                </a:lnTo>
                <a:lnTo>
                  <a:pt x="1597" y="224"/>
                </a:lnTo>
                <a:lnTo>
                  <a:pt x="1597" y="227"/>
                </a:lnTo>
                <a:lnTo>
                  <a:pt x="1599" y="227"/>
                </a:lnTo>
                <a:lnTo>
                  <a:pt x="1605" y="229"/>
                </a:lnTo>
                <a:lnTo>
                  <a:pt x="1611" y="229"/>
                </a:lnTo>
                <a:lnTo>
                  <a:pt x="1620" y="229"/>
                </a:lnTo>
                <a:lnTo>
                  <a:pt x="1622" y="229"/>
                </a:lnTo>
                <a:lnTo>
                  <a:pt x="1620" y="229"/>
                </a:lnTo>
                <a:lnTo>
                  <a:pt x="1620" y="231"/>
                </a:lnTo>
                <a:lnTo>
                  <a:pt x="1613" y="231"/>
                </a:lnTo>
                <a:lnTo>
                  <a:pt x="1609" y="231"/>
                </a:lnTo>
                <a:lnTo>
                  <a:pt x="1603" y="235"/>
                </a:lnTo>
                <a:lnTo>
                  <a:pt x="1601" y="237"/>
                </a:lnTo>
                <a:lnTo>
                  <a:pt x="1601" y="237"/>
                </a:lnTo>
                <a:lnTo>
                  <a:pt x="1603" y="239"/>
                </a:lnTo>
                <a:lnTo>
                  <a:pt x="1607" y="239"/>
                </a:lnTo>
                <a:lnTo>
                  <a:pt x="1611" y="243"/>
                </a:lnTo>
                <a:lnTo>
                  <a:pt x="1615" y="243"/>
                </a:lnTo>
                <a:lnTo>
                  <a:pt x="1618" y="245"/>
                </a:lnTo>
                <a:lnTo>
                  <a:pt x="1620" y="245"/>
                </a:lnTo>
                <a:lnTo>
                  <a:pt x="1641" y="250"/>
                </a:lnTo>
                <a:lnTo>
                  <a:pt x="1643" y="250"/>
                </a:lnTo>
                <a:lnTo>
                  <a:pt x="1639" y="248"/>
                </a:lnTo>
                <a:lnTo>
                  <a:pt x="1636" y="243"/>
                </a:lnTo>
                <a:lnTo>
                  <a:pt x="1636" y="243"/>
                </a:lnTo>
                <a:lnTo>
                  <a:pt x="1636" y="241"/>
                </a:lnTo>
                <a:lnTo>
                  <a:pt x="1639" y="241"/>
                </a:lnTo>
                <a:lnTo>
                  <a:pt x="1643" y="243"/>
                </a:lnTo>
                <a:lnTo>
                  <a:pt x="1643" y="243"/>
                </a:lnTo>
                <a:lnTo>
                  <a:pt x="1645" y="243"/>
                </a:lnTo>
                <a:lnTo>
                  <a:pt x="1647" y="243"/>
                </a:lnTo>
                <a:lnTo>
                  <a:pt x="1649" y="241"/>
                </a:lnTo>
                <a:lnTo>
                  <a:pt x="1653" y="241"/>
                </a:lnTo>
                <a:lnTo>
                  <a:pt x="1653" y="241"/>
                </a:lnTo>
                <a:lnTo>
                  <a:pt x="1655" y="241"/>
                </a:lnTo>
                <a:lnTo>
                  <a:pt x="1655" y="243"/>
                </a:lnTo>
                <a:lnTo>
                  <a:pt x="1657" y="243"/>
                </a:lnTo>
                <a:lnTo>
                  <a:pt x="1659" y="243"/>
                </a:lnTo>
                <a:lnTo>
                  <a:pt x="1662" y="243"/>
                </a:lnTo>
                <a:lnTo>
                  <a:pt x="1662" y="243"/>
                </a:lnTo>
                <a:lnTo>
                  <a:pt x="1666" y="243"/>
                </a:lnTo>
                <a:lnTo>
                  <a:pt x="1668" y="243"/>
                </a:lnTo>
                <a:lnTo>
                  <a:pt x="1670" y="241"/>
                </a:lnTo>
                <a:lnTo>
                  <a:pt x="1672" y="241"/>
                </a:lnTo>
                <a:lnTo>
                  <a:pt x="1674" y="239"/>
                </a:lnTo>
                <a:lnTo>
                  <a:pt x="1676" y="239"/>
                </a:lnTo>
                <a:lnTo>
                  <a:pt x="1676" y="239"/>
                </a:lnTo>
                <a:lnTo>
                  <a:pt x="1678" y="241"/>
                </a:lnTo>
                <a:lnTo>
                  <a:pt x="1680" y="241"/>
                </a:lnTo>
                <a:lnTo>
                  <a:pt x="1683" y="241"/>
                </a:lnTo>
                <a:lnTo>
                  <a:pt x="1687" y="239"/>
                </a:lnTo>
                <a:lnTo>
                  <a:pt x="1689" y="239"/>
                </a:lnTo>
                <a:lnTo>
                  <a:pt x="1691" y="237"/>
                </a:lnTo>
                <a:lnTo>
                  <a:pt x="1695" y="239"/>
                </a:lnTo>
                <a:lnTo>
                  <a:pt x="1697" y="241"/>
                </a:lnTo>
                <a:lnTo>
                  <a:pt x="1699" y="241"/>
                </a:lnTo>
                <a:lnTo>
                  <a:pt x="1701" y="241"/>
                </a:lnTo>
                <a:lnTo>
                  <a:pt x="1708" y="241"/>
                </a:lnTo>
                <a:lnTo>
                  <a:pt x="1714" y="243"/>
                </a:lnTo>
                <a:lnTo>
                  <a:pt x="1718" y="243"/>
                </a:lnTo>
                <a:lnTo>
                  <a:pt x="1720" y="243"/>
                </a:lnTo>
                <a:lnTo>
                  <a:pt x="1727" y="245"/>
                </a:lnTo>
                <a:lnTo>
                  <a:pt x="1737" y="248"/>
                </a:lnTo>
                <a:lnTo>
                  <a:pt x="1743" y="252"/>
                </a:lnTo>
                <a:lnTo>
                  <a:pt x="1747" y="252"/>
                </a:lnTo>
                <a:lnTo>
                  <a:pt x="1750" y="254"/>
                </a:lnTo>
                <a:lnTo>
                  <a:pt x="1752" y="256"/>
                </a:lnTo>
                <a:lnTo>
                  <a:pt x="1754" y="256"/>
                </a:lnTo>
                <a:lnTo>
                  <a:pt x="1758" y="256"/>
                </a:lnTo>
                <a:lnTo>
                  <a:pt x="1760" y="258"/>
                </a:lnTo>
                <a:lnTo>
                  <a:pt x="1762" y="260"/>
                </a:lnTo>
                <a:lnTo>
                  <a:pt x="1764" y="262"/>
                </a:lnTo>
                <a:lnTo>
                  <a:pt x="1764" y="264"/>
                </a:lnTo>
                <a:lnTo>
                  <a:pt x="1758" y="266"/>
                </a:lnTo>
                <a:lnTo>
                  <a:pt x="1760" y="266"/>
                </a:lnTo>
                <a:lnTo>
                  <a:pt x="1764" y="269"/>
                </a:lnTo>
                <a:lnTo>
                  <a:pt x="1764" y="271"/>
                </a:lnTo>
                <a:lnTo>
                  <a:pt x="1766" y="271"/>
                </a:lnTo>
                <a:lnTo>
                  <a:pt x="1768" y="275"/>
                </a:lnTo>
                <a:lnTo>
                  <a:pt x="1771" y="277"/>
                </a:lnTo>
                <a:lnTo>
                  <a:pt x="1777" y="279"/>
                </a:lnTo>
                <a:lnTo>
                  <a:pt x="1779" y="281"/>
                </a:lnTo>
                <a:lnTo>
                  <a:pt x="1781" y="281"/>
                </a:lnTo>
                <a:lnTo>
                  <a:pt x="1783" y="283"/>
                </a:lnTo>
                <a:lnTo>
                  <a:pt x="1783" y="285"/>
                </a:lnTo>
                <a:lnTo>
                  <a:pt x="1783" y="285"/>
                </a:lnTo>
                <a:lnTo>
                  <a:pt x="1785" y="287"/>
                </a:lnTo>
                <a:lnTo>
                  <a:pt x="1789" y="287"/>
                </a:lnTo>
                <a:lnTo>
                  <a:pt x="1794" y="292"/>
                </a:lnTo>
                <a:lnTo>
                  <a:pt x="1791" y="292"/>
                </a:lnTo>
                <a:lnTo>
                  <a:pt x="1789" y="292"/>
                </a:lnTo>
                <a:lnTo>
                  <a:pt x="1787" y="294"/>
                </a:lnTo>
                <a:lnTo>
                  <a:pt x="1785" y="294"/>
                </a:lnTo>
                <a:lnTo>
                  <a:pt x="1787" y="296"/>
                </a:lnTo>
                <a:lnTo>
                  <a:pt x="1787" y="296"/>
                </a:lnTo>
                <a:lnTo>
                  <a:pt x="1787" y="298"/>
                </a:lnTo>
                <a:lnTo>
                  <a:pt x="1785" y="300"/>
                </a:lnTo>
                <a:lnTo>
                  <a:pt x="1783" y="300"/>
                </a:lnTo>
                <a:lnTo>
                  <a:pt x="1781" y="302"/>
                </a:lnTo>
                <a:lnTo>
                  <a:pt x="1779" y="302"/>
                </a:lnTo>
                <a:lnTo>
                  <a:pt x="1779" y="302"/>
                </a:lnTo>
                <a:lnTo>
                  <a:pt x="1783" y="302"/>
                </a:lnTo>
                <a:lnTo>
                  <a:pt x="1787" y="302"/>
                </a:lnTo>
                <a:lnTo>
                  <a:pt x="1789" y="300"/>
                </a:lnTo>
                <a:lnTo>
                  <a:pt x="1791" y="300"/>
                </a:lnTo>
                <a:lnTo>
                  <a:pt x="1791" y="302"/>
                </a:lnTo>
                <a:lnTo>
                  <a:pt x="1794" y="302"/>
                </a:lnTo>
                <a:lnTo>
                  <a:pt x="1794" y="304"/>
                </a:lnTo>
                <a:lnTo>
                  <a:pt x="1796" y="306"/>
                </a:lnTo>
                <a:lnTo>
                  <a:pt x="1796" y="306"/>
                </a:lnTo>
                <a:lnTo>
                  <a:pt x="1796" y="306"/>
                </a:lnTo>
                <a:lnTo>
                  <a:pt x="1796" y="308"/>
                </a:lnTo>
                <a:lnTo>
                  <a:pt x="1798" y="308"/>
                </a:lnTo>
                <a:lnTo>
                  <a:pt x="1798" y="310"/>
                </a:lnTo>
                <a:lnTo>
                  <a:pt x="1798" y="313"/>
                </a:lnTo>
                <a:lnTo>
                  <a:pt x="1798" y="313"/>
                </a:lnTo>
                <a:lnTo>
                  <a:pt x="1798" y="313"/>
                </a:lnTo>
                <a:lnTo>
                  <a:pt x="1796" y="315"/>
                </a:lnTo>
                <a:lnTo>
                  <a:pt x="1796" y="317"/>
                </a:lnTo>
                <a:lnTo>
                  <a:pt x="1796" y="317"/>
                </a:lnTo>
                <a:lnTo>
                  <a:pt x="1796" y="319"/>
                </a:lnTo>
                <a:lnTo>
                  <a:pt x="1796" y="319"/>
                </a:lnTo>
                <a:lnTo>
                  <a:pt x="1798" y="319"/>
                </a:lnTo>
                <a:lnTo>
                  <a:pt x="1800" y="321"/>
                </a:lnTo>
                <a:lnTo>
                  <a:pt x="1800" y="321"/>
                </a:lnTo>
                <a:lnTo>
                  <a:pt x="1800" y="323"/>
                </a:lnTo>
                <a:lnTo>
                  <a:pt x="1802" y="323"/>
                </a:lnTo>
                <a:lnTo>
                  <a:pt x="1804" y="321"/>
                </a:lnTo>
                <a:lnTo>
                  <a:pt x="1806" y="323"/>
                </a:lnTo>
                <a:lnTo>
                  <a:pt x="1806" y="325"/>
                </a:lnTo>
                <a:lnTo>
                  <a:pt x="1806" y="325"/>
                </a:lnTo>
                <a:lnTo>
                  <a:pt x="1806" y="327"/>
                </a:lnTo>
                <a:lnTo>
                  <a:pt x="1804" y="329"/>
                </a:lnTo>
                <a:lnTo>
                  <a:pt x="1802" y="329"/>
                </a:lnTo>
                <a:lnTo>
                  <a:pt x="1800" y="329"/>
                </a:lnTo>
                <a:lnTo>
                  <a:pt x="1800" y="331"/>
                </a:lnTo>
                <a:lnTo>
                  <a:pt x="1802" y="333"/>
                </a:lnTo>
                <a:lnTo>
                  <a:pt x="1802" y="333"/>
                </a:lnTo>
                <a:lnTo>
                  <a:pt x="1802" y="333"/>
                </a:lnTo>
                <a:lnTo>
                  <a:pt x="1804" y="333"/>
                </a:lnTo>
                <a:lnTo>
                  <a:pt x="1806" y="333"/>
                </a:lnTo>
                <a:lnTo>
                  <a:pt x="1806" y="336"/>
                </a:lnTo>
                <a:lnTo>
                  <a:pt x="1808" y="336"/>
                </a:lnTo>
                <a:lnTo>
                  <a:pt x="1808" y="333"/>
                </a:lnTo>
                <a:lnTo>
                  <a:pt x="1810" y="333"/>
                </a:lnTo>
                <a:lnTo>
                  <a:pt x="1812" y="333"/>
                </a:lnTo>
                <a:lnTo>
                  <a:pt x="1815" y="336"/>
                </a:lnTo>
                <a:lnTo>
                  <a:pt x="1815" y="338"/>
                </a:lnTo>
                <a:lnTo>
                  <a:pt x="1815" y="338"/>
                </a:lnTo>
                <a:lnTo>
                  <a:pt x="1815" y="340"/>
                </a:lnTo>
                <a:lnTo>
                  <a:pt x="1815" y="340"/>
                </a:lnTo>
                <a:lnTo>
                  <a:pt x="1815" y="342"/>
                </a:lnTo>
                <a:lnTo>
                  <a:pt x="1815" y="344"/>
                </a:lnTo>
                <a:lnTo>
                  <a:pt x="1812" y="344"/>
                </a:lnTo>
                <a:lnTo>
                  <a:pt x="1810" y="346"/>
                </a:lnTo>
                <a:lnTo>
                  <a:pt x="1808" y="346"/>
                </a:lnTo>
                <a:lnTo>
                  <a:pt x="1804" y="346"/>
                </a:lnTo>
                <a:lnTo>
                  <a:pt x="1802" y="348"/>
                </a:lnTo>
                <a:lnTo>
                  <a:pt x="1802" y="348"/>
                </a:lnTo>
                <a:lnTo>
                  <a:pt x="1804" y="348"/>
                </a:lnTo>
                <a:lnTo>
                  <a:pt x="1806" y="350"/>
                </a:lnTo>
                <a:lnTo>
                  <a:pt x="1806" y="352"/>
                </a:lnTo>
                <a:lnTo>
                  <a:pt x="1802" y="352"/>
                </a:lnTo>
                <a:lnTo>
                  <a:pt x="1802" y="352"/>
                </a:lnTo>
                <a:lnTo>
                  <a:pt x="1802" y="354"/>
                </a:lnTo>
                <a:lnTo>
                  <a:pt x="1802" y="357"/>
                </a:lnTo>
                <a:lnTo>
                  <a:pt x="1806" y="354"/>
                </a:lnTo>
                <a:lnTo>
                  <a:pt x="1812" y="350"/>
                </a:lnTo>
                <a:lnTo>
                  <a:pt x="1812" y="350"/>
                </a:lnTo>
                <a:lnTo>
                  <a:pt x="1812" y="350"/>
                </a:lnTo>
                <a:lnTo>
                  <a:pt x="1812" y="352"/>
                </a:lnTo>
                <a:lnTo>
                  <a:pt x="1810" y="352"/>
                </a:lnTo>
                <a:lnTo>
                  <a:pt x="1806" y="357"/>
                </a:lnTo>
                <a:lnTo>
                  <a:pt x="1804" y="361"/>
                </a:lnTo>
                <a:lnTo>
                  <a:pt x="1802" y="367"/>
                </a:lnTo>
                <a:lnTo>
                  <a:pt x="1802" y="367"/>
                </a:lnTo>
                <a:lnTo>
                  <a:pt x="1802" y="369"/>
                </a:lnTo>
                <a:lnTo>
                  <a:pt x="1802" y="371"/>
                </a:lnTo>
                <a:lnTo>
                  <a:pt x="1802" y="373"/>
                </a:lnTo>
                <a:lnTo>
                  <a:pt x="1804" y="375"/>
                </a:lnTo>
                <a:lnTo>
                  <a:pt x="1806" y="375"/>
                </a:lnTo>
                <a:lnTo>
                  <a:pt x="1810" y="375"/>
                </a:lnTo>
                <a:lnTo>
                  <a:pt x="1815" y="378"/>
                </a:lnTo>
                <a:lnTo>
                  <a:pt x="1815" y="378"/>
                </a:lnTo>
                <a:lnTo>
                  <a:pt x="1821" y="378"/>
                </a:lnTo>
                <a:lnTo>
                  <a:pt x="1823" y="375"/>
                </a:lnTo>
                <a:lnTo>
                  <a:pt x="1823" y="375"/>
                </a:lnTo>
                <a:lnTo>
                  <a:pt x="1825" y="375"/>
                </a:lnTo>
                <a:lnTo>
                  <a:pt x="1827" y="373"/>
                </a:lnTo>
                <a:lnTo>
                  <a:pt x="1825" y="371"/>
                </a:lnTo>
                <a:lnTo>
                  <a:pt x="1825" y="369"/>
                </a:lnTo>
                <a:lnTo>
                  <a:pt x="1825" y="369"/>
                </a:lnTo>
                <a:lnTo>
                  <a:pt x="1827" y="369"/>
                </a:lnTo>
                <a:lnTo>
                  <a:pt x="1829" y="369"/>
                </a:lnTo>
                <a:lnTo>
                  <a:pt x="1829" y="367"/>
                </a:lnTo>
                <a:lnTo>
                  <a:pt x="1829" y="367"/>
                </a:lnTo>
                <a:lnTo>
                  <a:pt x="1831" y="365"/>
                </a:lnTo>
                <a:lnTo>
                  <a:pt x="1833" y="365"/>
                </a:lnTo>
                <a:lnTo>
                  <a:pt x="1833" y="363"/>
                </a:lnTo>
                <a:lnTo>
                  <a:pt x="1833" y="361"/>
                </a:lnTo>
                <a:lnTo>
                  <a:pt x="1831" y="359"/>
                </a:lnTo>
                <a:lnTo>
                  <a:pt x="1829" y="359"/>
                </a:lnTo>
                <a:lnTo>
                  <a:pt x="1829" y="357"/>
                </a:lnTo>
                <a:lnTo>
                  <a:pt x="1827" y="354"/>
                </a:lnTo>
                <a:lnTo>
                  <a:pt x="1827" y="354"/>
                </a:lnTo>
                <a:lnTo>
                  <a:pt x="1827" y="352"/>
                </a:lnTo>
                <a:lnTo>
                  <a:pt x="1827" y="352"/>
                </a:lnTo>
                <a:lnTo>
                  <a:pt x="1827" y="350"/>
                </a:lnTo>
                <a:lnTo>
                  <a:pt x="1831" y="350"/>
                </a:lnTo>
                <a:lnTo>
                  <a:pt x="1829" y="350"/>
                </a:lnTo>
                <a:lnTo>
                  <a:pt x="1829" y="352"/>
                </a:lnTo>
                <a:lnTo>
                  <a:pt x="1827" y="352"/>
                </a:lnTo>
                <a:lnTo>
                  <a:pt x="1829" y="357"/>
                </a:lnTo>
                <a:lnTo>
                  <a:pt x="1831" y="357"/>
                </a:lnTo>
                <a:lnTo>
                  <a:pt x="1831" y="359"/>
                </a:lnTo>
                <a:lnTo>
                  <a:pt x="1833" y="361"/>
                </a:lnTo>
                <a:lnTo>
                  <a:pt x="1835" y="363"/>
                </a:lnTo>
                <a:lnTo>
                  <a:pt x="1835" y="363"/>
                </a:lnTo>
                <a:lnTo>
                  <a:pt x="1835" y="365"/>
                </a:lnTo>
                <a:lnTo>
                  <a:pt x="1835" y="367"/>
                </a:lnTo>
                <a:lnTo>
                  <a:pt x="1838" y="365"/>
                </a:lnTo>
                <a:lnTo>
                  <a:pt x="1838" y="367"/>
                </a:lnTo>
                <a:lnTo>
                  <a:pt x="1835" y="369"/>
                </a:lnTo>
                <a:lnTo>
                  <a:pt x="1835" y="369"/>
                </a:lnTo>
                <a:lnTo>
                  <a:pt x="1833" y="369"/>
                </a:lnTo>
                <a:lnTo>
                  <a:pt x="1833" y="371"/>
                </a:lnTo>
                <a:lnTo>
                  <a:pt x="1833" y="371"/>
                </a:lnTo>
                <a:lnTo>
                  <a:pt x="1835" y="373"/>
                </a:lnTo>
                <a:lnTo>
                  <a:pt x="1838" y="373"/>
                </a:lnTo>
                <a:lnTo>
                  <a:pt x="1842" y="371"/>
                </a:lnTo>
                <a:lnTo>
                  <a:pt x="1844" y="369"/>
                </a:lnTo>
                <a:lnTo>
                  <a:pt x="1844" y="369"/>
                </a:lnTo>
                <a:lnTo>
                  <a:pt x="1852" y="371"/>
                </a:lnTo>
                <a:lnTo>
                  <a:pt x="1852" y="369"/>
                </a:lnTo>
                <a:lnTo>
                  <a:pt x="1856" y="369"/>
                </a:lnTo>
                <a:lnTo>
                  <a:pt x="1859" y="369"/>
                </a:lnTo>
                <a:lnTo>
                  <a:pt x="1859" y="369"/>
                </a:lnTo>
                <a:lnTo>
                  <a:pt x="1854" y="371"/>
                </a:lnTo>
                <a:lnTo>
                  <a:pt x="1844" y="373"/>
                </a:lnTo>
                <a:lnTo>
                  <a:pt x="1842" y="375"/>
                </a:lnTo>
                <a:lnTo>
                  <a:pt x="1842" y="375"/>
                </a:lnTo>
                <a:lnTo>
                  <a:pt x="1840" y="378"/>
                </a:lnTo>
                <a:lnTo>
                  <a:pt x="1838" y="378"/>
                </a:lnTo>
                <a:lnTo>
                  <a:pt x="1838" y="380"/>
                </a:lnTo>
                <a:lnTo>
                  <a:pt x="1840" y="382"/>
                </a:lnTo>
                <a:lnTo>
                  <a:pt x="1842" y="382"/>
                </a:lnTo>
                <a:lnTo>
                  <a:pt x="1844" y="382"/>
                </a:lnTo>
                <a:lnTo>
                  <a:pt x="1846" y="382"/>
                </a:lnTo>
                <a:lnTo>
                  <a:pt x="1848" y="382"/>
                </a:lnTo>
                <a:lnTo>
                  <a:pt x="1850" y="384"/>
                </a:lnTo>
                <a:lnTo>
                  <a:pt x="1854" y="384"/>
                </a:lnTo>
                <a:lnTo>
                  <a:pt x="1856" y="384"/>
                </a:lnTo>
                <a:lnTo>
                  <a:pt x="1863" y="384"/>
                </a:lnTo>
                <a:lnTo>
                  <a:pt x="1867" y="386"/>
                </a:lnTo>
                <a:lnTo>
                  <a:pt x="1869" y="386"/>
                </a:lnTo>
                <a:lnTo>
                  <a:pt x="1869" y="388"/>
                </a:lnTo>
                <a:lnTo>
                  <a:pt x="1867" y="388"/>
                </a:lnTo>
                <a:lnTo>
                  <a:pt x="1865" y="388"/>
                </a:lnTo>
                <a:lnTo>
                  <a:pt x="1861" y="386"/>
                </a:lnTo>
                <a:lnTo>
                  <a:pt x="1859" y="386"/>
                </a:lnTo>
                <a:lnTo>
                  <a:pt x="1859" y="386"/>
                </a:lnTo>
                <a:lnTo>
                  <a:pt x="1859" y="388"/>
                </a:lnTo>
                <a:lnTo>
                  <a:pt x="1863" y="388"/>
                </a:lnTo>
                <a:lnTo>
                  <a:pt x="1863" y="390"/>
                </a:lnTo>
                <a:lnTo>
                  <a:pt x="1865" y="390"/>
                </a:lnTo>
                <a:lnTo>
                  <a:pt x="1865" y="392"/>
                </a:lnTo>
                <a:lnTo>
                  <a:pt x="1865" y="394"/>
                </a:lnTo>
                <a:lnTo>
                  <a:pt x="1865" y="394"/>
                </a:lnTo>
                <a:lnTo>
                  <a:pt x="1865" y="398"/>
                </a:lnTo>
                <a:lnTo>
                  <a:pt x="1867" y="398"/>
                </a:lnTo>
                <a:lnTo>
                  <a:pt x="1869" y="401"/>
                </a:lnTo>
                <a:lnTo>
                  <a:pt x="1873" y="401"/>
                </a:lnTo>
                <a:lnTo>
                  <a:pt x="1873" y="403"/>
                </a:lnTo>
                <a:lnTo>
                  <a:pt x="1873" y="403"/>
                </a:lnTo>
                <a:lnTo>
                  <a:pt x="1871" y="403"/>
                </a:lnTo>
                <a:lnTo>
                  <a:pt x="1869" y="403"/>
                </a:lnTo>
                <a:lnTo>
                  <a:pt x="1863" y="403"/>
                </a:lnTo>
                <a:lnTo>
                  <a:pt x="1861" y="401"/>
                </a:lnTo>
                <a:lnTo>
                  <a:pt x="1859" y="401"/>
                </a:lnTo>
                <a:lnTo>
                  <a:pt x="1848" y="394"/>
                </a:lnTo>
                <a:lnTo>
                  <a:pt x="1846" y="394"/>
                </a:lnTo>
                <a:lnTo>
                  <a:pt x="1842" y="394"/>
                </a:lnTo>
                <a:lnTo>
                  <a:pt x="1838" y="392"/>
                </a:lnTo>
                <a:lnTo>
                  <a:pt x="1833" y="392"/>
                </a:lnTo>
                <a:lnTo>
                  <a:pt x="1833" y="392"/>
                </a:lnTo>
                <a:lnTo>
                  <a:pt x="1829" y="392"/>
                </a:lnTo>
                <a:lnTo>
                  <a:pt x="1827" y="392"/>
                </a:lnTo>
                <a:lnTo>
                  <a:pt x="1823" y="392"/>
                </a:lnTo>
                <a:lnTo>
                  <a:pt x="1821" y="392"/>
                </a:lnTo>
                <a:lnTo>
                  <a:pt x="1819" y="394"/>
                </a:lnTo>
                <a:lnTo>
                  <a:pt x="1819" y="394"/>
                </a:lnTo>
                <a:lnTo>
                  <a:pt x="1819" y="396"/>
                </a:lnTo>
                <a:lnTo>
                  <a:pt x="1821" y="398"/>
                </a:lnTo>
                <a:lnTo>
                  <a:pt x="1823" y="401"/>
                </a:lnTo>
                <a:lnTo>
                  <a:pt x="1825" y="403"/>
                </a:lnTo>
                <a:lnTo>
                  <a:pt x="1829" y="403"/>
                </a:lnTo>
                <a:lnTo>
                  <a:pt x="1835" y="405"/>
                </a:lnTo>
                <a:lnTo>
                  <a:pt x="1840" y="405"/>
                </a:lnTo>
                <a:lnTo>
                  <a:pt x="1844" y="407"/>
                </a:lnTo>
                <a:lnTo>
                  <a:pt x="1846" y="409"/>
                </a:lnTo>
                <a:lnTo>
                  <a:pt x="1850" y="411"/>
                </a:lnTo>
                <a:lnTo>
                  <a:pt x="1850" y="411"/>
                </a:lnTo>
                <a:lnTo>
                  <a:pt x="1861" y="413"/>
                </a:lnTo>
                <a:lnTo>
                  <a:pt x="1861" y="413"/>
                </a:lnTo>
                <a:lnTo>
                  <a:pt x="1863" y="413"/>
                </a:lnTo>
                <a:lnTo>
                  <a:pt x="1867" y="411"/>
                </a:lnTo>
                <a:lnTo>
                  <a:pt x="1867" y="411"/>
                </a:lnTo>
                <a:lnTo>
                  <a:pt x="1869" y="411"/>
                </a:lnTo>
                <a:lnTo>
                  <a:pt x="1871" y="413"/>
                </a:lnTo>
                <a:lnTo>
                  <a:pt x="1875" y="413"/>
                </a:lnTo>
                <a:lnTo>
                  <a:pt x="1877" y="411"/>
                </a:lnTo>
                <a:lnTo>
                  <a:pt x="1879" y="413"/>
                </a:lnTo>
                <a:lnTo>
                  <a:pt x="1879" y="413"/>
                </a:lnTo>
                <a:lnTo>
                  <a:pt x="1879" y="413"/>
                </a:lnTo>
                <a:lnTo>
                  <a:pt x="1877" y="413"/>
                </a:lnTo>
                <a:lnTo>
                  <a:pt x="1875" y="415"/>
                </a:lnTo>
                <a:lnTo>
                  <a:pt x="1877" y="417"/>
                </a:lnTo>
                <a:lnTo>
                  <a:pt x="1877" y="417"/>
                </a:lnTo>
                <a:lnTo>
                  <a:pt x="1877" y="419"/>
                </a:lnTo>
                <a:lnTo>
                  <a:pt x="1873" y="419"/>
                </a:lnTo>
                <a:lnTo>
                  <a:pt x="1871" y="422"/>
                </a:lnTo>
                <a:lnTo>
                  <a:pt x="1871" y="424"/>
                </a:lnTo>
                <a:lnTo>
                  <a:pt x="1871" y="426"/>
                </a:lnTo>
                <a:lnTo>
                  <a:pt x="1871" y="428"/>
                </a:lnTo>
                <a:lnTo>
                  <a:pt x="1869" y="432"/>
                </a:lnTo>
                <a:lnTo>
                  <a:pt x="1867" y="432"/>
                </a:lnTo>
                <a:lnTo>
                  <a:pt x="1871" y="432"/>
                </a:lnTo>
                <a:lnTo>
                  <a:pt x="1873" y="432"/>
                </a:lnTo>
                <a:lnTo>
                  <a:pt x="1875" y="432"/>
                </a:lnTo>
                <a:lnTo>
                  <a:pt x="1877" y="434"/>
                </a:lnTo>
                <a:lnTo>
                  <a:pt x="1879" y="434"/>
                </a:lnTo>
                <a:lnTo>
                  <a:pt x="1879" y="434"/>
                </a:lnTo>
                <a:lnTo>
                  <a:pt x="1877" y="434"/>
                </a:lnTo>
                <a:lnTo>
                  <a:pt x="1871" y="436"/>
                </a:lnTo>
                <a:lnTo>
                  <a:pt x="1867" y="434"/>
                </a:lnTo>
                <a:lnTo>
                  <a:pt x="1867" y="436"/>
                </a:lnTo>
                <a:lnTo>
                  <a:pt x="1867" y="440"/>
                </a:lnTo>
                <a:lnTo>
                  <a:pt x="1865" y="445"/>
                </a:lnTo>
                <a:lnTo>
                  <a:pt x="1867" y="445"/>
                </a:lnTo>
                <a:lnTo>
                  <a:pt x="1869" y="445"/>
                </a:lnTo>
                <a:lnTo>
                  <a:pt x="1871" y="443"/>
                </a:lnTo>
                <a:lnTo>
                  <a:pt x="1871" y="443"/>
                </a:lnTo>
                <a:lnTo>
                  <a:pt x="1869" y="447"/>
                </a:lnTo>
                <a:lnTo>
                  <a:pt x="1867" y="449"/>
                </a:lnTo>
                <a:lnTo>
                  <a:pt x="1867" y="449"/>
                </a:lnTo>
                <a:lnTo>
                  <a:pt x="1863" y="449"/>
                </a:lnTo>
                <a:lnTo>
                  <a:pt x="1861" y="451"/>
                </a:lnTo>
                <a:lnTo>
                  <a:pt x="1859" y="449"/>
                </a:lnTo>
                <a:lnTo>
                  <a:pt x="1850" y="447"/>
                </a:lnTo>
                <a:lnTo>
                  <a:pt x="1846" y="445"/>
                </a:lnTo>
                <a:lnTo>
                  <a:pt x="1842" y="447"/>
                </a:lnTo>
                <a:lnTo>
                  <a:pt x="1840" y="449"/>
                </a:lnTo>
                <a:lnTo>
                  <a:pt x="1838" y="453"/>
                </a:lnTo>
                <a:lnTo>
                  <a:pt x="1835" y="455"/>
                </a:lnTo>
                <a:lnTo>
                  <a:pt x="1833" y="455"/>
                </a:lnTo>
                <a:lnTo>
                  <a:pt x="1835" y="455"/>
                </a:lnTo>
                <a:lnTo>
                  <a:pt x="1838" y="455"/>
                </a:lnTo>
                <a:lnTo>
                  <a:pt x="1844" y="455"/>
                </a:lnTo>
                <a:lnTo>
                  <a:pt x="1844" y="457"/>
                </a:lnTo>
                <a:lnTo>
                  <a:pt x="1844" y="457"/>
                </a:lnTo>
                <a:lnTo>
                  <a:pt x="1848" y="457"/>
                </a:lnTo>
                <a:lnTo>
                  <a:pt x="1852" y="457"/>
                </a:lnTo>
                <a:lnTo>
                  <a:pt x="1856" y="457"/>
                </a:lnTo>
                <a:lnTo>
                  <a:pt x="1861" y="457"/>
                </a:lnTo>
                <a:lnTo>
                  <a:pt x="1863" y="455"/>
                </a:lnTo>
                <a:lnTo>
                  <a:pt x="1863" y="453"/>
                </a:lnTo>
                <a:lnTo>
                  <a:pt x="1863" y="453"/>
                </a:lnTo>
                <a:lnTo>
                  <a:pt x="1865" y="453"/>
                </a:lnTo>
                <a:lnTo>
                  <a:pt x="1865" y="453"/>
                </a:lnTo>
                <a:lnTo>
                  <a:pt x="1867" y="453"/>
                </a:lnTo>
                <a:lnTo>
                  <a:pt x="1865" y="455"/>
                </a:lnTo>
                <a:lnTo>
                  <a:pt x="1865" y="457"/>
                </a:lnTo>
                <a:lnTo>
                  <a:pt x="1863" y="457"/>
                </a:lnTo>
                <a:lnTo>
                  <a:pt x="1863" y="459"/>
                </a:lnTo>
                <a:lnTo>
                  <a:pt x="1863" y="459"/>
                </a:lnTo>
                <a:lnTo>
                  <a:pt x="1863" y="459"/>
                </a:lnTo>
                <a:lnTo>
                  <a:pt x="1861" y="461"/>
                </a:lnTo>
                <a:lnTo>
                  <a:pt x="1861" y="461"/>
                </a:lnTo>
                <a:lnTo>
                  <a:pt x="1859" y="461"/>
                </a:lnTo>
                <a:lnTo>
                  <a:pt x="1854" y="461"/>
                </a:lnTo>
                <a:lnTo>
                  <a:pt x="1848" y="459"/>
                </a:lnTo>
                <a:lnTo>
                  <a:pt x="1842" y="457"/>
                </a:lnTo>
                <a:lnTo>
                  <a:pt x="1840" y="457"/>
                </a:lnTo>
                <a:lnTo>
                  <a:pt x="1838" y="457"/>
                </a:lnTo>
                <a:lnTo>
                  <a:pt x="1838" y="459"/>
                </a:lnTo>
                <a:lnTo>
                  <a:pt x="1835" y="463"/>
                </a:lnTo>
                <a:lnTo>
                  <a:pt x="1831" y="468"/>
                </a:lnTo>
                <a:lnTo>
                  <a:pt x="1831" y="470"/>
                </a:lnTo>
                <a:lnTo>
                  <a:pt x="1831" y="470"/>
                </a:lnTo>
                <a:lnTo>
                  <a:pt x="1831" y="472"/>
                </a:lnTo>
                <a:lnTo>
                  <a:pt x="1829" y="474"/>
                </a:lnTo>
                <a:lnTo>
                  <a:pt x="1831" y="474"/>
                </a:lnTo>
                <a:lnTo>
                  <a:pt x="1833" y="474"/>
                </a:lnTo>
                <a:lnTo>
                  <a:pt x="1840" y="470"/>
                </a:lnTo>
                <a:lnTo>
                  <a:pt x="1842" y="470"/>
                </a:lnTo>
                <a:lnTo>
                  <a:pt x="1844" y="468"/>
                </a:lnTo>
                <a:lnTo>
                  <a:pt x="1846" y="468"/>
                </a:lnTo>
                <a:lnTo>
                  <a:pt x="1850" y="468"/>
                </a:lnTo>
                <a:lnTo>
                  <a:pt x="1852" y="468"/>
                </a:lnTo>
                <a:lnTo>
                  <a:pt x="1854" y="470"/>
                </a:lnTo>
                <a:lnTo>
                  <a:pt x="1859" y="470"/>
                </a:lnTo>
                <a:lnTo>
                  <a:pt x="1863" y="470"/>
                </a:lnTo>
                <a:lnTo>
                  <a:pt x="1865" y="468"/>
                </a:lnTo>
                <a:lnTo>
                  <a:pt x="1869" y="468"/>
                </a:lnTo>
                <a:lnTo>
                  <a:pt x="1871" y="468"/>
                </a:lnTo>
                <a:lnTo>
                  <a:pt x="1869" y="470"/>
                </a:lnTo>
                <a:lnTo>
                  <a:pt x="1867" y="470"/>
                </a:lnTo>
                <a:lnTo>
                  <a:pt x="1867" y="470"/>
                </a:lnTo>
                <a:lnTo>
                  <a:pt x="1873" y="474"/>
                </a:lnTo>
                <a:lnTo>
                  <a:pt x="1875" y="474"/>
                </a:lnTo>
                <a:lnTo>
                  <a:pt x="1873" y="476"/>
                </a:lnTo>
                <a:lnTo>
                  <a:pt x="1867" y="472"/>
                </a:lnTo>
                <a:lnTo>
                  <a:pt x="1863" y="472"/>
                </a:lnTo>
                <a:lnTo>
                  <a:pt x="1859" y="472"/>
                </a:lnTo>
                <a:lnTo>
                  <a:pt x="1856" y="472"/>
                </a:lnTo>
                <a:lnTo>
                  <a:pt x="1848" y="470"/>
                </a:lnTo>
                <a:lnTo>
                  <a:pt x="1846" y="470"/>
                </a:lnTo>
                <a:lnTo>
                  <a:pt x="1844" y="470"/>
                </a:lnTo>
                <a:lnTo>
                  <a:pt x="1840" y="472"/>
                </a:lnTo>
                <a:lnTo>
                  <a:pt x="1838" y="474"/>
                </a:lnTo>
                <a:lnTo>
                  <a:pt x="1833" y="474"/>
                </a:lnTo>
                <a:lnTo>
                  <a:pt x="1831" y="476"/>
                </a:lnTo>
                <a:lnTo>
                  <a:pt x="1829" y="478"/>
                </a:lnTo>
                <a:lnTo>
                  <a:pt x="1829" y="480"/>
                </a:lnTo>
                <a:lnTo>
                  <a:pt x="1827" y="484"/>
                </a:lnTo>
                <a:lnTo>
                  <a:pt x="1829" y="489"/>
                </a:lnTo>
                <a:lnTo>
                  <a:pt x="1831" y="489"/>
                </a:lnTo>
                <a:lnTo>
                  <a:pt x="1833" y="489"/>
                </a:lnTo>
                <a:lnTo>
                  <a:pt x="1835" y="489"/>
                </a:lnTo>
                <a:lnTo>
                  <a:pt x="1838" y="489"/>
                </a:lnTo>
                <a:lnTo>
                  <a:pt x="1842" y="491"/>
                </a:lnTo>
                <a:lnTo>
                  <a:pt x="1846" y="491"/>
                </a:lnTo>
                <a:lnTo>
                  <a:pt x="1848" y="491"/>
                </a:lnTo>
                <a:lnTo>
                  <a:pt x="1848" y="491"/>
                </a:lnTo>
                <a:lnTo>
                  <a:pt x="1848" y="491"/>
                </a:lnTo>
                <a:lnTo>
                  <a:pt x="1848" y="491"/>
                </a:lnTo>
                <a:lnTo>
                  <a:pt x="1846" y="491"/>
                </a:lnTo>
                <a:lnTo>
                  <a:pt x="1840" y="491"/>
                </a:lnTo>
                <a:lnTo>
                  <a:pt x="1838" y="493"/>
                </a:lnTo>
                <a:lnTo>
                  <a:pt x="1838" y="495"/>
                </a:lnTo>
                <a:lnTo>
                  <a:pt x="1833" y="497"/>
                </a:lnTo>
                <a:lnTo>
                  <a:pt x="1833" y="497"/>
                </a:lnTo>
                <a:lnTo>
                  <a:pt x="1833" y="497"/>
                </a:lnTo>
                <a:lnTo>
                  <a:pt x="1831" y="499"/>
                </a:lnTo>
                <a:lnTo>
                  <a:pt x="1831" y="501"/>
                </a:lnTo>
                <a:lnTo>
                  <a:pt x="1831" y="503"/>
                </a:lnTo>
                <a:lnTo>
                  <a:pt x="1831" y="505"/>
                </a:lnTo>
                <a:lnTo>
                  <a:pt x="1831" y="508"/>
                </a:lnTo>
                <a:lnTo>
                  <a:pt x="1831" y="508"/>
                </a:lnTo>
                <a:lnTo>
                  <a:pt x="1833" y="508"/>
                </a:lnTo>
                <a:lnTo>
                  <a:pt x="1838" y="508"/>
                </a:lnTo>
                <a:lnTo>
                  <a:pt x="1840" y="508"/>
                </a:lnTo>
                <a:lnTo>
                  <a:pt x="1842" y="505"/>
                </a:lnTo>
                <a:lnTo>
                  <a:pt x="1842" y="505"/>
                </a:lnTo>
                <a:lnTo>
                  <a:pt x="1844" y="503"/>
                </a:lnTo>
                <a:lnTo>
                  <a:pt x="1848" y="501"/>
                </a:lnTo>
                <a:lnTo>
                  <a:pt x="1856" y="495"/>
                </a:lnTo>
                <a:lnTo>
                  <a:pt x="1859" y="493"/>
                </a:lnTo>
                <a:lnTo>
                  <a:pt x="1863" y="491"/>
                </a:lnTo>
                <a:lnTo>
                  <a:pt x="1865" y="491"/>
                </a:lnTo>
                <a:lnTo>
                  <a:pt x="1865" y="491"/>
                </a:lnTo>
                <a:lnTo>
                  <a:pt x="1865" y="491"/>
                </a:lnTo>
                <a:lnTo>
                  <a:pt x="1861" y="495"/>
                </a:lnTo>
                <a:lnTo>
                  <a:pt x="1859" y="495"/>
                </a:lnTo>
                <a:lnTo>
                  <a:pt x="1856" y="497"/>
                </a:lnTo>
                <a:lnTo>
                  <a:pt x="1856" y="497"/>
                </a:lnTo>
                <a:lnTo>
                  <a:pt x="1854" y="497"/>
                </a:lnTo>
                <a:lnTo>
                  <a:pt x="1854" y="499"/>
                </a:lnTo>
                <a:lnTo>
                  <a:pt x="1852" y="501"/>
                </a:lnTo>
                <a:lnTo>
                  <a:pt x="1850" y="501"/>
                </a:lnTo>
                <a:lnTo>
                  <a:pt x="1846" y="503"/>
                </a:lnTo>
                <a:lnTo>
                  <a:pt x="1840" y="508"/>
                </a:lnTo>
                <a:lnTo>
                  <a:pt x="1835" y="510"/>
                </a:lnTo>
                <a:lnTo>
                  <a:pt x="1833" y="510"/>
                </a:lnTo>
                <a:lnTo>
                  <a:pt x="1835" y="512"/>
                </a:lnTo>
                <a:lnTo>
                  <a:pt x="1835" y="512"/>
                </a:lnTo>
                <a:lnTo>
                  <a:pt x="1835" y="512"/>
                </a:lnTo>
                <a:lnTo>
                  <a:pt x="1838" y="512"/>
                </a:lnTo>
                <a:lnTo>
                  <a:pt x="1835" y="518"/>
                </a:lnTo>
                <a:lnTo>
                  <a:pt x="1838" y="522"/>
                </a:lnTo>
                <a:lnTo>
                  <a:pt x="1838" y="522"/>
                </a:lnTo>
                <a:lnTo>
                  <a:pt x="1840" y="522"/>
                </a:lnTo>
                <a:lnTo>
                  <a:pt x="1844" y="522"/>
                </a:lnTo>
                <a:lnTo>
                  <a:pt x="1846" y="524"/>
                </a:lnTo>
                <a:lnTo>
                  <a:pt x="1850" y="524"/>
                </a:lnTo>
                <a:lnTo>
                  <a:pt x="1854" y="522"/>
                </a:lnTo>
                <a:lnTo>
                  <a:pt x="1856" y="520"/>
                </a:lnTo>
                <a:lnTo>
                  <a:pt x="1859" y="518"/>
                </a:lnTo>
                <a:lnTo>
                  <a:pt x="1859" y="518"/>
                </a:lnTo>
                <a:lnTo>
                  <a:pt x="1863" y="516"/>
                </a:lnTo>
                <a:lnTo>
                  <a:pt x="1867" y="516"/>
                </a:lnTo>
                <a:lnTo>
                  <a:pt x="1867" y="516"/>
                </a:lnTo>
                <a:lnTo>
                  <a:pt x="1867" y="518"/>
                </a:lnTo>
                <a:lnTo>
                  <a:pt x="1865" y="518"/>
                </a:lnTo>
                <a:lnTo>
                  <a:pt x="1861" y="518"/>
                </a:lnTo>
                <a:lnTo>
                  <a:pt x="1859" y="520"/>
                </a:lnTo>
                <a:lnTo>
                  <a:pt x="1854" y="522"/>
                </a:lnTo>
                <a:lnTo>
                  <a:pt x="1852" y="524"/>
                </a:lnTo>
                <a:lnTo>
                  <a:pt x="1848" y="526"/>
                </a:lnTo>
                <a:lnTo>
                  <a:pt x="1848" y="526"/>
                </a:lnTo>
                <a:lnTo>
                  <a:pt x="1846" y="526"/>
                </a:lnTo>
                <a:lnTo>
                  <a:pt x="1848" y="528"/>
                </a:lnTo>
                <a:lnTo>
                  <a:pt x="1848" y="531"/>
                </a:lnTo>
                <a:lnTo>
                  <a:pt x="1848" y="531"/>
                </a:lnTo>
                <a:lnTo>
                  <a:pt x="1850" y="531"/>
                </a:lnTo>
                <a:lnTo>
                  <a:pt x="1850" y="533"/>
                </a:lnTo>
                <a:lnTo>
                  <a:pt x="1852" y="539"/>
                </a:lnTo>
                <a:lnTo>
                  <a:pt x="1852" y="543"/>
                </a:lnTo>
                <a:lnTo>
                  <a:pt x="1852" y="545"/>
                </a:lnTo>
                <a:lnTo>
                  <a:pt x="1852" y="549"/>
                </a:lnTo>
                <a:lnTo>
                  <a:pt x="1854" y="549"/>
                </a:lnTo>
                <a:lnTo>
                  <a:pt x="1854" y="552"/>
                </a:lnTo>
                <a:lnTo>
                  <a:pt x="1856" y="554"/>
                </a:lnTo>
                <a:lnTo>
                  <a:pt x="1856" y="554"/>
                </a:lnTo>
                <a:lnTo>
                  <a:pt x="1859" y="552"/>
                </a:lnTo>
                <a:lnTo>
                  <a:pt x="1859" y="549"/>
                </a:lnTo>
                <a:lnTo>
                  <a:pt x="1863" y="545"/>
                </a:lnTo>
                <a:lnTo>
                  <a:pt x="1863" y="543"/>
                </a:lnTo>
                <a:lnTo>
                  <a:pt x="1863" y="541"/>
                </a:lnTo>
                <a:lnTo>
                  <a:pt x="1865" y="541"/>
                </a:lnTo>
                <a:lnTo>
                  <a:pt x="1867" y="541"/>
                </a:lnTo>
                <a:lnTo>
                  <a:pt x="1867" y="541"/>
                </a:lnTo>
                <a:lnTo>
                  <a:pt x="1865" y="543"/>
                </a:lnTo>
                <a:lnTo>
                  <a:pt x="1869" y="543"/>
                </a:lnTo>
                <a:lnTo>
                  <a:pt x="1871" y="543"/>
                </a:lnTo>
                <a:lnTo>
                  <a:pt x="1871" y="541"/>
                </a:lnTo>
                <a:lnTo>
                  <a:pt x="1873" y="539"/>
                </a:lnTo>
                <a:lnTo>
                  <a:pt x="1873" y="539"/>
                </a:lnTo>
                <a:lnTo>
                  <a:pt x="1871" y="535"/>
                </a:lnTo>
                <a:lnTo>
                  <a:pt x="1871" y="533"/>
                </a:lnTo>
                <a:lnTo>
                  <a:pt x="1869" y="531"/>
                </a:lnTo>
                <a:lnTo>
                  <a:pt x="1869" y="531"/>
                </a:lnTo>
                <a:lnTo>
                  <a:pt x="1871" y="533"/>
                </a:lnTo>
                <a:lnTo>
                  <a:pt x="1871" y="535"/>
                </a:lnTo>
                <a:lnTo>
                  <a:pt x="1873" y="537"/>
                </a:lnTo>
                <a:lnTo>
                  <a:pt x="1873" y="537"/>
                </a:lnTo>
                <a:lnTo>
                  <a:pt x="1873" y="539"/>
                </a:lnTo>
                <a:lnTo>
                  <a:pt x="1875" y="541"/>
                </a:lnTo>
                <a:lnTo>
                  <a:pt x="1879" y="541"/>
                </a:lnTo>
                <a:lnTo>
                  <a:pt x="1879" y="541"/>
                </a:lnTo>
                <a:lnTo>
                  <a:pt x="1882" y="541"/>
                </a:lnTo>
                <a:lnTo>
                  <a:pt x="1882" y="545"/>
                </a:lnTo>
                <a:lnTo>
                  <a:pt x="1884" y="547"/>
                </a:lnTo>
                <a:lnTo>
                  <a:pt x="1884" y="547"/>
                </a:lnTo>
                <a:lnTo>
                  <a:pt x="1882" y="547"/>
                </a:lnTo>
                <a:lnTo>
                  <a:pt x="1879" y="543"/>
                </a:lnTo>
                <a:lnTo>
                  <a:pt x="1877" y="543"/>
                </a:lnTo>
                <a:lnTo>
                  <a:pt x="1875" y="543"/>
                </a:lnTo>
                <a:lnTo>
                  <a:pt x="1873" y="543"/>
                </a:lnTo>
                <a:lnTo>
                  <a:pt x="1871" y="543"/>
                </a:lnTo>
                <a:lnTo>
                  <a:pt x="1871" y="543"/>
                </a:lnTo>
                <a:lnTo>
                  <a:pt x="1871" y="545"/>
                </a:lnTo>
                <a:lnTo>
                  <a:pt x="1871" y="545"/>
                </a:lnTo>
                <a:lnTo>
                  <a:pt x="1867" y="545"/>
                </a:lnTo>
                <a:lnTo>
                  <a:pt x="1865" y="545"/>
                </a:lnTo>
                <a:lnTo>
                  <a:pt x="1863" y="547"/>
                </a:lnTo>
                <a:lnTo>
                  <a:pt x="1861" y="552"/>
                </a:lnTo>
                <a:lnTo>
                  <a:pt x="1859" y="554"/>
                </a:lnTo>
                <a:lnTo>
                  <a:pt x="1859" y="554"/>
                </a:lnTo>
                <a:lnTo>
                  <a:pt x="1861" y="556"/>
                </a:lnTo>
                <a:lnTo>
                  <a:pt x="1861" y="556"/>
                </a:lnTo>
                <a:lnTo>
                  <a:pt x="1863" y="556"/>
                </a:lnTo>
                <a:lnTo>
                  <a:pt x="1863" y="556"/>
                </a:lnTo>
                <a:lnTo>
                  <a:pt x="1865" y="556"/>
                </a:lnTo>
                <a:lnTo>
                  <a:pt x="1867" y="554"/>
                </a:lnTo>
                <a:lnTo>
                  <a:pt x="1873" y="554"/>
                </a:lnTo>
                <a:lnTo>
                  <a:pt x="1875" y="552"/>
                </a:lnTo>
                <a:lnTo>
                  <a:pt x="1877" y="552"/>
                </a:lnTo>
                <a:lnTo>
                  <a:pt x="1877" y="552"/>
                </a:lnTo>
                <a:lnTo>
                  <a:pt x="1875" y="554"/>
                </a:lnTo>
                <a:lnTo>
                  <a:pt x="1875" y="554"/>
                </a:lnTo>
                <a:lnTo>
                  <a:pt x="1877" y="554"/>
                </a:lnTo>
                <a:lnTo>
                  <a:pt x="1879" y="554"/>
                </a:lnTo>
                <a:lnTo>
                  <a:pt x="1877" y="554"/>
                </a:lnTo>
                <a:lnTo>
                  <a:pt x="1875" y="554"/>
                </a:lnTo>
                <a:lnTo>
                  <a:pt x="1873" y="556"/>
                </a:lnTo>
                <a:lnTo>
                  <a:pt x="1871" y="556"/>
                </a:lnTo>
                <a:lnTo>
                  <a:pt x="1865" y="558"/>
                </a:lnTo>
                <a:lnTo>
                  <a:pt x="1861" y="558"/>
                </a:lnTo>
                <a:lnTo>
                  <a:pt x="1863" y="560"/>
                </a:lnTo>
                <a:lnTo>
                  <a:pt x="1861" y="564"/>
                </a:lnTo>
                <a:lnTo>
                  <a:pt x="1863" y="566"/>
                </a:lnTo>
                <a:lnTo>
                  <a:pt x="1867" y="570"/>
                </a:lnTo>
                <a:lnTo>
                  <a:pt x="1869" y="575"/>
                </a:lnTo>
                <a:lnTo>
                  <a:pt x="1871" y="577"/>
                </a:lnTo>
                <a:lnTo>
                  <a:pt x="1871" y="579"/>
                </a:lnTo>
                <a:lnTo>
                  <a:pt x="1873" y="579"/>
                </a:lnTo>
                <a:lnTo>
                  <a:pt x="1875" y="581"/>
                </a:lnTo>
                <a:lnTo>
                  <a:pt x="1875" y="581"/>
                </a:lnTo>
                <a:lnTo>
                  <a:pt x="1875" y="583"/>
                </a:lnTo>
                <a:lnTo>
                  <a:pt x="1877" y="585"/>
                </a:lnTo>
                <a:lnTo>
                  <a:pt x="1877" y="585"/>
                </a:lnTo>
                <a:lnTo>
                  <a:pt x="1877" y="585"/>
                </a:lnTo>
                <a:lnTo>
                  <a:pt x="1882" y="581"/>
                </a:lnTo>
                <a:lnTo>
                  <a:pt x="1886" y="581"/>
                </a:lnTo>
                <a:lnTo>
                  <a:pt x="1882" y="583"/>
                </a:lnTo>
                <a:lnTo>
                  <a:pt x="1879" y="585"/>
                </a:lnTo>
                <a:lnTo>
                  <a:pt x="1879" y="587"/>
                </a:lnTo>
                <a:lnTo>
                  <a:pt x="1879" y="587"/>
                </a:lnTo>
                <a:lnTo>
                  <a:pt x="1879" y="591"/>
                </a:lnTo>
                <a:lnTo>
                  <a:pt x="1879" y="591"/>
                </a:lnTo>
                <a:lnTo>
                  <a:pt x="1879" y="593"/>
                </a:lnTo>
                <a:lnTo>
                  <a:pt x="1879" y="593"/>
                </a:lnTo>
                <a:lnTo>
                  <a:pt x="1882" y="593"/>
                </a:lnTo>
                <a:lnTo>
                  <a:pt x="1882" y="596"/>
                </a:lnTo>
                <a:lnTo>
                  <a:pt x="1884" y="596"/>
                </a:lnTo>
                <a:lnTo>
                  <a:pt x="1886" y="598"/>
                </a:lnTo>
                <a:lnTo>
                  <a:pt x="1888" y="598"/>
                </a:lnTo>
                <a:lnTo>
                  <a:pt x="1890" y="598"/>
                </a:lnTo>
                <a:lnTo>
                  <a:pt x="1888" y="600"/>
                </a:lnTo>
                <a:lnTo>
                  <a:pt x="1888" y="602"/>
                </a:lnTo>
                <a:lnTo>
                  <a:pt x="1888" y="602"/>
                </a:lnTo>
                <a:lnTo>
                  <a:pt x="1888" y="604"/>
                </a:lnTo>
                <a:lnTo>
                  <a:pt x="1892" y="604"/>
                </a:lnTo>
                <a:lnTo>
                  <a:pt x="1894" y="602"/>
                </a:lnTo>
                <a:lnTo>
                  <a:pt x="1894" y="602"/>
                </a:lnTo>
                <a:lnTo>
                  <a:pt x="1896" y="600"/>
                </a:lnTo>
                <a:lnTo>
                  <a:pt x="1898" y="602"/>
                </a:lnTo>
                <a:lnTo>
                  <a:pt x="1900" y="602"/>
                </a:lnTo>
                <a:lnTo>
                  <a:pt x="1896" y="602"/>
                </a:lnTo>
                <a:lnTo>
                  <a:pt x="1896" y="604"/>
                </a:lnTo>
                <a:lnTo>
                  <a:pt x="1896" y="604"/>
                </a:lnTo>
                <a:lnTo>
                  <a:pt x="1894" y="604"/>
                </a:lnTo>
                <a:lnTo>
                  <a:pt x="1892" y="606"/>
                </a:lnTo>
                <a:lnTo>
                  <a:pt x="1892" y="606"/>
                </a:lnTo>
                <a:lnTo>
                  <a:pt x="1894" y="608"/>
                </a:lnTo>
                <a:lnTo>
                  <a:pt x="1894" y="608"/>
                </a:lnTo>
                <a:lnTo>
                  <a:pt x="1894" y="610"/>
                </a:lnTo>
                <a:lnTo>
                  <a:pt x="1894" y="610"/>
                </a:lnTo>
                <a:lnTo>
                  <a:pt x="1894" y="612"/>
                </a:lnTo>
                <a:lnTo>
                  <a:pt x="1894" y="612"/>
                </a:lnTo>
                <a:lnTo>
                  <a:pt x="1894" y="612"/>
                </a:lnTo>
                <a:lnTo>
                  <a:pt x="1896" y="614"/>
                </a:lnTo>
                <a:lnTo>
                  <a:pt x="1898" y="617"/>
                </a:lnTo>
                <a:lnTo>
                  <a:pt x="1898" y="617"/>
                </a:lnTo>
                <a:lnTo>
                  <a:pt x="1898" y="619"/>
                </a:lnTo>
                <a:lnTo>
                  <a:pt x="1905" y="621"/>
                </a:lnTo>
                <a:lnTo>
                  <a:pt x="1905" y="621"/>
                </a:lnTo>
                <a:lnTo>
                  <a:pt x="1905" y="621"/>
                </a:lnTo>
                <a:lnTo>
                  <a:pt x="1907" y="621"/>
                </a:lnTo>
                <a:lnTo>
                  <a:pt x="1907" y="621"/>
                </a:lnTo>
                <a:lnTo>
                  <a:pt x="1907" y="623"/>
                </a:lnTo>
                <a:lnTo>
                  <a:pt x="1907" y="625"/>
                </a:lnTo>
                <a:lnTo>
                  <a:pt x="1909" y="625"/>
                </a:lnTo>
                <a:lnTo>
                  <a:pt x="1911" y="625"/>
                </a:lnTo>
                <a:lnTo>
                  <a:pt x="1915" y="625"/>
                </a:lnTo>
                <a:lnTo>
                  <a:pt x="1915" y="625"/>
                </a:lnTo>
                <a:lnTo>
                  <a:pt x="1913" y="627"/>
                </a:lnTo>
                <a:lnTo>
                  <a:pt x="1909" y="629"/>
                </a:lnTo>
                <a:lnTo>
                  <a:pt x="1909" y="629"/>
                </a:lnTo>
                <a:lnTo>
                  <a:pt x="1909" y="631"/>
                </a:lnTo>
                <a:lnTo>
                  <a:pt x="1911" y="631"/>
                </a:lnTo>
                <a:lnTo>
                  <a:pt x="1913" y="631"/>
                </a:lnTo>
                <a:lnTo>
                  <a:pt x="1915" y="631"/>
                </a:lnTo>
                <a:lnTo>
                  <a:pt x="1917" y="631"/>
                </a:lnTo>
                <a:lnTo>
                  <a:pt x="1915" y="629"/>
                </a:lnTo>
                <a:lnTo>
                  <a:pt x="1915" y="629"/>
                </a:lnTo>
                <a:lnTo>
                  <a:pt x="1917" y="629"/>
                </a:lnTo>
                <a:lnTo>
                  <a:pt x="1919" y="629"/>
                </a:lnTo>
                <a:lnTo>
                  <a:pt x="1919" y="629"/>
                </a:lnTo>
                <a:lnTo>
                  <a:pt x="1921" y="629"/>
                </a:lnTo>
                <a:lnTo>
                  <a:pt x="1923" y="629"/>
                </a:lnTo>
                <a:lnTo>
                  <a:pt x="1926" y="629"/>
                </a:lnTo>
                <a:lnTo>
                  <a:pt x="1928" y="629"/>
                </a:lnTo>
                <a:lnTo>
                  <a:pt x="1928" y="629"/>
                </a:lnTo>
                <a:lnTo>
                  <a:pt x="1930" y="629"/>
                </a:lnTo>
                <a:lnTo>
                  <a:pt x="1932" y="627"/>
                </a:lnTo>
                <a:lnTo>
                  <a:pt x="1932" y="627"/>
                </a:lnTo>
                <a:lnTo>
                  <a:pt x="1936" y="625"/>
                </a:lnTo>
                <a:lnTo>
                  <a:pt x="1940" y="623"/>
                </a:lnTo>
                <a:lnTo>
                  <a:pt x="1942" y="623"/>
                </a:lnTo>
                <a:lnTo>
                  <a:pt x="1942" y="621"/>
                </a:lnTo>
                <a:lnTo>
                  <a:pt x="1942" y="621"/>
                </a:lnTo>
                <a:lnTo>
                  <a:pt x="1942" y="621"/>
                </a:lnTo>
                <a:lnTo>
                  <a:pt x="1944" y="621"/>
                </a:lnTo>
                <a:lnTo>
                  <a:pt x="1942" y="623"/>
                </a:lnTo>
                <a:lnTo>
                  <a:pt x="1942" y="625"/>
                </a:lnTo>
                <a:lnTo>
                  <a:pt x="1940" y="625"/>
                </a:lnTo>
                <a:lnTo>
                  <a:pt x="1940" y="629"/>
                </a:lnTo>
                <a:lnTo>
                  <a:pt x="1940" y="633"/>
                </a:lnTo>
                <a:lnTo>
                  <a:pt x="1942" y="633"/>
                </a:lnTo>
                <a:lnTo>
                  <a:pt x="1942" y="633"/>
                </a:lnTo>
                <a:lnTo>
                  <a:pt x="1947" y="635"/>
                </a:lnTo>
                <a:lnTo>
                  <a:pt x="1947" y="635"/>
                </a:lnTo>
                <a:lnTo>
                  <a:pt x="1949" y="637"/>
                </a:lnTo>
                <a:lnTo>
                  <a:pt x="1951" y="637"/>
                </a:lnTo>
                <a:lnTo>
                  <a:pt x="1951" y="637"/>
                </a:lnTo>
                <a:lnTo>
                  <a:pt x="1955" y="635"/>
                </a:lnTo>
                <a:lnTo>
                  <a:pt x="1959" y="633"/>
                </a:lnTo>
                <a:lnTo>
                  <a:pt x="1959" y="633"/>
                </a:lnTo>
                <a:lnTo>
                  <a:pt x="1957" y="635"/>
                </a:lnTo>
                <a:lnTo>
                  <a:pt x="1957" y="637"/>
                </a:lnTo>
                <a:lnTo>
                  <a:pt x="1955" y="637"/>
                </a:lnTo>
                <a:lnTo>
                  <a:pt x="1953" y="640"/>
                </a:lnTo>
                <a:lnTo>
                  <a:pt x="1951" y="640"/>
                </a:lnTo>
                <a:lnTo>
                  <a:pt x="1951" y="640"/>
                </a:lnTo>
                <a:lnTo>
                  <a:pt x="1951" y="642"/>
                </a:lnTo>
                <a:lnTo>
                  <a:pt x="1959" y="646"/>
                </a:lnTo>
                <a:lnTo>
                  <a:pt x="1961" y="646"/>
                </a:lnTo>
                <a:lnTo>
                  <a:pt x="1963" y="646"/>
                </a:lnTo>
                <a:lnTo>
                  <a:pt x="1963" y="644"/>
                </a:lnTo>
                <a:lnTo>
                  <a:pt x="1965" y="642"/>
                </a:lnTo>
                <a:lnTo>
                  <a:pt x="1967" y="642"/>
                </a:lnTo>
                <a:lnTo>
                  <a:pt x="1967" y="642"/>
                </a:lnTo>
                <a:lnTo>
                  <a:pt x="1967" y="644"/>
                </a:lnTo>
                <a:lnTo>
                  <a:pt x="1965" y="646"/>
                </a:lnTo>
                <a:lnTo>
                  <a:pt x="1963" y="646"/>
                </a:lnTo>
                <a:lnTo>
                  <a:pt x="1963" y="648"/>
                </a:lnTo>
                <a:lnTo>
                  <a:pt x="1965" y="648"/>
                </a:lnTo>
                <a:lnTo>
                  <a:pt x="1965" y="648"/>
                </a:lnTo>
                <a:lnTo>
                  <a:pt x="1965" y="650"/>
                </a:lnTo>
                <a:lnTo>
                  <a:pt x="1967" y="648"/>
                </a:lnTo>
                <a:lnTo>
                  <a:pt x="1970" y="648"/>
                </a:lnTo>
                <a:lnTo>
                  <a:pt x="1970" y="650"/>
                </a:lnTo>
                <a:lnTo>
                  <a:pt x="1970" y="650"/>
                </a:lnTo>
                <a:lnTo>
                  <a:pt x="1972" y="650"/>
                </a:lnTo>
                <a:lnTo>
                  <a:pt x="1974" y="650"/>
                </a:lnTo>
                <a:lnTo>
                  <a:pt x="1974" y="650"/>
                </a:lnTo>
                <a:lnTo>
                  <a:pt x="1976" y="650"/>
                </a:lnTo>
                <a:lnTo>
                  <a:pt x="1974" y="648"/>
                </a:lnTo>
                <a:lnTo>
                  <a:pt x="1972" y="648"/>
                </a:lnTo>
                <a:lnTo>
                  <a:pt x="1972" y="646"/>
                </a:lnTo>
                <a:lnTo>
                  <a:pt x="1976" y="648"/>
                </a:lnTo>
                <a:lnTo>
                  <a:pt x="1976" y="648"/>
                </a:lnTo>
                <a:lnTo>
                  <a:pt x="1980" y="648"/>
                </a:lnTo>
                <a:lnTo>
                  <a:pt x="1982" y="648"/>
                </a:lnTo>
                <a:lnTo>
                  <a:pt x="1982" y="646"/>
                </a:lnTo>
                <a:lnTo>
                  <a:pt x="1982" y="642"/>
                </a:lnTo>
                <a:lnTo>
                  <a:pt x="1982" y="640"/>
                </a:lnTo>
                <a:lnTo>
                  <a:pt x="1982" y="640"/>
                </a:lnTo>
                <a:lnTo>
                  <a:pt x="1982" y="637"/>
                </a:lnTo>
                <a:lnTo>
                  <a:pt x="1980" y="637"/>
                </a:lnTo>
                <a:lnTo>
                  <a:pt x="1978" y="637"/>
                </a:lnTo>
                <a:lnTo>
                  <a:pt x="1976" y="635"/>
                </a:lnTo>
                <a:lnTo>
                  <a:pt x="1972" y="635"/>
                </a:lnTo>
                <a:lnTo>
                  <a:pt x="1972" y="635"/>
                </a:lnTo>
                <a:lnTo>
                  <a:pt x="1972" y="633"/>
                </a:lnTo>
                <a:lnTo>
                  <a:pt x="1974" y="633"/>
                </a:lnTo>
                <a:lnTo>
                  <a:pt x="1976" y="635"/>
                </a:lnTo>
                <a:lnTo>
                  <a:pt x="1980" y="635"/>
                </a:lnTo>
                <a:lnTo>
                  <a:pt x="1982" y="635"/>
                </a:lnTo>
                <a:lnTo>
                  <a:pt x="1982" y="635"/>
                </a:lnTo>
                <a:lnTo>
                  <a:pt x="1984" y="635"/>
                </a:lnTo>
                <a:lnTo>
                  <a:pt x="1988" y="631"/>
                </a:lnTo>
                <a:lnTo>
                  <a:pt x="1991" y="623"/>
                </a:lnTo>
                <a:lnTo>
                  <a:pt x="1993" y="617"/>
                </a:lnTo>
                <a:lnTo>
                  <a:pt x="1993" y="614"/>
                </a:lnTo>
                <a:lnTo>
                  <a:pt x="1995" y="612"/>
                </a:lnTo>
                <a:lnTo>
                  <a:pt x="1995" y="610"/>
                </a:lnTo>
                <a:lnTo>
                  <a:pt x="1991" y="610"/>
                </a:lnTo>
                <a:lnTo>
                  <a:pt x="1991" y="608"/>
                </a:lnTo>
                <a:lnTo>
                  <a:pt x="1995" y="608"/>
                </a:lnTo>
                <a:lnTo>
                  <a:pt x="1995" y="608"/>
                </a:lnTo>
                <a:lnTo>
                  <a:pt x="1997" y="606"/>
                </a:lnTo>
                <a:lnTo>
                  <a:pt x="1997" y="604"/>
                </a:lnTo>
                <a:lnTo>
                  <a:pt x="1997" y="604"/>
                </a:lnTo>
                <a:lnTo>
                  <a:pt x="1997" y="602"/>
                </a:lnTo>
                <a:lnTo>
                  <a:pt x="1995" y="600"/>
                </a:lnTo>
                <a:lnTo>
                  <a:pt x="1995" y="598"/>
                </a:lnTo>
                <a:lnTo>
                  <a:pt x="1997" y="596"/>
                </a:lnTo>
                <a:lnTo>
                  <a:pt x="1997" y="593"/>
                </a:lnTo>
                <a:lnTo>
                  <a:pt x="1995" y="593"/>
                </a:lnTo>
                <a:lnTo>
                  <a:pt x="1997" y="591"/>
                </a:lnTo>
                <a:lnTo>
                  <a:pt x="1997" y="591"/>
                </a:lnTo>
                <a:lnTo>
                  <a:pt x="1993" y="589"/>
                </a:lnTo>
                <a:lnTo>
                  <a:pt x="1988" y="589"/>
                </a:lnTo>
                <a:lnTo>
                  <a:pt x="1986" y="587"/>
                </a:lnTo>
                <a:lnTo>
                  <a:pt x="1986" y="587"/>
                </a:lnTo>
                <a:lnTo>
                  <a:pt x="1986" y="587"/>
                </a:lnTo>
                <a:lnTo>
                  <a:pt x="1988" y="587"/>
                </a:lnTo>
                <a:lnTo>
                  <a:pt x="1993" y="587"/>
                </a:lnTo>
                <a:lnTo>
                  <a:pt x="1995" y="587"/>
                </a:lnTo>
                <a:lnTo>
                  <a:pt x="1999" y="587"/>
                </a:lnTo>
                <a:lnTo>
                  <a:pt x="1999" y="587"/>
                </a:lnTo>
                <a:lnTo>
                  <a:pt x="2001" y="587"/>
                </a:lnTo>
                <a:lnTo>
                  <a:pt x="2003" y="583"/>
                </a:lnTo>
                <a:lnTo>
                  <a:pt x="2005" y="583"/>
                </a:lnTo>
                <a:lnTo>
                  <a:pt x="2005" y="581"/>
                </a:lnTo>
                <a:lnTo>
                  <a:pt x="2001" y="579"/>
                </a:lnTo>
                <a:lnTo>
                  <a:pt x="1999" y="579"/>
                </a:lnTo>
                <a:lnTo>
                  <a:pt x="1997" y="577"/>
                </a:lnTo>
                <a:lnTo>
                  <a:pt x="1997" y="577"/>
                </a:lnTo>
                <a:lnTo>
                  <a:pt x="1999" y="577"/>
                </a:lnTo>
                <a:lnTo>
                  <a:pt x="1999" y="577"/>
                </a:lnTo>
                <a:lnTo>
                  <a:pt x="2001" y="579"/>
                </a:lnTo>
                <a:lnTo>
                  <a:pt x="2005" y="579"/>
                </a:lnTo>
                <a:lnTo>
                  <a:pt x="2007" y="579"/>
                </a:lnTo>
                <a:lnTo>
                  <a:pt x="2007" y="579"/>
                </a:lnTo>
                <a:lnTo>
                  <a:pt x="2009" y="579"/>
                </a:lnTo>
                <a:lnTo>
                  <a:pt x="2011" y="577"/>
                </a:lnTo>
                <a:lnTo>
                  <a:pt x="2011" y="575"/>
                </a:lnTo>
                <a:lnTo>
                  <a:pt x="2011" y="575"/>
                </a:lnTo>
                <a:lnTo>
                  <a:pt x="2011" y="572"/>
                </a:lnTo>
                <a:lnTo>
                  <a:pt x="2014" y="572"/>
                </a:lnTo>
                <a:lnTo>
                  <a:pt x="2014" y="568"/>
                </a:lnTo>
                <a:lnTo>
                  <a:pt x="2016" y="570"/>
                </a:lnTo>
                <a:lnTo>
                  <a:pt x="2018" y="568"/>
                </a:lnTo>
                <a:lnTo>
                  <a:pt x="2018" y="566"/>
                </a:lnTo>
                <a:lnTo>
                  <a:pt x="2020" y="564"/>
                </a:lnTo>
                <a:lnTo>
                  <a:pt x="2020" y="564"/>
                </a:lnTo>
                <a:lnTo>
                  <a:pt x="2018" y="560"/>
                </a:lnTo>
                <a:lnTo>
                  <a:pt x="2020" y="556"/>
                </a:lnTo>
                <a:lnTo>
                  <a:pt x="2016" y="554"/>
                </a:lnTo>
                <a:lnTo>
                  <a:pt x="2014" y="554"/>
                </a:lnTo>
                <a:lnTo>
                  <a:pt x="2014" y="556"/>
                </a:lnTo>
                <a:lnTo>
                  <a:pt x="2011" y="554"/>
                </a:lnTo>
                <a:lnTo>
                  <a:pt x="2005" y="552"/>
                </a:lnTo>
                <a:lnTo>
                  <a:pt x="2011" y="552"/>
                </a:lnTo>
                <a:lnTo>
                  <a:pt x="2014" y="552"/>
                </a:lnTo>
                <a:lnTo>
                  <a:pt x="2014" y="554"/>
                </a:lnTo>
                <a:lnTo>
                  <a:pt x="2018" y="554"/>
                </a:lnTo>
                <a:lnTo>
                  <a:pt x="2018" y="552"/>
                </a:lnTo>
                <a:lnTo>
                  <a:pt x="2018" y="552"/>
                </a:lnTo>
                <a:lnTo>
                  <a:pt x="2022" y="549"/>
                </a:lnTo>
                <a:lnTo>
                  <a:pt x="2024" y="549"/>
                </a:lnTo>
                <a:lnTo>
                  <a:pt x="2026" y="547"/>
                </a:lnTo>
                <a:lnTo>
                  <a:pt x="2026" y="545"/>
                </a:lnTo>
                <a:lnTo>
                  <a:pt x="2024" y="545"/>
                </a:lnTo>
                <a:lnTo>
                  <a:pt x="2022" y="543"/>
                </a:lnTo>
                <a:lnTo>
                  <a:pt x="2020" y="539"/>
                </a:lnTo>
                <a:lnTo>
                  <a:pt x="2018" y="537"/>
                </a:lnTo>
                <a:lnTo>
                  <a:pt x="2016" y="539"/>
                </a:lnTo>
                <a:lnTo>
                  <a:pt x="2014" y="539"/>
                </a:lnTo>
                <a:lnTo>
                  <a:pt x="2014" y="535"/>
                </a:lnTo>
                <a:lnTo>
                  <a:pt x="2011" y="535"/>
                </a:lnTo>
                <a:lnTo>
                  <a:pt x="2011" y="533"/>
                </a:lnTo>
                <a:lnTo>
                  <a:pt x="2016" y="533"/>
                </a:lnTo>
                <a:lnTo>
                  <a:pt x="2018" y="533"/>
                </a:lnTo>
                <a:lnTo>
                  <a:pt x="2024" y="535"/>
                </a:lnTo>
                <a:lnTo>
                  <a:pt x="2028" y="533"/>
                </a:lnTo>
                <a:lnTo>
                  <a:pt x="2028" y="533"/>
                </a:lnTo>
                <a:lnTo>
                  <a:pt x="2032" y="528"/>
                </a:lnTo>
                <a:lnTo>
                  <a:pt x="2032" y="528"/>
                </a:lnTo>
                <a:lnTo>
                  <a:pt x="2035" y="526"/>
                </a:lnTo>
                <a:lnTo>
                  <a:pt x="2032" y="526"/>
                </a:lnTo>
                <a:lnTo>
                  <a:pt x="2026" y="522"/>
                </a:lnTo>
                <a:lnTo>
                  <a:pt x="2026" y="522"/>
                </a:lnTo>
                <a:lnTo>
                  <a:pt x="2028" y="522"/>
                </a:lnTo>
                <a:lnTo>
                  <a:pt x="2037" y="522"/>
                </a:lnTo>
                <a:lnTo>
                  <a:pt x="2041" y="520"/>
                </a:lnTo>
                <a:lnTo>
                  <a:pt x="2047" y="520"/>
                </a:lnTo>
                <a:lnTo>
                  <a:pt x="2053" y="518"/>
                </a:lnTo>
                <a:lnTo>
                  <a:pt x="2053" y="516"/>
                </a:lnTo>
                <a:lnTo>
                  <a:pt x="2053" y="516"/>
                </a:lnTo>
                <a:lnTo>
                  <a:pt x="2051" y="514"/>
                </a:lnTo>
                <a:lnTo>
                  <a:pt x="2049" y="512"/>
                </a:lnTo>
                <a:lnTo>
                  <a:pt x="2051" y="512"/>
                </a:lnTo>
                <a:lnTo>
                  <a:pt x="2055" y="514"/>
                </a:lnTo>
                <a:lnTo>
                  <a:pt x="2055" y="512"/>
                </a:lnTo>
                <a:lnTo>
                  <a:pt x="2058" y="508"/>
                </a:lnTo>
                <a:lnTo>
                  <a:pt x="2060" y="508"/>
                </a:lnTo>
                <a:lnTo>
                  <a:pt x="2062" y="505"/>
                </a:lnTo>
                <a:lnTo>
                  <a:pt x="2058" y="503"/>
                </a:lnTo>
                <a:lnTo>
                  <a:pt x="2055" y="503"/>
                </a:lnTo>
                <a:lnTo>
                  <a:pt x="2055" y="501"/>
                </a:lnTo>
                <a:lnTo>
                  <a:pt x="2060" y="503"/>
                </a:lnTo>
                <a:lnTo>
                  <a:pt x="2064" y="503"/>
                </a:lnTo>
                <a:lnTo>
                  <a:pt x="2068" y="503"/>
                </a:lnTo>
                <a:lnTo>
                  <a:pt x="2068" y="503"/>
                </a:lnTo>
                <a:lnTo>
                  <a:pt x="2064" y="508"/>
                </a:lnTo>
                <a:lnTo>
                  <a:pt x="2060" y="512"/>
                </a:lnTo>
                <a:lnTo>
                  <a:pt x="2060" y="514"/>
                </a:lnTo>
                <a:lnTo>
                  <a:pt x="2060" y="516"/>
                </a:lnTo>
                <a:lnTo>
                  <a:pt x="2060" y="516"/>
                </a:lnTo>
                <a:lnTo>
                  <a:pt x="2058" y="518"/>
                </a:lnTo>
                <a:lnTo>
                  <a:pt x="2058" y="520"/>
                </a:lnTo>
                <a:lnTo>
                  <a:pt x="2062" y="522"/>
                </a:lnTo>
                <a:lnTo>
                  <a:pt x="2062" y="520"/>
                </a:lnTo>
                <a:lnTo>
                  <a:pt x="2064" y="520"/>
                </a:lnTo>
                <a:lnTo>
                  <a:pt x="2066" y="520"/>
                </a:lnTo>
                <a:lnTo>
                  <a:pt x="2066" y="518"/>
                </a:lnTo>
                <a:lnTo>
                  <a:pt x="2068" y="516"/>
                </a:lnTo>
                <a:lnTo>
                  <a:pt x="2068" y="516"/>
                </a:lnTo>
                <a:lnTo>
                  <a:pt x="2070" y="514"/>
                </a:lnTo>
                <a:lnTo>
                  <a:pt x="2072" y="516"/>
                </a:lnTo>
                <a:lnTo>
                  <a:pt x="2072" y="516"/>
                </a:lnTo>
                <a:lnTo>
                  <a:pt x="2074" y="518"/>
                </a:lnTo>
                <a:lnTo>
                  <a:pt x="2076" y="516"/>
                </a:lnTo>
                <a:lnTo>
                  <a:pt x="2076" y="516"/>
                </a:lnTo>
                <a:lnTo>
                  <a:pt x="2076" y="516"/>
                </a:lnTo>
                <a:lnTo>
                  <a:pt x="2079" y="514"/>
                </a:lnTo>
                <a:lnTo>
                  <a:pt x="2079" y="512"/>
                </a:lnTo>
                <a:lnTo>
                  <a:pt x="2079" y="512"/>
                </a:lnTo>
                <a:lnTo>
                  <a:pt x="2081" y="512"/>
                </a:lnTo>
                <a:lnTo>
                  <a:pt x="2081" y="514"/>
                </a:lnTo>
                <a:lnTo>
                  <a:pt x="2081" y="516"/>
                </a:lnTo>
                <a:lnTo>
                  <a:pt x="2083" y="514"/>
                </a:lnTo>
                <a:lnTo>
                  <a:pt x="2085" y="512"/>
                </a:lnTo>
                <a:lnTo>
                  <a:pt x="2089" y="510"/>
                </a:lnTo>
                <a:lnTo>
                  <a:pt x="2091" y="510"/>
                </a:lnTo>
                <a:lnTo>
                  <a:pt x="2091" y="508"/>
                </a:lnTo>
                <a:lnTo>
                  <a:pt x="2089" y="503"/>
                </a:lnTo>
                <a:lnTo>
                  <a:pt x="2089" y="503"/>
                </a:lnTo>
                <a:lnTo>
                  <a:pt x="2089" y="503"/>
                </a:lnTo>
                <a:lnTo>
                  <a:pt x="2089" y="501"/>
                </a:lnTo>
                <a:lnTo>
                  <a:pt x="2089" y="501"/>
                </a:lnTo>
                <a:lnTo>
                  <a:pt x="2091" y="503"/>
                </a:lnTo>
                <a:lnTo>
                  <a:pt x="2091" y="503"/>
                </a:lnTo>
                <a:lnTo>
                  <a:pt x="2095" y="505"/>
                </a:lnTo>
                <a:lnTo>
                  <a:pt x="2097" y="505"/>
                </a:lnTo>
                <a:lnTo>
                  <a:pt x="2097" y="505"/>
                </a:lnTo>
                <a:lnTo>
                  <a:pt x="2099" y="505"/>
                </a:lnTo>
                <a:lnTo>
                  <a:pt x="2106" y="501"/>
                </a:lnTo>
                <a:lnTo>
                  <a:pt x="2106" y="501"/>
                </a:lnTo>
                <a:lnTo>
                  <a:pt x="2108" y="499"/>
                </a:lnTo>
                <a:lnTo>
                  <a:pt x="2108" y="497"/>
                </a:lnTo>
                <a:lnTo>
                  <a:pt x="2110" y="497"/>
                </a:lnTo>
                <a:lnTo>
                  <a:pt x="2110" y="497"/>
                </a:lnTo>
                <a:lnTo>
                  <a:pt x="2112" y="497"/>
                </a:lnTo>
                <a:lnTo>
                  <a:pt x="2112" y="495"/>
                </a:lnTo>
                <a:lnTo>
                  <a:pt x="2114" y="495"/>
                </a:lnTo>
                <a:lnTo>
                  <a:pt x="2116" y="489"/>
                </a:lnTo>
                <a:lnTo>
                  <a:pt x="2120" y="482"/>
                </a:lnTo>
                <a:lnTo>
                  <a:pt x="2123" y="482"/>
                </a:lnTo>
                <a:lnTo>
                  <a:pt x="2123" y="480"/>
                </a:lnTo>
                <a:lnTo>
                  <a:pt x="2123" y="478"/>
                </a:lnTo>
                <a:lnTo>
                  <a:pt x="2123" y="478"/>
                </a:lnTo>
                <a:lnTo>
                  <a:pt x="2123" y="478"/>
                </a:lnTo>
                <a:lnTo>
                  <a:pt x="2125" y="476"/>
                </a:lnTo>
                <a:lnTo>
                  <a:pt x="2125" y="476"/>
                </a:lnTo>
                <a:lnTo>
                  <a:pt x="2127" y="472"/>
                </a:lnTo>
                <a:lnTo>
                  <a:pt x="2129" y="472"/>
                </a:lnTo>
                <a:lnTo>
                  <a:pt x="2129" y="472"/>
                </a:lnTo>
                <a:lnTo>
                  <a:pt x="2131" y="470"/>
                </a:lnTo>
                <a:lnTo>
                  <a:pt x="2137" y="466"/>
                </a:lnTo>
                <a:lnTo>
                  <a:pt x="2139" y="466"/>
                </a:lnTo>
                <a:lnTo>
                  <a:pt x="2139" y="466"/>
                </a:lnTo>
                <a:lnTo>
                  <a:pt x="2141" y="463"/>
                </a:lnTo>
                <a:lnTo>
                  <a:pt x="2141" y="461"/>
                </a:lnTo>
                <a:lnTo>
                  <a:pt x="2141" y="459"/>
                </a:lnTo>
                <a:lnTo>
                  <a:pt x="2139" y="457"/>
                </a:lnTo>
                <a:lnTo>
                  <a:pt x="2139" y="457"/>
                </a:lnTo>
                <a:lnTo>
                  <a:pt x="2139" y="457"/>
                </a:lnTo>
                <a:lnTo>
                  <a:pt x="2141" y="457"/>
                </a:lnTo>
                <a:lnTo>
                  <a:pt x="2141" y="457"/>
                </a:lnTo>
                <a:lnTo>
                  <a:pt x="2141" y="455"/>
                </a:lnTo>
                <a:lnTo>
                  <a:pt x="2139" y="455"/>
                </a:lnTo>
                <a:lnTo>
                  <a:pt x="2139" y="453"/>
                </a:lnTo>
                <a:lnTo>
                  <a:pt x="2139" y="453"/>
                </a:lnTo>
                <a:lnTo>
                  <a:pt x="2141" y="453"/>
                </a:lnTo>
                <a:lnTo>
                  <a:pt x="2148" y="457"/>
                </a:lnTo>
                <a:lnTo>
                  <a:pt x="2152" y="459"/>
                </a:lnTo>
                <a:lnTo>
                  <a:pt x="2156" y="461"/>
                </a:lnTo>
                <a:lnTo>
                  <a:pt x="2158" y="461"/>
                </a:lnTo>
                <a:lnTo>
                  <a:pt x="2160" y="461"/>
                </a:lnTo>
                <a:lnTo>
                  <a:pt x="2164" y="459"/>
                </a:lnTo>
                <a:lnTo>
                  <a:pt x="2164" y="459"/>
                </a:lnTo>
                <a:lnTo>
                  <a:pt x="2162" y="457"/>
                </a:lnTo>
                <a:lnTo>
                  <a:pt x="2162" y="457"/>
                </a:lnTo>
                <a:lnTo>
                  <a:pt x="2169" y="459"/>
                </a:lnTo>
                <a:lnTo>
                  <a:pt x="2171" y="459"/>
                </a:lnTo>
                <a:lnTo>
                  <a:pt x="2173" y="457"/>
                </a:lnTo>
                <a:lnTo>
                  <a:pt x="2173" y="455"/>
                </a:lnTo>
                <a:lnTo>
                  <a:pt x="2175" y="455"/>
                </a:lnTo>
                <a:lnTo>
                  <a:pt x="2177" y="455"/>
                </a:lnTo>
                <a:lnTo>
                  <a:pt x="2181" y="455"/>
                </a:lnTo>
                <a:lnTo>
                  <a:pt x="2183" y="455"/>
                </a:lnTo>
                <a:lnTo>
                  <a:pt x="2185" y="455"/>
                </a:lnTo>
                <a:lnTo>
                  <a:pt x="2190" y="455"/>
                </a:lnTo>
                <a:lnTo>
                  <a:pt x="2196" y="453"/>
                </a:lnTo>
                <a:lnTo>
                  <a:pt x="2200" y="451"/>
                </a:lnTo>
                <a:lnTo>
                  <a:pt x="2204" y="451"/>
                </a:lnTo>
                <a:lnTo>
                  <a:pt x="2213" y="449"/>
                </a:lnTo>
                <a:lnTo>
                  <a:pt x="2215" y="449"/>
                </a:lnTo>
                <a:lnTo>
                  <a:pt x="2219" y="447"/>
                </a:lnTo>
                <a:lnTo>
                  <a:pt x="2221" y="447"/>
                </a:lnTo>
                <a:lnTo>
                  <a:pt x="2223" y="447"/>
                </a:lnTo>
                <a:lnTo>
                  <a:pt x="2225" y="447"/>
                </a:lnTo>
                <a:lnTo>
                  <a:pt x="2227" y="445"/>
                </a:lnTo>
                <a:lnTo>
                  <a:pt x="2229" y="445"/>
                </a:lnTo>
                <a:lnTo>
                  <a:pt x="2231" y="443"/>
                </a:lnTo>
                <a:lnTo>
                  <a:pt x="2236" y="440"/>
                </a:lnTo>
                <a:lnTo>
                  <a:pt x="2236" y="440"/>
                </a:lnTo>
                <a:lnTo>
                  <a:pt x="2236" y="440"/>
                </a:lnTo>
                <a:lnTo>
                  <a:pt x="2238" y="438"/>
                </a:lnTo>
                <a:lnTo>
                  <a:pt x="2238" y="436"/>
                </a:lnTo>
                <a:lnTo>
                  <a:pt x="2242" y="436"/>
                </a:lnTo>
                <a:lnTo>
                  <a:pt x="2244" y="434"/>
                </a:lnTo>
                <a:lnTo>
                  <a:pt x="2244" y="434"/>
                </a:lnTo>
                <a:lnTo>
                  <a:pt x="2242" y="432"/>
                </a:lnTo>
                <a:lnTo>
                  <a:pt x="2244" y="432"/>
                </a:lnTo>
                <a:lnTo>
                  <a:pt x="2248" y="430"/>
                </a:lnTo>
                <a:lnTo>
                  <a:pt x="2248" y="430"/>
                </a:lnTo>
                <a:lnTo>
                  <a:pt x="2252" y="428"/>
                </a:lnTo>
                <a:lnTo>
                  <a:pt x="2257" y="428"/>
                </a:lnTo>
                <a:close/>
                <a:moveTo>
                  <a:pt x="1886" y="1627"/>
                </a:moveTo>
                <a:lnTo>
                  <a:pt x="1882" y="1627"/>
                </a:lnTo>
                <a:lnTo>
                  <a:pt x="1879" y="1627"/>
                </a:lnTo>
                <a:lnTo>
                  <a:pt x="1877" y="1629"/>
                </a:lnTo>
                <a:lnTo>
                  <a:pt x="1877" y="1631"/>
                </a:lnTo>
                <a:lnTo>
                  <a:pt x="1879" y="1631"/>
                </a:lnTo>
                <a:lnTo>
                  <a:pt x="1882" y="1631"/>
                </a:lnTo>
                <a:lnTo>
                  <a:pt x="1884" y="1631"/>
                </a:lnTo>
                <a:lnTo>
                  <a:pt x="1884" y="1631"/>
                </a:lnTo>
                <a:lnTo>
                  <a:pt x="1886" y="1631"/>
                </a:lnTo>
                <a:lnTo>
                  <a:pt x="1888" y="1627"/>
                </a:lnTo>
                <a:lnTo>
                  <a:pt x="1888" y="1627"/>
                </a:lnTo>
                <a:lnTo>
                  <a:pt x="1886" y="1627"/>
                </a:lnTo>
                <a:close/>
                <a:moveTo>
                  <a:pt x="1882" y="1625"/>
                </a:moveTo>
                <a:lnTo>
                  <a:pt x="1884" y="1623"/>
                </a:lnTo>
                <a:lnTo>
                  <a:pt x="1884" y="1623"/>
                </a:lnTo>
                <a:lnTo>
                  <a:pt x="1882" y="1623"/>
                </a:lnTo>
                <a:lnTo>
                  <a:pt x="1882" y="1623"/>
                </a:lnTo>
                <a:lnTo>
                  <a:pt x="1882" y="1623"/>
                </a:lnTo>
                <a:lnTo>
                  <a:pt x="1879" y="1623"/>
                </a:lnTo>
                <a:lnTo>
                  <a:pt x="1879" y="1623"/>
                </a:lnTo>
                <a:lnTo>
                  <a:pt x="1879" y="1625"/>
                </a:lnTo>
                <a:lnTo>
                  <a:pt x="1879" y="1627"/>
                </a:lnTo>
                <a:lnTo>
                  <a:pt x="1882" y="1625"/>
                </a:lnTo>
                <a:close/>
                <a:moveTo>
                  <a:pt x="1877" y="1629"/>
                </a:moveTo>
                <a:lnTo>
                  <a:pt x="1879" y="1627"/>
                </a:lnTo>
                <a:lnTo>
                  <a:pt x="1877" y="1625"/>
                </a:lnTo>
                <a:lnTo>
                  <a:pt x="1877" y="1623"/>
                </a:lnTo>
                <a:lnTo>
                  <a:pt x="1877" y="1623"/>
                </a:lnTo>
                <a:lnTo>
                  <a:pt x="1877" y="1623"/>
                </a:lnTo>
                <a:lnTo>
                  <a:pt x="1877" y="1623"/>
                </a:lnTo>
                <a:lnTo>
                  <a:pt x="1877" y="1625"/>
                </a:lnTo>
                <a:lnTo>
                  <a:pt x="1877" y="1627"/>
                </a:lnTo>
                <a:lnTo>
                  <a:pt x="1875" y="1627"/>
                </a:lnTo>
                <a:lnTo>
                  <a:pt x="1875" y="1629"/>
                </a:lnTo>
                <a:lnTo>
                  <a:pt x="1875" y="1631"/>
                </a:lnTo>
                <a:lnTo>
                  <a:pt x="1877" y="1631"/>
                </a:lnTo>
                <a:lnTo>
                  <a:pt x="1877" y="1629"/>
                </a:lnTo>
                <a:close/>
                <a:moveTo>
                  <a:pt x="1890" y="1629"/>
                </a:moveTo>
                <a:lnTo>
                  <a:pt x="1890" y="1631"/>
                </a:lnTo>
                <a:lnTo>
                  <a:pt x="1888" y="1631"/>
                </a:lnTo>
                <a:lnTo>
                  <a:pt x="1886" y="1631"/>
                </a:lnTo>
                <a:lnTo>
                  <a:pt x="1886" y="1633"/>
                </a:lnTo>
                <a:lnTo>
                  <a:pt x="1888" y="1633"/>
                </a:lnTo>
                <a:lnTo>
                  <a:pt x="1892" y="1633"/>
                </a:lnTo>
                <a:lnTo>
                  <a:pt x="1892" y="1631"/>
                </a:lnTo>
                <a:lnTo>
                  <a:pt x="1892" y="1631"/>
                </a:lnTo>
                <a:lnTo>
                  <a:pt x="1892" y="1631"/>
                </a:lnTo>
                <a:lnTo>
                  <a:pt x="1890" y="1629"/>
                </a:lnTo>
                <a:close/>
                <a:moveTo>
                  <a:pt x="2156" y="1032"/>
                </a:moveTo>
                <a:lnTo>
                  <a:pt x="2154" y="1034"/>
                </a:lnTo>
                <a:lnTo>
                  <a:pt x="2154" y="1036"/>
                </a:lnTo>
                <a:lnTo>
                  <a:pt x="2154" y="1036"/>
                </a:lnTo>
                <a:lnTo>
                  <a:pt x="2156" y="1036"/>
                </a:lnTo>
                <a:lnTo>
                  <a:pt x="2156" y="1034"/>
                </a:lnTo>
                <a:lnTo>
                  <a:pt x="2156" y="1034"/>
                </a:lnTo>
                <a:lnTo>
                  <a:pt x="2156" y="1032"/>
                </a:lnTo>
                <a:close/>
                <a:moveTo>
                  <a:pt x="1963" y="1671"/>
                </a:moveTo>
                <a:lnTo>
                  <a:pt x="1961" y="1671"/>
                </a:lnTo>
                <a:lnTo>
                  <a:pt x="1961" y="1671"/>
                </a:lnTo>
                <a:lnTo>
                  <a:pt x="1961" y="1673"/>
                </a:lnTo>
                <a:lnTo>
                  <a:pt x="1961" y="1675"/>
                </a:lnTo>
                <a:lnTo>
                  <a:pt x="1963" y="1673"/>
                </a:lnTo>
                <a:lnTo>
                  <a:pt x="1963" y="1671"/>
                </a:lnTo>
                <a:lnTo>
                  <a:pt x="1963" y="1671"/>
                </a:lnTo>
                <a:lnTo>
                  <a:pt x="1963" y="1671"/>
                </a:lnTo>
                <a:lnTo>
                  <a:pt x="1963" y="1671"/>
                </a:lnTo>
                <a:close/>
                <a:moveTo>
                  <a:pt x="2242" y="1063"/>
                </a:moveTo>
                <a:lnTo>
                  <a:pt x="2242" y="1061"/>
                </a:lnTo>
                <a:lnTo>
                  <a:pt x="2242" y="1061"/>
                </a:lnTo>
                <a:lnTo>
                  <a:pt x="2238" y="1061"/>
                </a:lnTo>
                <a:lnTo>
                  <a:pt x="2236" y="1061"/>
                </a:lnTo>
                <a:lnTo>
                  <a:pt x="2234" y="1059"/>
                </a:lnTo>
                <a:lnTo>
                  <a:pt x="2234" y="1059"/>
                </a:lnTo>
                <a:lnTo>
                  <a:pt x="2234" y="1061"/>
                </a:lnTo>
                <a:lnTo>
                  <a:pt x="2234" y="1061"/>
                </a:lnTo>
                <a:lnTo>
                  <a:pt x="2236" y="1063"/>
                </a:lnTo>
                <a:lnTo>
                  <a:pt x="2240" y="1063"/>
                </a:lnTo>
                <a:lnTo>
                  <a:pt x="2242" y="1063"/>
                </a:lnTo>
                <a:lnTo>
                  <a:pt x="2242" y="1063"/>
                </a:lnTo>
                <a:close/>
                <a:moveTo>
                  <a:pt x="2246" y="1384"/>
                </a:moveTo>
                <a:lnTo>
                  <a:pt x="2244" y="1382"/>
                </a:lnTo>
                <a:lnTo>
                  <a:pt x="2244" y="1382"/>
                </a:lnTo>
                <a:lnTo>
                  <a:pt x="2240" y="1384"/>
                </a:lnTo>
                <a:lnTo>
                  <a:pt x="2240" y="1384"/>
                </a:lnTo>
                <a:lnTo>
                  <a:pt x="2240" y="1384"/>
                </a:lnTo>
                <a:lnTo>
                  <a:pt x="2242" y="1386"/>
                </a:lnTo>
                <a:lnTo>
                  <a:pt x="2242" y="1386"/>
                </a:lnTo>
                <a:lnTo>
                  <a:pt x="2244" y="1386"/>
                </a:lnTo>
                <a:lnTo>
                  <a:pt x="2246" y="1384"/>
                </a:lnTo>
                <a:lnTo>
                  <a:pt x="2246" y="1384"/>
                </a:lnTo>
                <a:close/>
                <a:moveTo>
                  <a:pt x="2244" y="1076"/>
                </a:moveTo>
                <a:lnTo>
                  <a:pt x="2244" y="1076"/>
                </a:lnTo>
                <a:lnTo>
                  <a:pt x="2244" y="1076"/>
                </a:lnTo>
                <a:lnTo>
                  <a:pt x="2246" y="1076"/>
                </a:lnTo>
                <a:lnTo>
                  <a:pt x="2244" y="1076"/>
                </a:lnTo>
                <a:lnTo>
                  <a:pt x="2244" y="1074"/>
                </a:lnTo>
                <a:lnTo>
                  <a:pt x="2244" y="1074"/>
                </a:lnTo>
                <a:lnTo>
                  <a:pt x="2242" y="1076"/>
                </a:lnTo>
                <a:lnTo>
                  <a:pt x="2244" y="1076"/>
                </a:lnTo>
                <a:close/>
                <a:moveTo>
                  <a:pt x="2246" y="1386"/>
                </a:moveTo>
                <a:lnTo>
                  <a:pt x="2246" y="1386"/>
                </a:lnTo>
                <a:lnTo>
                  <a:pt x="2244" y="1386"/>
                </a:lnTo>
                <a:lnTo>
                  <a:pt x="2244" y="1388"/>
                </a:lnTo>
                <a:lnTo>
                  <a:pt x="2246" y="1388"/>
                </a:lnTo>
                <a:lnTo>
                  <a:pt x="2246" y="1388"/>
                </a:lnTo>
                <a:lnTo>
                  <a:pt x="2246" y="1388"/>
                </a:lnTo>
                <a:lnTo>
                  <a:pt x="2246" y="1388"/>
                </a:lnTo>
                <a:lnTo>
                  <a:pt x="2246" y="1386"/>
                </a:lnTo>
                <a:close/>
                <a:moveTo>
                  <a:pt x="2213" y="1044"/>
                </a:moveTo>
                <a:lnTo>
                  <a:pt x="2211" y="1044"/>
                </a:lnTo>
                <a:lnTo>
                  <a:pt x="2211" y="1046"/>
                </a:lnTo>
                <a:lnTo>
                  <a:pt x="2211" y="1046"/>
                </a:lnTo>
                <a:lnTo>
                  <a:pt x="2213" y="1046"/>
                </a:lnTo>
                <a:lnTo>
                  <a:pt x="2215" y="1048"/>
                </a:lnTo>
                <a:lnTo>
                  <a:pt x="2215" y="1048"/>
                </a:lnTo>
                <a:lnTo>
                  <a:pt x="2217" y="1046"/>
                </a:lnTo>
                <a:lnTo>
                  <a:pt x="2217" y="1046"/>
                </a:lnTo>
                <a:lnTo>
                  <a:pt x="2215" y="1044"/>
                </a:lnTo>
                <a:lnTo>
                  <a:pt x="2213" y="1044"/>
                </a:lnTo>
                <a:close/>
                <a:moveTo>
                  <a:pt x="2227" y="2581"/>
                </a:moveTo>
                <a:lnTo>
                  <a:pt x="2227" y="2581"/>
                </a:lnTo>
                <a:lnTo>
                  <a:pt x="2225" y="2581"/>
                </a:lnTo>
                <a:lnTo>
                  <a:pt x="2225" y="2581"/>
                </a:lnTo>
                <a:lnTo>
                  <a:pt x="2225" y="2583"/>
                </a:lnTo>
                <a:lnTo>
                  <a:pt x="2227" y="2583"/>
                </a:lnTo>
                <a:lnTo>
                  <a:pt x="2227" y="2583"/>
                </a:lnTo>
                <a:lnTo>
                  <a:pt x="2227" y="2581"/>
                </a:lnTo>
                <a:close/>
                <a:moveTo>
                  <a:pt x="2196" y="1048"/>
                </a:moveTo>
                <a:lnTo>
                  <a:pt x="2194" y="1048"/>
                </a:lnTo>
                <a:lnTo>
                  <a:pt x="2194" y="1050"/>
                </a:lnTo>
                <a:lnTo>
                  <a:pt x="2194" y="1050"/>
                </a:lnTo>
                <a:lnTo>
                  <a:pt x="2196" y="1050"/>
                </a:lnTo>
                <a:lnTo>
                  <a:pt x="2198" y="1050"/>
                </a:lnTo>
                <a:lnTo>
                  <a:pt x="2198" y="1053"/>
                </a:lnTo>
                <a:lnTo>
                  <a:pt x="2200" y="1050"/>
                </a:lnTo>
                <a:lnTo>
                  <a:pt x="2202" y="1050"/>
                </a:lnTo>
                <a:lnTo>
                  <a:pt x="2200" y="1050"/>
                </a:lnTo>
                <a:lnTo>
                  <a:pt x="2196" y="1048"/>
                </a:lnTo>
                <a:close/>
                <a:moveTo>
                  <a:pt x="2198" y="1046"/>
                </a:moveTo>
                <a:lnTo>
                  <a:pt x="2200" y="1046"/>
                </a:lnTo>
                <a:lnTo>
                  <a:pt x="2200" y="1048"/>
                </a:lnTo>
                <a:lnTo>
                  <a:pt x="2204" y="1048"/>
                </a:lnTo>
                <a:lnTo>
                  <a:pt x="2204" y="1048"/>
                </a:lnTo>
                <a:lnTo>
                  <a:pt x="2202" y="1048"/>
                </a:lnTo>
                <a:lnTo>
                  <a:pt x="2198" y="1046"/>
                </a:lnTo>
                <a:close/>
                <a:moveTo>
                  <a:pt x="2192" y="1048"/>
                </a:moveTo>
                <a:lnTo>
                  <a:pt x="2192" y="1048"/>
                </a:lnTo>
                <a:lnTo>
                  <a:pt x="2190" y="1048"/>
                </a:lnTo>
                <a:lnTo>
                  <a:pt x="2192" y="1048"/>
                </a:lnTo>
                <a:lnTo>
                  <a:pt x="2194" y="1048"/>
                </a:lnTo>
                <a:lnTo>
                  <a:pt x="2194" y="1048"/>
                </a:lnTo>
                <a:lnTo>
                  <a:pt x="2194" y="1048"/>
                </a:lnTo>
                <a:lnTo>
                  <a:pt x="2192" y="1048"/>
                </a:lnTo>
                <a:close/>
                <a:moveTo>
                  <a:pt x="1720" y="1401"/>
                </a:moveTo>
                <a:lnTo>
                  <a:pt x="1720" y="1399"/>
                </a:lnTo>
                <a:lnTo>
                  <a:pt x="1720" y="1401"/>
                </a:lnTo>
                <a:lnTo>
                  <a:pt x="1720" y="1401"/>
                </a:lnTo>
                <a:lnTo>
                  <a:pt x="1720" y="1401"/>
                </a:lnTo>
                <a:lnTo>
                  <a:pt x="1720" y="1401"/>
                </a:lnTo>
                <a:lnTo>
                  <a:pt x="1720" y="1401"/>
                </a:lnTo>
                <a:lnTo>
                  <a:pt x="1720" y="1401"/>
                </a:lnTo>
                <a:lnTo>
                  <a:pt x="1720" y="1401"/>
                </a:lnTo>
                <a:close/>
                <a:moveTo>
                  <a:pt x="1695" y="1367"/>
                </a:moveTo>
                <a:lnTo>
                  <a:pt x="1695" y="1365"/>
                </a:lnTo>
                <a:lnTo>
                  <a:pt x="1693" y="1367"/>
                </a:lnTo>
                <a:lnTo>
                  <a:pt x="1693" y="1367"/>
                </a:lnTo>
                <a:lnTo>
                  <a:pt x="1695" y="1367"/>
                </a:lnTo>
                <a:lnTo>
                  <a:pt x="1695" y="1367"/>
                </a:lnTo>
                <a:close/>
                <a:moveTo>
                  <a:pt x="1674" y="883"/>
                </a:moveTo>
                <a:lnTo>
                  <a:pt x="1674" y="883"/>
                </a:lnTo>
                <a:lnTo>
                  <a:pt x="1672" y="883"/>
                </a:lnTo>
                <a:lnTo>
                  <a:pt x="1672" y="885"/>
                </a:lnTo>
                <a:lnTo>
                  <a:pt x="1672" y="885"/>
                </a:lnTo>
                <a:lnTo>
                  <a:pt x="1674" y="885"/>
                </a:lnTo>
                <a:lnTo>
                  <a:pt x="1674" y="883"/>
                </a:lnTo>
                <a:close/>
                <a:moveTo>
                  <a:pt x="1670" y="889"/>
                </a:moveTo>
                <a:lnTo>
                  <a:pt x="1672" y="889"/>
                </a:lnTo>
                <a:lnTo>
                  <a:pt x="1672" y="887"/>
                </a:lnTo>
                <a:lnTo>
                  <a:pt x="1674" y="887"/>
                </a:lnTo>
                <a:lnTo>
                  <a:pt x="1672" y="887"/>
                </a:lnTo>
                <a:lnTo>
                  <a:pt x="1672" y="887"/>
                </a:lnTo>
                <a:lnTo>
                  <a:pt x="1670" y="887"/>
                </a:lnTo>
                <a:lnTo>
                  <a:pt x="1670" y="887"/>
                </a:lnTo>
                <a:lnTo>
                  <a:pt x="1670" y="889"/>
                </a:lnTo>
                <a:lnTo>
                  <a:pt x="1670" y="889"/>
                </a:lnTo>
                <a:close/>
                <a:moveTo>
                  <a:pt x="1701" y="1382"/>
                </a:moveTo>
                <a:lnTo>
                  <a:pt x="1701" y="1384"/>
                </a:lnTo>
                <a:lnTo>
                  <a:pt x="1701" y="1384"/>
                </a:lnTo>
                <a:lnTo>
                  <a:pt x="1701" y="1384"/>
                </a:lnTo>
                <a:lnTo>
                  <a:pt x="1701" y="1382"/>
                </a:lnTo>
                <a:lnTo>
                  <a:pt x="1701" y="1382"/>
                </a:lnTo>
                <a:lnTo>
                  <a:pt x="1701" y="1382"/>
                </a:lnTo>
                <a:close/>
                <a:moveTo>
                  <a:pt x="1714" y="864"/>
                </a:moveTo>
                <a:lnTo>
                  <a:pt x="1714" y="864"/>
                </a:lnTo>
                <a:lnTo>
                  <a:pt x="1714" y="862"/>
                </a:lnTo>
                <a:lnTo>
                  <a:pt x="1712" y="860"/>
                </a:lnTo>
                <a:lnTo>
                  <a:pt x="1710" y="858"/>
                </a:lnTo>
                <a:lnTo>
                  <a:pt x="1708" y="858"/>
                </a:lnTo>
                <a:lnTo>
                  <a:pt x="1699" y="853"/>
                </a:lnTo>
                <a:lnTo>
                  <a:pt x="1697" y="851"/>
                </a:lnTo>
                <a:lnTo>
                  <a:pt x="1693" y="851"/>
                </a:lnTo>
                <a:lnTo>
                  <a:pt x="1691" y="849"/>
                </a:lnTo>
                <a:lnTo>
                  <a:pt x="1685" y="849"/>
                </a:lnTo>
                <a:lnTo>
                  <a:pt x="1678" y="847"/>
                </a:lnTo>
                <a:lnTo>
                  <a:pt x="1676" y="847"/>
                </a:lnTo>
                <a:lnTo>
                  <a:pt x="1674" y="849"/>
                </a:lnTo>
                <a:lnTo>
                  <a:pt x="1674" y="849"/>
                </a:lnTo>
                <a:lnTo>
                  <a:pt x="1674" y="849"/>
                </a:lnTo>
                <a:lnTo>
                  <a:pt x="1683" y="853"/>
                </a:lnTo>
                <a:lnTo>
                  <a:pt x="1685" y="853"/>
                </a:lnTo>
                <a:lnTo>
                  <a:pt x="1685" y="856"/>
                </a:lnTo>
                <a:lnTo>
                  <a:pt x="1687" y="858"/>
                </a:lnTo>
                <a:lnTo>
                  <a:pt x="1687" y="858"/>
                </a:lnTo>
                <a:lnTo>
                  <a:pt x="1695" y="862"/>
                </a:lnTo>
                <a:lnTo>
                  <a:pt x="1697" y="862"/>
                </a:lnTo>
                <a:lnTo>
                  <a:pt x="1701" y="862"/>
                </a:lnTo>
                <a:lnTo>
                  <a:pt x="1706" y="864"/>
                </a:lnTo>
                <a:lnTo>
                  <a:pt x="1712" y="864"/>
                </a:lnTo>
                <a:lnTo>
                  <a:pt x="1714" y="864"/>
                </a:lnTo>
                <a:close/>
                <a:moveTo>
                  <a:pt x="1706" y="1388"/>
                </a:moveTo>
                <a:lnTo>
                  <a:pt x="1706" y="1390"/>
                </a:lnTo>
                <a:lnTo>
                  <a:pt x="1708" y="1390"/>
                </a:lnTo>
                <a:lnTo>
                  <a:pt x="1708" y="1388"/>
                </a:lnTo>
                <a:lnTo>
                  <a:pt x="1708" y="1388"/>
                </a:lnTo>
                <a:lnTo>
                  <a:pt x="1708" y="1388"/>
                </a:lnTo>
                <a:lnTo>
                  <a:pt x="1706" y="1388"/>
                </a:lnTo>
                <a:close/>
                <a:moveTo>
                  <a:pt x="1540" y="927"/>
                </a:moveTo>
                <a:lnTo>
                  <a:pt x="1542" y="925"/>
                </a:lnTo>
                <a:lnTo>
                  <a:pt x="1540" y="927"/>
                </a:lnTo>
                <a:lnTo>
                  <a:pt x="1538" y="927"/>
                </a:lnTo>
                <a:lnTo>
                  <a:pt x="1538" y="929"/>
                </a:lnTo>
                <a:lnTo>
                  <a:pt x="1540" y="927"/>
                </a:lnTo>
                <a:close/>
                <a:moveTo>
                  <a:pt x="1578" y="904"/>
                </a:moveTo>
                <a:lnTo>
                  <a:pt x="1578" y="904"/>
                </a:lnTo>
                <a:lnTo>
                  <a:pt x="1578" y="904"/>
                </a:lnTo>
                <a:lnTo>
                  <a:pt x="1580" y="904"/>
                </a:lnTo>
                <a:lnTo>
                  <a:pt x="1582" y="902"/>
                </a:lnTo>
                <a:lnTo>
                  <a:pt x="1580" y="902"/>
                </a:lnTo>
                <a:lnTo>
                  <a:pt x="1580" y="904"/>
                </a:lnTo>
                <a:lnTo>
                  <a:pt x="1578" y="904"/>
                </a:lnTo>
                <a:close/>
                <a:moveTo>
                  <a:pt x="1737" y="958"/>
                </a:moveTo>
                <a:lnTo>
                  <a:pt x="1739" y="958"/>
                </a:lnTo>
                <a:lnTo>
                  <a:pt x="1741" y="956"/>
                </a:lnTo>
                <a:lnTo>
                  <a:pt x="1743" y="956"/>
                </a:lnTo>
                <a:lnTo>
                  <a:pt x="1741" y="956"/>
                </a:lnTo>
                <a:lnTo>
                  <a:pt x="1739" y="956"/>
                </a:lnTo>
                <a:lnTo>
                  <a:pt x="1737" y="956"/>
                </a:lnTo>
                <a:lnTo>
                  <a:pt x="1737" y="956"/>
                </a:lnTo>
                <a:lnTo>
                  <a:pt x="1737" y="958"/>
                </a:lnTo>
                <a:close/>
                <a:moveTo>
                  <a:pt x="1536" y="931"/>
                </a:moveTo>
                <a:lnTo>
                  <a:pt x="1538" y="929"/>
                </a:lnTo>
                <a:lnTo>
                  <a:pt x="1540" y="931"/>
                </a:lnTo>
                <a:lnTo>
                  <a:pt x="1542" y="929"/>
                </a:lnTo>
                <a:lnTo>
                  <a:pt x="1542" y="929"/>
                </a:lnTo>
                <a:lnTo>
                  <a:pt x="1542" y="929"/>
                </a:lnTo>
                <a:lnTo>
                  <a:pt x="1544" y="925"/>
                </a:lnTo>
                <a:lnTo>
                  <a:pt x="1542" y="925"/>
                </a:lnTo>
                <a:lnTo>
                  <a:pt x="1540" y="929"/>
                </a:lnTo>
                <a:lnTo>
                  <a:pt x="1538" y="929"/>
                </a:lnTo>
                <a:lnTo>
                  <a:pt x="1536" y="931"/>
                </a:lnTo>
                <a:lnTo>
                  <a:pt x="1536" y="931"/>
                </a:lnTo>
                <a:close/>
                <a:moveTo>
                  <a:pt x="1699" y="1380"/>
                </a:moveTo>
                <a:lnTo>
                  <a:pt x="1697" y="1380"/>
                </a:lnTo>
                <a:lnTo>
                  <a:pt x="1697" y="1380"/>
                </a:lnTo>
                <a:lnTo>
                  <a:pt x="1697" y="1380"/>
                </a:lnTo>
                <a:lnTo>
                  <a:pt x="1697" y="1380"/>
                </a:lnTo>
                <a:lnTo>
                  <a:pt x="1697" y="1380"/>
                </a:lnTo>
                <a:lnTo>
                  <a:pt x="1699" y="1380"/>
                </a:lnTo>
                <a:lnTo>
                  <a:pt x="1699" y="1380"/>
                </a:lnTo>
                <a:lnTo>
                  <a:pt x="1699" y="1382"/>
                </a:lnTo>
                <a:lnTo>
                  <a:pt x="1701" y="1382"/>
                </a:lnTo>
                <a:lnTo>
                  <a:pt x="1699" y="1382"/>
                </a:lnTo>
                <a:lnTo>
                  <a:pt x="1699" y="1380"/>
                </a:lnTo>
                <a:lnTo>
                  <a:pt x="1699" y="1380"/>
                </a:lnTo>
                <a:close/>
                <a:moveTo>
                  <a:pt x="1672" y="1373"/>
                </a:moveTo>
                <a:lnTo>
                  <a:pt x="1670" y="1373"/>
                </a:lnTo>
                <a:lnTo>
                  <a:pt x="1670" y="1373"/>
                </a:lnTo>
                <a:lnTo>
                  <a:pt x="1668" y="1373"/>
                </a:lnTo>
                <a:lnTo>
                  <a:pt x="1668" y="1375"/>
                </a:lnTo>
                <a:lnTo>
                  <a:pt x="1670" y="1373"/>
                </a:lnTo>
                <a:lnTo>
                  <a:pt x="1672" y="1373"/>
                </a:lnTo>
                <a:close/>
                <a:moveTo>
                  <a:pt x="1672" y="1363"/>
                </a:moveTo>
                <a:lnTo>
                  <a:pt x="1672" y="1363"/>
                </a:lnTo>
                <a:lnTo>
                  <a:pt x="1670" y="1363"/>
                </a:lnTo>
                <a:lnTo>
                  <a:pt x="1670" y="1365"/>
                </a:lnTo>
                <a:lnTo>
                  <a:pt x="1672" y="1365"/>
                </a:lnTo>
                <a:lnTo>
                  <a:pt x="1672" y="1363"/>
                </a:lnTo>
                <a:lnTo>
                  <a:pt x="1672" y="1363"/>
                </a:lnTo>
                <a:close/>
                <a:moveTo>
                  <a:pt x="1668" y="1365"/>
                </a:moveTo>
                <a:lnTo>
                  <a:pt x="1666" y="1365"/>
                </a:lnTo>
                <a:lnTo>
                  <a:pt x="1668" y="1365"/>
                </a:lnTo>
                <a:lnTo>
                  <a:pt x="1668" y="1365"/>
                </a:lnTo>
                <a:lnTo>
                  <a:pt x="1668" y="1365"/>
                </a:lnTo>
                <a:lnTo>
                  <a:pt x="1668" y="1365"/>
                </a:lnTo>
                <a:close/>
                <a:moveTo>
                  <a:pt x="1662" y="1474"/>
                </a:moveTo>
                <a:lnTo>
                  <a:pt x="1664" y="1474"/>
                </a:lnTo>
                <a:lnTo>
                  <a:pt x="1664" y="1474"/>
                </a:lnTo>
                <a:lnTo>
                  <a:pt x="1662" y="1474"/>
                </a:lnTo>
                <a:lnTo>
                  <a:pt x="1659" y="1474"/>
                </a:lnTo>
                <a:lnTo>
                  <a:pt x="1659" y="1474"/>
                </a:lnTo>
                <a:lnTo>
                  <a:pt x="1662" y="1474"/>
                </a:lnTo>
                <a:lnTo>
                  <a:pt x="1662" y="1474"/>
                </a:lnTo>
                <a:close/>
                <a:moveTo>
                  <a:pt x="1693" y="1369"/>
                </a:moveTo>
                <a:lnTo>
                  <a:pt x="1693" y="1369"/>
                </a:lnTo>
                <a:lnTo>
                  <a:pt x="1693" y="1369"/>
                </a:lnTo>
                <a:lnTo>
                  <a:pt x="1695" y="1369"/>
                </a:lnTo>
                <a:lnTo>
                  <a:pt x="1695" y="1369"/>
                </a:lnTo>
                <a:lnTo>
                  <a:pt x="1695" y="1369"/>
                </a:lnTo>
                <a:lnTo>
                  <a:pt x="1695" y="1369"/>
                </a:lnTo>
                <a:lnTo>
                  <a:pt x="1695" y="1369"/>
                </a:lnTo>
                <a:lnTo>
                  <a:pt x="1693" y="1369"/>
                </a:lnTo>
                <a:close/>
                <a:moveTo>
                  <a:pt x="1678" y="1474"/>
                </a:moveTo>
                <a:lnTo>
                  <a:pt x="1678" y="1474"/>
                </a:lnTo>
                <a:lnTo>
                  <a:pt x="1678" y="1474"/>
                </a:lnTo>
                <a:lnTo>
                  <a:pt x="1680" y="1474"/>
                </a:lnTo>
                <a:lnTo>
                  <a:pt x="1680" y="1474"/>
                </a:lnTo>
                <a:lnTo>
                  <a:pt x="1683" y="1474"/>
                </a:lnTo>
                <a:lnTo>
                  <a:pt x="1683" y="1474"/>
                </a:lnTo>
                <a:lnTo>
                  <a:pt x="1683" y="1472"/>
                </a:lnTo>
                <a:lnTo>
                  <a:pt x="1683" y="1470"/>
                </a:lnTo>
                <a:lnTo>
                  <a:pt x="1683" y="1470"/>
                </a:lnTo>
                <a:lnTo>
                  <a:pt x="1680" y="1472"/>
                </a:lnTo>
                <a:lnTo>
                  <a:pt x="1680" y="1472"/>
                </a:lnTo>
                <a:lnTo>
                  <a:pt x="1678" y="1472"/>
                </a:lnTo>
                <a:lnTo>
                  <a:pt x="1678" y="1472"/>
                </a:lnTo>
                <a:lnTo>
                  <a:pt x="1678" y="1472"/>
                </a:lnTo>
                <a:lnTo>
                  <a:pt x="1676" y="1472"/>
                </a:lnTo>
                <a:lnTo>
                  <a:pt x="1676" y="1472"/>
                </a:lnTo>
                <a:lnTo>
                  <a:pt x="1674" y="1472"/>
                </a:lnTo>
                <a:lnTo>
                  <a:pt x="1676" y="1474"/>
                </a:lnTo>
                <a:lnTo>
                  <a:pt x="1678" y="1474"/>
                </a:lnTo>
                <a:close/>
                <a:moveTo>
                  <a:pt x="1674" y="1363"/>
                </a:moveTo>
                <a:lnTo>
                  <a:pt x="1674" y="1363"/>
                </a:lnTo>
                <a:lnTo>
                  <a:pt x="1674" y="1363"/>
                </a:lnTo>
                <a:lnTo>
                  <a:pt x="1674" y="1363"/>
                </a:lnTo>
                <a:lnTo>
                  <a:pt x="1674" y="1363"/>
                </a:lnTo>
                <a:lnTo>
                  <a:pt x="1676" y="1363"/>
                </a:lnTo>
                <a:lnTo>
                  <a:pt x="1674" y="1363"/>
                </a:lnTo>
                <a:close/>
                <a:moveTo>
                  <a:pt x="1670" y="1365"/>
                </a:moveTo>
                <a:lnTo>
                  <a:pt x="1670" y="1365"/>
                </a:lnTo>
                <a:lnTo>
                  <a:pt x="1670" y="1365"/>
                </a:lnTo>
                <a:lnTo>
                  <a:pt x="1670" y="1365"/>
                </a:lnTo>
                <a:lnTo>
                  <a:pt x="1670" y="1365"/>
                </a:lnTo>
                <a:lnTo>
                  <a:pt x="1670" y="1365"/>
                </a:lnTo>
                <a:close/>
                <a:moveTo>
                  <a:pt x="1662" y="1367"/>
                </a:moveTo>
                <a:lnTo>
                  <a:pt x="1662" y="1367"/>
                </a:lnTo>
                <a:lnTo>
                  <a:pt x="1659" y="1367"/>
                </a:lnTo>
                <a:lnTo>
                  <a:pt x="1657" y="1367"/>
                </a:lnTo>
                <a:lnTo>
                  <a:pt x="1657" y="1369"/>
                </a:lnTo>
                <a:lnTo>
                  <a:pt x="1659" y="1369"/>
                </a:lnTo>
                <a:lnTo>
                  <a:pt x="1659" y="1369"/>
                </a:lnTo>
                <a:lnTo>
                  <a:pt x="1662" y="1367"/>
                </a:lnTo>
                <a:lnTo>
                  <a:pt x="1662" y="1367"/>
                </a:lnTo>
                <a:close/>
                <a:moveTo>
                  <a:pt x="1670" y="1149"/>
                </a:moveTo>
                <a:lnTo>
                  <a:pt x="1670" y="1151"/>
                </a:lnTo>
                <a:lnTo>
                  <a:pt x="1668" y="1151"/>
                </a:lnTo>
                <a:lnTo>
                  <a:pt x="1668" y="1151"/>
                </a:lnTo>
                <a:lnTo>
                  <a:pt x="1668" y="1151"/>
                </a:lnTo>
                <a:lnTo>
                  <a:pt x="1670" y="1151"/>
                </a:lnTo>
                <a:lnTo>
                  <a:pt x="1670" y="1149"/>
                </a:lnTo>
                <a:lnTo>
                  <a:pt x="1670" y="1149"/>
                </a:lnTo>
                <a:close/>
                <a:moveTo>
                  <a:pt x="1735" y="925"/>
                </a:moveTo>
                <a:lnTo>
                  <a:pt x="1737" y="923"/>
                </a:lnTo>
                <a:lnTo>
                  <a:pt x="1739" y="923"/>
                </a:lnTo>
                <a:lnTo>
                  <a:pt x="1741" y="921"/>
                </a:lnTo>
                <a:lnTo>
                  <a:pt x="1741" y="921"/>
                </a:lnTo>
                <a:lnTo>
                  <a:pt x="1739" y="921"/>
                </a:lnTo>
                <a:lnTo>
                  <a:pt x="1741" y="918"/>
                </a:lnTo>
                <a:lnTo>
                  <a:pt x="1741" y="918"/>
                </a:lnTo>
                <a:lnTo>
                  <a:pt x="1741" y="918"/>
                </a:lnTo>
                <a:lnTo>
                  <a:pt x="1741" y="916"/>
                </a:lnTo>
                <a:lnTo>
                  <a:pt x="1739" y="916"/>
                </a:lnTo>
                <a:lnTo>
                  <a:pt x="1737" y="916"/>
                </a:lnTo>
                <a:lnTo>
                  <a:pt x="1735" y="916"/>
                </a:lnTo>
                <a:lnTo>
                  <a:pt x="1735" y="916"/>
                </a:lnTo>
                <a:lnTo>
                  <a:pt x="1735" y="914"/>
                </a:lnTo>
                <a:lnTo>
                  <a:pt x="1733" y="914"/>
                </a:lnTo>
                <a:lnTo>
                  <a:pt x="1733" y="916"/>
                </a:lnTo>
                <a:lnTo>
                  <a:pt x="1731" y="916"/>
                </a:lnTo>
                <a:lnTo>
                  <a:pt x="1731" y="918"/>
                </a:lnTo>
                <a:lnTo>
                  <a:pt x="1731" y="918"/>
                </a:lnTo>
                <a:lnTo>
                  <a:pt x="1729" y="921"/>
                </a:lnTo>
                <a:lnTo>
                  <a:pt x="1729" y="921"/>
                </a:lnTo>
                <a:lnTo>
                  <a:pt x="1733" y="921"/>
                </a:lnTo>
                <a:lnTo>
                  <a:pt x="1731" y="921"/>
                </a:lnTo>
                <a:lnTo>
                  <a:pt x="1729" y="925"/>
                </a:lnTo>
                <a:lnTo>
                  <a:pt x="1729" y="925"/>
                </a:lnTo>
                <a:lnTo>
                  <a:pt x="1727" y="925"/>
                </a:lnTo>
                <a:lnTo>
                  <a:pt x="1727" y="925"/>
                </a:lnTo>
                <a:lnTo>
                  <a:pt x="1724" y="925"/>
                </a:lnTo>
                <a:lnTo>
                  <a:pt x="1722" y="925"/>
                </a:lnTo>
                <a:lnTo>
                  <a:pt x="1722" y="925"/>
                </a:lnTo>
                <a:lnTo>
                  <a:pt x="1722" y="925"/>
                </a:lnTo>
                <a:lnTo>
                  <a:pt x="1724" y="923"/>
                </a:lnTo>
                <a:lnTo>
                  <a:pt x="1724" y="923"/>
                </a:lnTo>
                <a:lnTo>
                  <a:pt x="1724" y="923"/>
                </a:lnTo>
                <a:lnTo>
                  <a:pt x="1724" y="923"/>
                </a:lnTo>
                <a:lnTo>
                  <a:pt x="1727" y="921"/>
                </a:lnTo>
                <a:lnTo>
                  <a:pt x="1727" y="921"/>
                </a:lnTo>
                <a:lnTo>
                  <a:pt x="1724" y="921"/>
                </a:lnTo>
                <a:lnTo>
                  <a:pt x="1722" y="921"/>
                </a:lnTo>
                <a:lnTo>
                  <a:pt x="1722" y="921"/>
                </a:lnTo>
                <a:lnTo>
                  <a:pt x="1724" y="918"/>
                </a:lnTo>
                <a:lnTo>
                  <a:pt x="1727" y="918"/>
                </a:lnTo>
                <a:lnTo>
                  <a:pt x="1729" y="918"/>
                </a:lnTo>
                <a:lnTo>
                  <a:pt x="1731" y="916"/>
                </a:lnTo>
                <a:lnTo>
                  <a:pt x="1731" y="916"/>
                </a:lnTo>
                <a:lnTo>
                  <a:pt x="1731" y="916"/>
                </a:lnTo>
                <a:lnTo>
                  <a:pt x="1731" y="914"/>
                </a:lnTo>
                <a:lnTo>
                  <a:pt x="1731" y="912"/>
                </a:lnTo>
                <a:lnTo>
                  <a:pt x="1733" y="910"/>
                </a:lnTo>
                <a:lnTo>
                  <a:pt x="1733" y="906"/>
                </a:lnTo>
                <a:lnTo>
                  <a:pt x="1733" y="906"/>
                </a:lnTo>
                <a:lnTo>
                  <a:pt x="1733" y="904"/>
                </a:lnTo>
                <a:lnTo>
                  <a:pt x="1733" y="904"/>
                </a:lnTo>
                <a:lnTo>
                  <a:pt x="1733" y="902"/>
                </a:lnTo>
                <a:lnTo>
                  <a:pt x="1731" y="902"/>
                </a:lnTo>
                <a:lnTo>
                  <a:pt x="1731" y="902"/>
                </a:lnTo>
                <a:lnTo>
                  <a:pt x="1729" y="902"/>
                </a:lnTo>
                <a:lnTo>
                  <a:pt x="1727" y="904"/>
                </a:lnTo>
                <a:lnTo>
                  <a:pt x="1727" y="906"/>
                </a:lnTo>
                <a:lnTo>
                  <a:pt x="1724" y="908"/>
                </a:lnTo>
                <a:lnTo>
                  <a:pt x="1724" y="908"/>
                </a:lnTo>
                <a:lnTo>
                  <a:pt x="1720" y="914"/>
                </a:lnTo>
                <a:lnTo>
                  <a:pt x="1720" y="916"/>
                </a:lnTo>
                <a:lnTo>
                  <a:pt x="1718" y="916"/>
                </a:lnTo>
                <a:lnTo>
                  <a:pt x="1716" y="918"/>
                </a:lnTo>
                <a:lnTo>
                  <a:pt x="1716" y="921"/>
                </a:lnTo>
                <a:lnTo>
                  <a:pt x="1718" y="925"/>
                </a:lnTo>
                <a:lnTo>
                  <a:pt x="1718" y="927"/>
                </a:lnTo>
                <a:lnTo>
                  <a:pt x="1720" y="927"/>
                </a:lnTo>
                <a:lnTo>
                  <a:pt x="1720" y="927"/>
                </a:lnTo>
                <a:lnTo>
                  <a:pt x="1720" y="927"/>
                </a:lnTo>
                <a:lnTo>
                  <a:pt x="1720" y="927"/>
                </a:lnTo>
                <a:lnTo>
                  <a:pt x="1722" y="927"/>
                </a:lnTo>
                <a:lnTo>
                  <a:pt x="1724" y="927"/>
                </a:lnTo>
                <a:lnTo>
                  <a:pt x="1727" y="927"/>
                </a:lnTo>
                <a:lnTo>
                  <a:pt x="1727" y="927"/>
                </a:lnTo>
                <a:lnTo>
                  <a:pt x="1729" y="927"/>
                </a:lnTo>
                <a:lnTo>
                  <a:pt x="1733" y="927"/>
                </a:lnTo>
                <a:lnTo>
                  <a:pt x="1735" y="925"/>
                </a:lnTo>
                <a:close/>
                <a:moveTo>
                  <a:pt x="1724" y="1474"/>
                </a:moveTo>
                <a:lnTo>
                  <a:pt x="1722" y="1476"/>
                </a:lnTo>
                <a:lnTo>
                  <a:pt x="1722" y="1476"/>
                </a:lnTo>
                <a:lnTo>
                  <a:pt x="1718" y="1476"/>
                </a:lnTo>
                <a:lnTo>
                  <a:pt x="1718" y="1476"/>
                </a:lnTo>
                <a:lnTo>
                  <a:pt x="1716" y="1476"/>
                </a:lnTo>
                <a:lnTo>
                  <a:pt x="1714" y="1476"/>
                </a:lnTo>
                <a:lnTo>
                  <a:pt x="1714" y="1476"/>
                </a:lnTo>
                <a:lnTo>
                  <a:pt x="1716" y="1478"/>
                </a:lnTo>
                <a:lnTo>
                  <a:pt x="1716" y="1478"/>
                </a:lnTo>
                <a:lnTo>
                  <a:pt x="1716" y="1478"/>
                </a:lnTo>
                <a:lnTo>
                  <a:pt x="1718" y="1480"/>
                </a:lnTo>
                <a:lnTo>
                  <a:pt x="1716" y="1482"/>
                </a:lnTo>
                <a:lnTo>
                  <a:pt x="1716" y="1484"/>
                </a:lnTo>
                <a:lnTo>
                  <a:pt x="1714" y="1484"/>
                </a:lnTo>
                <a:lnTo>
                  <a:pt x="1714" y="1484"/>
                </a:lnTo>
                <a:lnTo>
                  <a:pt x="1712" y="1487"/>
                </a:lnTo>
                <a:lnTo>
                  <a:pt x="1712" y="1487"/>
                </a:lnTo>
                <a:lnTo>
                  <a:pt x="1716" y="1487"/>
                </a:lnTo>
                <a:lnTo>
                  <a:pt x="1722" y="1487"/>
                </a:lnTo>
                <a:lnTo>
                  <a:pt x="1724" y="1484"/>
                </a:lnTo>
                <a:lnTo>
                  <a:pt x="1724" y="1484"/>
                </a:lnTo>
                <a:lnTo>
                  <a:pt x="1724" y="1482"/>
                </a:lnTo>
                <a:lnTo>
                  <a:pt x="1724" y="1482"/>
                </a:lnTo>
                <a:lnTo>
                  <a:pt x="1724" y="1482"/>
                </a:lnTo>
                <a:lnTo>
                  <a:pt x="1724" y="1480"/>
                </a:lnTo>
                <a:lnTo>
                  <a:pt x="1724" y="1478"/>
                </a:lnTo>
                <a:lnTo>
                  <a:pt x="1724" y="1478"/>
                </a:lnTo>
                <a:lnTo>
                  <a:pt x="1724" y="1476"/>
                </a:lnTo>
                <a:lnTo>
                  <a:pt x="1724" y="1474"/>
                </a:lnTo>
                <a:close/>
                <a:moveTo>
                  <a:pt x="1712" y="1384"/>
                </a:moveTo>
                <a:lnTo>
                  <a:pt x="1712" y="1384"/>
                </a:lnTo>
                <a:lnTo>
                  <a:pt x="1714" y="1384"/>
                </a:lnTo>
                <a:lnTo>
                  <a:pt x="1714" y="1384"/>
                </a:lnTo>
                <a:lnTo>
                  <a:pt x="1714" y="1384"/>
                </a:lnTo>
                <a:lnTo>
                  <a:pt x="1714" y="1384"/>
                </a:lnTo>
                <a:lnTo>
                  <a:pt x="1714" y="1384"/>
                </a:lnTo>
                <a:lnTo>
                  <a:pt x="1714" y="1384"/>
                </a:lnTo>
                <a:lnTo>
                  <a:pt x="1714" y="1382"/>
                </a:lnTo>
                <a:lnTo>
                  <a:pt x="1712" y="1382"/>
                </a:lnTo>
                <a:lnTo>
                  <a:pt x="1712" y="1384"/>
                </a:lnTo>
                <a:lnTo>
                  <a:pt x="1712" y="1384"/>
                </a:lnTo>
                <a:close/>
                <a:moveTo>
                  <a:pt x="1714" y="1375"/>
                </a:moveTo>
                <a:lnTo>
                  <a:pt x="1714" y="1375"/>
                </a:lnTo>
                <a:lnTo>
                  <a:pt x="1712" y="1375"/>
                </a:lnTo>
                <a:lnTo>
                  <a:pt x="1712" y="1375"/>
                </a:lnTo>
                <a:lnTo>
                  <a:pt x="1712" y="1373"/>
                </a:lnTo>
                <a:lnTo>
                  <a:pt x="1712" y="1373"/>
                </a:lnTo>
                <a:lnTo>
                  <a:pt x="1712" y="1375"/>
                </a:lnTo>
                <a:lnTo>
                  <a:pt x="1712" y="1375"/>
                </a:lnTo>
                <a:lnTo>
                  <a:pt x="1714" y="1378"/>
                </a:lnTo>
                <a:lnTo>
                  <a:pt x="1714" y="1375"/>
                </a:lnTo>
                <a:close/>
                <a:moveTo>
                  <a:pt x="1731" y="1468"/>
                </a:moveTo>
                <a:lnTo>
                  <a:pt x="1731" y="1468"/>
                </a:lnTo>
                <a:lnTo>
                  <a:pt x="1729" y="1468"/>
                </a:lnTo>
                <a:lnTo>
                  <a:pt x="1727" y="1470"/>
                </a:lnTo>
                <a:lnTo>
                  <a:pt x="1727" y="1470"/>
                </a:lnTo>
                <a:lnTo>
                  <a:pt x="1727" y="1470"/>
                </a:lnTo>
                <a:lnTo>
                  <a:pt x="1731" y="1470"/>
                </a:lnTo>
                <a:lnTo>
                  <a:pt x="1731" y="1468"/>
                </a:lnTo>
                <a:close/>
                <a:moveTo>
                  <a:pt x="1791" y="906"/>
                </a:moveTo>
                <a:lnTo>
                  <a:pt x="1791" y="906"/>
                </a:lnTo>
                <a:lnTo>
                  <a:pt x="1794" y="906"/>
                </a:lnTo>
                <a:lnTo>
                  <a:pt x="1794" y="904"/>
                </a:lnTo>
                <a:lnTo>
                  <a:pt x="1791" y="904"/>
                </a:lnTo>
                <a:lnTo>
                  <a:pt x="1791" y="904"/>
                </a:lnTo>
                <a:lnTo>
                  <a:pt x="1791" y="902"/>
                </a:lnTo>
                <a:lnTo>
                  <a:pt x="1791" y="902"/>
                </a:lnTo>
                <a:lnTo>
                  <a:pt x="1791" y="900"/>
                </a:lnTo>
                <a:lnTo>
                  <a:pt x="1791" y="900"/>
                </a:lnTo>
                <a:lnTo>
                  <a:pt x="1791" y="902"/>
                </a:lnTo>
                <a:lnTo>
                  <a:pt x="1791" y="904"/>
                </a:lnTo>
                <a:lnTo>
                  <a:pt x="1791" y="904"/>
                </a:lnTo>
                <a:lnTo>
                  <a:pt x="1791" y="906"/>
                </a:lnTo>
                <a:lnTo>
                  <a:pt x="1791" y="906"/>
                </a:lnTo>
                <a:close/>
                <a:moveTo>
                  <a:pt x="1716" y="1394"/>
                </a:moveTo>
                <a:lnTo>
                  <a:pt x="1714" y="1394"/>
                </a:lnTo>
                <a:lnTo>
                  <a:pt x="1714" y="1394"/>
                </a:lnTo>
                <a:lnTo>
                  <a:pt x="1712" y="1394"/>
                </a:lnTo>
                <a:lnTo>
                  <a:pt x="1712" y="1394"/>
                </a:lnTo>
                <a:lnTo>
                  <a:pt x="1714" y="1399"/>
                </a:lnTo>
                <a:lnTo>
                  <a:pt x="1714" y="1401"/>
                </a:lnTo>
                <a:lnTo>
                  <a:pt x="1714" y="1401"/>
                </a:lnTo>
                <a:lnTo>
                  <a:pt x="1716" y="1399"/>
                </a:lnTo>
                <a:lnTo>
                  <a:pt x="1716" y="1399"/>
                </a:lnTo>
                <a:lnTo>
                  <a:pt x="1716" y="1396"/>
                </a:lnTo>
                <a:lnTo>
                  <a:pt x="1716" y="1396"/>
                </a:lnTo>
                <a:lnTo>
                  <a:pt x="1716" y="1394"/>
                </a:lnTo>
                <a:close/>
                <a:moveTo>
                  <a:pt x="1743" y="1438"/>
                </a:moveTo>
                <a:lnTo>
                  <a:pt x="1743" y="1440"/>
                </a:lnTo>
                <a:lnTo>
                  <a:pt x="1743" y="1443"/>
                </a:lnTo>
                <a:lnTo>
                  <a:pt x="1745" y="1443"/>
                </a:lnTo>
                <a:lnTo>
                  <a:pt x="1745" y="1443"/>
                </a:lnTo>
                <a:lnTo>
                  <a:pt x="1747" y="1440"/>
                </a:lnTo>
                <a:lnTo>
                  <a:pt x="1745" y="1440"/>
                </a:lnTo>
                <a:lnTo>
                  <a:pt x="1745" y="1438"/>
                </a:lnTo>
                <a:lnTo>
                  <a:pt x="1743" y="1438"/>
                </a:lnTo>
                <a:close/>
                <a:moveTo>
                  <a:pt x="1724" y="1501"/>
                </a:moveTo>
                <a:lnTo>
                  <a:pt x="1724" y="1501"/>
                </a:lnTo>
                <a:lnTo>
                  <a:pt x="1722" y="1501"/>
                </a:lnTo>
                <a:lnTo>
                  <a:pt x="1722" y="1503"/>
                </a:lnTo>
                <a:lnTo>
                  <a:pt x="1722" y="1503"/>
                </a:lnTo>
                <a:lnTo>
                  <a:pt x="1724" y="1503"/>
                </a:lnTo>
                <a:lnTo>
                  <a:pt x="1724" y="1503"/>
                </a:lnTo>
                <a:lnTo>
                  <a:pt x="1727" y="1503"/>
                </a:lnTo>
                <a:lnTo>
                  <a:pt x="1727" y="1501"/>
                </a:lnTo>
                <a:lnTo>
                  <a:pt x="1724" y="1501"/>
                </a:lnTo>
                <a:lnTo>
                  <a:pt x="1727" y="1501"/>
                </a:lnTo>
                <a:lnTo>
                  <a:pt x="1724" y="1501"/>
                </a:lnTo>
                <a:close/>
                <a:moveTo>
                  <a:pt x="1727" y="1499"/>
                </a:moveTo>
                <a:lnTo>
                  <a:pt x="1729" y="1499"/>
                </a:lnTo>
                <a:lnTo>
                  <a:pt x="1727" y="1499"/>
                </a:lnTo>
                <a:lnTo>
                  <a:pt x="1727" y="1499"/>
                </a:lnTo>
                <a:lnTo>
                  <a:pt x="1727" y="1499"/>
                </a:lnTo>
                <a:lnTo>
                  <a:pt x="1727" y="1499"/>
                </a:lnTo>
                <a:lnTo>
                  <a:pt x="1724" y="1499"/>
                </a:lnTo>
                <a:lnTo>
                  <a:pt x="1724" y="1499"/>
                </a:lnTo>
                <a:lnTo>
                  <a:pt x="1724" y="1499"/>
                </a:lnTo>
                <a:lnTo>
                  <a:pt x="1727" y="1499"/>
                </a:lnTo>
                <a:lnTo>
                  <a:pt x="1727" y="1499"/>
                </a:lnTo>
                <a:close/>
                <a:moveTo>
                  <a:pt x="1714" y="1457"/>
                </a:moveTo>
                <a:lnTo>
                  <a:pt x="1714" y="1457"/>
                </a:lnTo>
                <a:lnTo>
                  <a:pt x="1712" y="1457"/>
                </a:lnTo>
                <a:lnTo>
                  <a:pt x="1714" y="1457"/>
                </a:lnTo>
                <a:lnTo>
                  <a:pt x="1714" y="1457"/>
                </a:lnTo>
                <a:lnTo>
                  <a:pt x="1716" y="1455"/>
                </a:lnTo>
                <a:lnTo>
                  <a:pt x="1714" y="1455"/>
                </a:lnTo>
                <a:lnTo>
                  <a:pt x="1714" y="1455"/>
                </a:lnTo>
                <a:lnTo>
                  <a:pt x="1714" y="1457"/>
                </a:lnTo>
                <a:close/>
                <a:moveTo>
                  <a:pt x="1724" y="929"/>
                </a:moveTo>
                <a:lnTo>
                  <a:pt x="1724" y="929"/>
                </a:lnTo>
                <a:lnTo>
                  <a:pt x="1724" y="929"/>
                </a:lnTo>
                <a:lnTo>
                  <a:pt x="1724" y="927"/>
                </a:lnTo>
                <a:lnTo>
                  <a:pt x="1722" y="929"/>
                </a:lnTo>
                <a:lnTo>
                  <a:pt x="1722" y="929"/>
                </a:lnTo>
                <a:lnTo>
                  <a:pt x="1724" y="929"/>
                </a:lnTo>
                <a:lnTo>
                  <a:pt x="1724" y="929"/>
                </a:lnTo>
                <a:lnTo>
                  <a:pt x="1724" y="929"/>
                </a:lnTo>
                <a:close/>
                <a:moveTo>
                  <a:pt x="1727" y="1422"/>
                </a:moveTo>
                <a:lnTo>
                  <a:pt x="1727" y="1422"/>
                </a:lnTo>
                <a:lnTo>
                  <a:pt x="1727" y="1419"/>
                </a:lnTo>
                <a:lnTo>
                  <a:pt x="1727" y="1419"/>
                </a:lnTo>
                <a:lnTo>
                  <a:pt x="1724" y="1419"/>
                </a:lnTo>
                <a:lnTo>
                  <a:pt x="1724" y="1417"/>
                </a:lnTo>
                <a:lnTo>
                  <a:pt x="1724" y="1417"/>
                </a:lnTo>
                <a:lnTo>
                  <a:pt x="1724" y="1417"/>
                </a:lnTo>
                <a:lnTo>
                  <a:pt x="1724" y="1417"/>
                </a:lnTo>
                <a:lnTo>
                  <a:pt x="1722" y="1415"/>
                </a:lnTo>
                <a:lnTo>
                  <a:pt x="1722" y="1415"/>
                </a:lnTo>
                <a:lnTo>
                  <a:pt x="1720" y="1417"/>
                </a:lnTo>
                <a:lnTo>
                  <a:pt x="1720" y="1417"/>
                </a:lnTo>
                <a:lnTo>
                  <a:pt x="1722" y="1419"/>
                </a:lnTo>
                <a:lnTo>
                  <a:pt x="1722" y="1419"/>
                </a:lnTo>
                <a:lnTo>
                  <a:pt x="1724" y="1419"/>
                </a:lnTo>
                <a:lnTo>
                  <a:pt x="1722" y="1422"/>
                </a:lnTo>
                <a:lnTo>
                  <a:pt x="1722" y="1422"/>
                </a:lnTo>
                <a:lnTo>
                  <a:pt x="1722" y="1422"/>
                </a:lnTo>
                <a:lnTo>
                  <a:pt x="1724" y="1422"/>
                </a:lnTo>
                <a:lnTo>
                  <a:pt x="1727" y="1424"/>
                </a:lnTo>
                <a:lnTo>
                  <a:pt x="1727" y="1422"/>
                </a:lnTo>
                <a:close/>
                <a:moveTo>
                  <a:pt x="1706" y="914"/>
                </a:moveTo>
                <a:lnTo>
                  <a:pt x="1708" y="914"/>
                </a:lnTo>
                <a:lnTo>
                  <a:pt x="1710" y="912"/>
                </a:lnTo>
                <a:lnTo>
                  <a:pt x="1710" y="912"/>
                </a:lnTo>
                <a:lnTo>
                  <a:pt x="1708" y="912"/>
                </a:lnTo>
                <a:lnTo>
                  <a:pt x="1708" y="912"/>
                </a:lnTo>
                <a:lnTo>
                  <a:pt x="1703" y="912"/>
                </a:lnTo>
                <a:lnTo>
                  <a:pt x="1699" y="912"/>
                </a:lnTo>
                <a:lnTo>
                  <a:pt x="1699" y="912"/>
                </a:lnTo>
                <a:lnTo>
                  <a:pt x="1695" y="912"/>
                </a:lnTo>
                <a:lnTo>
                  <a:pt x="1693" y="912"/>
                </a:lnTo>
                <a:lnTo>
                  <a:pt x="1691" y="912"/>
                </a:lnTo>
                <a:lnTo>
                  <a:pt x="1689" y="910"/>
                </a:lnTo>
                <a:lnTo>
                  <a:pt x="1689" y="910"/>
                </a:lnTo>
                <a:lnTo>
                  <a:pt x="1689" y="910"/>
                </a:lnTo>
                <a:lnTo>
                  <a:pt x="1687" y="910"/>
                </a:lnTo>
                <a:lnTo>
                  <a:pt x="1685" y="910"/>
                </a:lnTo>
                <a:lnTo>
                  <a:pt x="1685" y="912"/>
                </a:lnTo>
                <a:lnTo>
                  <a:pt x="1685" y="912"/>
                </a:lnTo>
                <a:lnTo>
                  <a:pt x="1683" y="912"/>
                </a:lnTo>
                <a:lnTo>
                  <a:pt x="1683" y="912"/>
                </a:lnTo>
                <a:lnTo>
                  <a:pt x="1683" y="910"/>
                </a:lnTo>
                <a:lnTo>
                  <a:pt x="1683" y="910"/>
                </a:lnTo>
                <a:lnTo>
                  <a:pt x="1683" y="910"/>
                </a:lnTo>
                <a:lnTo>
                  <a:pt x="1683" y="910"/>
                </a:lnTo>
                <a:lnTo>
                  <a:pt x="1683" y="908"/>
                </a:lnTo>
                <a:lnTo>
                  <a:pt x="1678" y="906"/>
                </a:lnTo>
                <a:lnTo>
                  <a:pt x="1680" y="904"/>
                </a:lnTo>
                <a:lnTo>
                  <a:pt x="1680" y="902"/>
                </a:lnTo>
                <a:lnTo>
                  <a:pt x="1680" y="902"/>
                </a:lnTo>
                <a:lnTo>
                  <a:pt x="1678" y="904"/>
                </a:lnTo>
                <a:lnTo>
                  <a:pt x="1676" y="904"/>
                </a:lnTo>
                <a:lnTo>
                  <a:pt x="1676" y="906"/>
                </a:lnTo>
                <a:lnTo>
                  <a:pt x="1676" y="906"/>
                </a:lnTo>
                <a:lnTo>
                  <a:pt x="1674" y="908"/>
                </a:lnTo>
                <a:lnTo>
                  <a:pt x="1674" y="908"/>
                </a:lnTo>
                <a:lnTo>
                  <a:pt x="1676" y="908"/>
                </a:lnTo>
                <a:lnTo>
                  <a:pt x="1678" y="910"/>
                </a:lnTo>
                <a:lnTo>
                  <a:pt x="1678" y="910"/>
                </a:lnTo>
                <a:lnTo>
                  <a:pt x="1678" y="912"/>
                </a:lnTo>
                <a:lnTo>
                  <a:pt x="1680" y="912"/>
                </a:lnTo>
                <a:lnTo>
                  <a:pt x="1683" y="912"/>
                </a:lnTo>
                <a:lnTo>
                  <a:pt x="1685" y="912"/>
                </a:lnTo>
                <a:lnTo>
                  <a:pt x="1685" y="914"/>
                </a:lnTo>
                <a:lnTo>
                  <a:pt x="1685" y="914"/>
                </a:lnTo>
                <a:lnTo>
                  <a:pt x="1683" y="914"/>
                </a:lnTo>
                <a:lnTo>
                  <a:pt x="1685" y="914"/>
                </a:lnTo>
                <a:lnTo>
                  <a:pt x="1687" y="916"/>
                </a:lnTo>
                <a:lnTo>
                  <a:pt x="1687" y="916"/>
                </a:lnTo>
                <a:lnTo>
                  <a:pt x="1691" y="918"/>
                </a:lnTo>
                <a:lnTo>
                  <a:pt x="1691" y="916"/>
                </a:lnTo>
                <a:lnTo>
                  <a:pt x="1693" y="916"/>
                </a:lnTo>
                <a:lnTo>
                  <a:pt x="1691" y="916"/>
                </a:lnTo>
                <a:lnTo>
                  <a:pt x="1693" y="916"/>
                </a:lnTo>
                <a:lnTo>
                  <a:pt x="1693" y="916"/>
                </a:lnTo>
                <a:lnTo>
                  <a:pt x="1695" y="914"/>
                </a:lnTo>
                <a:lnTo>
                  <a:pt x="1695" y="914"/>
                </a:lnTo>
                <a:lnTo>
                  <a:pt x="1695" y="914"/>
                </a:lnTo>
                <a:lnTo>
                  <a:pt x="1695" y="916"/>
                </a:lnTo>
                <a:lnTo>
                  <a:pt x="1695" y="916"/>
                </a:lnTo>
                <a:lnTo>
                  <a:pt x="1695" y="916"/>
                </a:lnTo>
                <a:lnTo>
                  <a:pt x="1695" y="916"/>
                </a:lnTo>
                <a:lnTo>
                  <a:pt x="1697" y="918"/>
                </a:lnTo>
                <a:lnTo>
                  <a:pt x="1695" y="918"/>
                </a:lnTo>
                <a:lnTo>
                  <a:pt x="1695" y="918"/>
                </a:lnTo>
                <a:lnTo>
                  <a:pt x="1697" y="918"/>
                </a:lnTo>
                <a:lnTo>
                  <a:pt x="1697" y="921"/>
                </a:lnTo>
                <a:lnTo>
                  <a:pt x="1697" y="921"/>
                </a:lnTo>
                <a:lnTo>
                  <a:pt x="1699" y="921"/>
                </a:lnTo>
                <a:lnTo>
                  <a:pt x="1701" y="921"/>
                </a:lnTo>
                <a:lnTo>
                  <a:pt x="1703" y="921"/>
                </a:lnTo>
                <a:lnTo>
                  <a:pt x="1701" y="921"/>
                </a:lnTo>
                <a:lnTo>
                  <a:pt x="1701" y="921"/>
                </a:lnTo>
                <a:lnTo>
                  <a:pt x="1701" y="918"/>
                </a:lnTo>
                <a:lnTo>
                  <a:pt x="1701" y="916"/>
                </a:lnTo>
                <a:lnTo>
                  <a:pt x="1701" y="916"/>
                </a:lnTo>
                <a:lnTo>
                  <a:pt x="1706" y="914"/>
                </a:lnTo>
                <a:close/>
                <a:moveTo>
                  <a:pt x="1712" y="895"/>
                </a:moveTo>
                <a:lnTo>
                  <a:pt x="1714" y="893"/>
                </a:lnTo>
                <a:lnTo>
                  <a:pt x="1714" y="893"/>
                </a:lnTo>
                <a:lnTo>
                  <a:pt x="1716" y="891"/>
                </a:lnTo>
                <a:lnTo>
                  <a:pt x="1716" y="891"/>
                </a:lnTo>
                <a:lnTo>
                  <a:pt x="1718" y="891"/>
                </a:lnTo>
                <a:lnTo>
                  <a:pt x="1718" y="891"/>
                </a:lnTo>
                <a:lnTo>
                  <a:pt x="1716" y="891"/>
                </a:lnTo>
                <a:lnTo>
                  <a:pt x="1714" y="891"/>
                </a:lnTo>
                <a:lnTo>
                  <a:pt x="1712" y="893"/>
                </a:lnTo>
                <a:lnTo>
                  <a:pt x="1710" y="895"/>
                </a:lnTo>
                <a:lnTo>
                  <a:pt x="1710" y="897"/>
                </a:lnTo>
                <a:lnTo>
                  <a:pt x="1710" y="897"/>
                </a:lnTo>
                <a:lnTo>
                  <a:pt x="1712" y="897"/>
                </a:lnTo>
                <a:lnTo>
                  <a:pt x="1712" y="897"/>
                </a:lnTo>
                <a:lnTo>
                  <a:pt x="1712" y="897"/>
                </a:lnTo>
                <a:lnTo>
                  <a:pt x="1712" y="897"/>
                </a:lnTo>
                <a:lnTo>
                  <a:pt x="1710" y="897"/>
                </a:lnTo>
                <a:lnTo>
                  <a:pt x="1712" y="895"/>
                </a:lnTo>
                <a:lnTo>
                  <a:pt x="1712" y="895"/>
                </a:lnTo>
                <a:close/>
                <a:moveTo>
                  <a:pt x="1727" y="1428"/>
                </a:moveTo>
                <a:lnTo>
                  <a:pt x="1724" y="1428"/>
                </a:lnTo>
                <a:lnTo>
                  <a:pt x="1724" y="1428"/>
                </a:lnTo>
                <a:lnTo>
                  <a:pt x="1724" y="1428"/>
                </a:lnTo>
                <a:lnTo>
                  <a:pt x="1722" y="1430"/>
                </a:lnTo>
                <a:lnTo>
                  <a:pt x="1722" y="1430"/>
                </a:lnTo>
                <a:lnTo>
                  <a:pt x="1722" y="1432"/>
                </a:lnTo>
                <a:lnTo>
                  <a:pt x="1724" y="1432"/>
                </a:lnTo>
                <a:lnTo>
                  <a:pt x="1727" y="1432"/>
                </a:lnTo>
                <a:lnTo>
                  <a:pt x="1727" y="1428"/>
                </a:lnTo>
                <a:close/>
                <a:moveTo>
                  <a:pt x="1716" y="1396"/>
                </a:moveTo>
                <a:lnTo>
                  <a:pt x="1718" y="1396"/>
                </a:lnTo>
                <a:lnTo>
                  <a:pt x="1720" y="1396"/>
                </a:lnTo>
                <a:lnTo>
                  <a:pt x="1722" y="1396"/>
                </a:lnTo>
                <a:lnTo>
                  <a:pt x="1718" y="1394"/>
                </a:lnTo>
                <a:lnTo>
                  <a:pt x="1718" y="1394"/>
                </a:lnTo>
                <a:lnTo>
                  <a:pt x="1718" y="1392"/>
                </a:lnTo>
                <a:lnTo>
                  <a:pt x="1718" y="1392"/>
                </a:lnTo>
                <a:lnTo>
                  <a:pt x="1716" y="1392"/>
                </a:lnTo>
                <a:lnTo>
                  <a:pt x="1716" y="1392"/>
                </a:lnTo>
                <a:lnTo>
                  <a:pt x="1716" y="1394"/>
                </a:lnTo>
                <a:lnTo>
                  <a:pt x="1716" y="1394"/>
                </a:lnTo>
                <a:lnTo>
                  <a:pt x="1716" y="1396"/>
                </a:lnTo>
                <a:close/>
                <a:moveTo>
                  <a:pt x="1722" y="1440"/>
                </a:moveTo>
                <a:lnTo>
                  <a:pt x="1722" y="1440"/>
                </a:lnTo>
                <a:lnTo>
                  <a:pt x="1722" y="1438"/>
                </a:lnTo>
                <a:lnTo>
                  <a:pt x="1722" y="1438"/>
                </a:lnTo>
                <a:lnTo>
                  <a:pt x="1722" y="1438"/>
                </a:lnTo>
                <a:lnTo>
                  <a:pt x="1720" y="1438"/>
                </a:lnTo>
                <a:lnTo>
                  <a:pt x="1720" y="1438"/>
                </a:lnTo>
                <a:lnTo>
                  <a:pt x="1720" y="1440"/>
                </a:lnTo>
                <a:lnTo>
                  <a:pt x="1720" y="1440"/>
                </a:lnTo>
                <a:lnTo>
                  <a:pt x="1722" y="1440"/>
                </a:lnTo>
                <a:close/>
                <a:moveTo>
                  <a:pt x="1794" y="906"/>
                </a:moveTo>
                <a:lnTo>
                  <a:pt x="1794" y="906"/>
                </a:lnTo>
                <a:lnTo>
                  <a:pt x="1794" y="906"/>
                </a:lnTo>
                <a:lnTo>
                  <a:pt x="1794" y="906"/>
                </a:lnTo>
                <a:lnTo>
                  <a:pt x="1794" y="906"/>
                </a:lnTo>
                <a:lnTo>
                  <a:pt x="1794" y="906"/>
                </a:lnTo>
                <a:lnTo>
                  <a:pt x="1794" y="906"/>
                </a:lnTo>
                <a:lnTo>
                  <a:pt x="1794" y="906"/>
                </a:lnTo>
                <a:lnTo>
                  <a:pt x="1794" y="906"/>
                </a:lnTo>
                <a:close/>
                <a:moveTo>
                  <a:pt x="1720" y="1407"/>
                </a:moveTo>
                <a:lnTo>
                  <a:pt x="1720" y="1405"/>
                </a:lnTo>
                <a:lnTo>
                  <a:pt x="1718" y="1405"/>
                </a:lnTo>
                <a:lnTo>
                  <a:pt x="1718" y="1405"/>
                </a:lnTo>
                <a:lnTo>
                  <a:pt x="1716" y="1407"/>
                </a:lnTo>
                <a:lnTo>
                  <a:pt x="1718" y="1409"/>
                </a:lnTo>
                <a:lnTo>
                  <a:pt x="1718" y="1411"/>
                </a:lnTo>
                <a:lnTo>
                  <a:pt x="1720" y="1411"/>
                </a:lnTo>
                <a:lnTo>
                  <a:pt x="1720" y="1409"/>
                </a:lnTo>
                <a:lnTo>
                  <a:pt x="1720" y="1407"/>
                </a:lnTo>
                <a:close/>
                <a:moveTo>
                  <a:pt x="1507" y="1285"/>
                </a:moveTo>
                <a:lnTo>
                  <a:pt x="1507" y="1285"/>
                </a:lnTo>
                <a:lnTo>
                  <a:pt x="1511" y="1287"/>
                </a:lnTo>
                <a:lnTo>
                  <a:pt x="1511" y="1287"/>
                </a:lnTo>
                <a:lnTo>
                  <a:pt x="1511" y="1287"/>
                </a:lnTo>
                <a:lnTo>
                  <a:pt x="1511" y="1287"/>
                </a:lnTo>
                <a:lnTo>
                  <a:pt x="1509" y="1287"/>
                </a:lnTo>
                <a:lnTo>
                  <a:pt x="1507" y="1285"/>
                </a:lnTo>
                <a:lnTo>
                  <a:pt x="1507" y="1285"/>
                </a:lnTo>
                <a:lnTo>
                  <a:pt x="1507" y="1285"/>
                </a:lnTo>
                <a:close/>
                <a:moveTo>
                  <a:pt x="1634" y="1369"/>
                </a:moveTo>
                <a:lnTo>
                  <a:pt x="1634" y="1371"/>
                </a:lnTo>
                <a:lnTo>
                  <a:pt x="1636" y="1371"/>
                </a:lnTo>
                <a:lnTo>
                  <a:pt x="1639" y="1371"/>
                </a:lnTo>
                <a:lnTo>
                  <a:pt x="1639" y="1371"/>
                </a:lnTo>
                <a:lnTo>
                  <a:pt x="1639" y="1371"/>
                </a:lnTo>
                <a:lnTo>
                  <a:pt x="1641" y="1369"/>
                </a:lnTo>
                <a:lnTo>
                  <a:pt x="1643" y="1371"/>
                </a:lnTo>
                <a:lnTo>
                  <a:pt x="1645" y="1369"/>
                </a:lnTo>
                <a:lnTo>
                  <a:pt x="1645" y="1371"/>
                </a:lnTo>
                <a:lnTo>
                  <a:pt x="1647" y="1371"/>
                </a:lnTo>
                <a:lnTo>
                  <a:pt x="1647" y="1371"/>
                </a:lnTo>
                <a:lnTo>
                  <a:pt x="1649" y="1371"/>
                </a:lnTo>
                <a:lnTo>
                  <a:pt x="1649" y="1371"/>
                </a:lnTo>
                <a:lnTo>
                  <a:pt x="1651" y="1371"/>
                </a:lnTo>
                <a:lnTo>
                  <a:pt x="1653" y="1369"/>
                </a:lnTo>
                <a:lnTo>
                  <a:pt x="1655" y="1367"/>
                </a:lnTo>
                <a:lnTo>
                  <a:pt x="1655" y="1367"/>
                </a:lnTo>
                <a:lnTo>
                  <a:pt x="1657" y="1367"/>
                </a:lnTo>
                <a:lnTo>
                  <a:pt x="1657" y="1365"/>
                </a:lnTo>
                <a:lnTo>
                  <a:pt x="1655" y="1365"/>
                </a:lnTo>
                <a:lnTo>
                  <a:pt x="1653" y="1363"/>
                </a:lnTo>
                <a:lnTo>
                  <a:pt x="1651" y="1363"/>
                </a:lnTo>
                <a:lnTo>
                  <a:pt x="1651" y="1363"/>
                </a:lnTo>
                <a:lnTo>
                  <a:pt x="1651" y="1363"/>
                </a:lnTo>
                <a:lnTo>
                  <a:pt x="1651" y="1363"/>
                </a:lnTo>
                <a:lnTo>
                  <a:pt x="1649" y="1363"/>
                </a:lnTo>
                <a:lnTo>
                  <a:pt x="1649" y="1363"/>
                </a:lnTo>
                <a:lnTo>
                  <a:pt x="1649" y="1363"/>
                </a:lnTo>
                <a:lnTo>
                  <a:pt x="1641" y="1363"/>
                </a:lnTo>
                <a:lnTo>
                  <a:pt x="1636" y="1363"/>
                </a:lnTo>
                <a:lnTo>
                  <a:pt x="1636" y="1363"/>
                </a:lnTo>
                <a:lnTo>
                  <a:pt x="1634" y="1363"/>
                </a:lnTo>
                <a:lnTo>
                  <a:pt x="1634" y="1363"/>
                </a:lnTo>
                <a:lnTo>
                  <a:pt x="1634" y="1365"/>
                </a:lnTo>
                <a:lnTo>
                  <a:pt x="1632" y="1365"/>
                </a:lnTo>
                <a:lnTo>
                  <a:pt x="1634" y="1365"/>
                </a:lnTo>
                <a:lnTo>
                  <a:pt x="1634" y="1365"/>
                </a:lnTo>
                <a:lnTo>
                  <a:pt x="1634" y="1367"/>
                </a:lnTo>
                <a:lnTo>
                  <a:pt x="1634" y="1367"/>
                </a:lnTo>
                <a:lnTo>
                  <a:pt x="1634" y="1369"/>
                </a:lnTo>
                <a:close/>
                <a:moveTo>
                  <a:pt x="1479" y="1308"/>
                </a:moveTo>
                <a:lnTo>
                  <a:pt x="1479" y="1308"/>
                </a:lnTo>
                <a:lnTo>
                  <a:pt x="1479" y="1308"/>
                </a:lnTo>
                <a:lnTo>
                  <a:pt x="1479" y="1306"/>
                </a:lnTo>
                <a:lnTo>
                  <a:pt x="1479" y="1306"/>
                </a:lnTo>
                <a:lnTo>
                  <a:pt x="1477" y="1306"/>
                </a:lnTo>
                <a:lnTo>
                  <a:pt x="1477" y="1306"/>
                </a:lnTo>
                <a:lnTo>
                  <a:pt x="1477" y="1306"/>
                </a:lnTo>
                <a:lnTo>
                  <a:pt x="1477" y="1306"/>
                </a:lnTo>
                <a:lnTo>
                  <a:pt x="1477" y="1306"/>
                </a:lnTo>
                <a:lnTo>
                  <a:pt x="1477" y="1308"/>
                </a:lnTo>
                <a:lnTo>
                  <a:pt x="1479" y="1308"/>
                </a:lnTo>
                <a:close/>
                <a:moveTo>
                  <a:pt x="1486" y="1281"/>
                </a:moveTo>
                <a:lnTo>
                  <a:pt x="1486" y="1281"/>
                </a:lnTo>
                <a:lnTo>
                  <a:pt x="1483" y="1281"/>
                </a:lnTo>
                <a:lnTo>
                  <a:pt x="1483" y="1281"/>
                </a:lnTo>
                <a:lnTo>
                  <a:pt x="1483" y="1281"/>
                </a:lnTo>
                <a:lnTo>
                  <a:pt x="1483" y="1277"/>
                </a:lnTo>
                <a:lnTo>
                  <a:pt x="1483" y="1277"/>
                </a:lnTo>
                <a:lnTo>
                  <a:pt x="1481" y="1279"/>
                </a:lnTo>
                <a:lnTo>
                  <a:pt x="1481" y="1277"/>
                </a:lnTo>
                <a:lnTo>
                  <a:pt x="1483" y="1277"/>
                </a:lnTo>
                <a:lnTo>
                  <a:pt x="1483" y="1277"/>
                </a:lnTo>
                <a:lnTo>
                  <a:pt x="1481" y="1275"/>
                </a:lnTo>
                <a:lnTo>
                  <a:pt x="1481" y="1277"/>
                </a:lnTo>
                <a:lnTo>
                  <a:pt x="1479" y="1277"/>
                </a:lnTo>
                <a:lnTo>
                  <a:pt x="1479" y="1277"/>
                </a:lnTo>
                <a:lnTo>
                  <a:pt x="1479" y="1277"/>
                </a:lnTo>
                <a:lnTo>
                  <a:pt x="1477" y="1277"/>
                </a:lnTo>
                <a:lnTo>
                  <a:pt x="1479" y="1279"/>
                </a:lnTo>
                <a:lnTo>
                  <a:pt x="1479" y="1279"/>
                </a:lnTo>
                <a:lnTo>
                  <a:pt x="1481" y="1281"/>
                </a:lnTo>
                <a:lnTo>
                  <a:pt x="1481" y="1281"/>
                </a:lnTo>
                <a:lnTo>
                  <a:pt x="1481" y="1283"/>
                </a:lnTo>
                <a:lnTo>
                  <a:pt x="1483" y="1283"/>
                </a:lnTo>
                <a:lnTo>
                  <a:pt x="1486" y="1281"/>
                </a:lnTo>
                <a:close/>
                <a:moveTo>
                  <a:pt x="1488" y="1264"/>
                </a:moveTo>
                <a:lnTo>
                  <a:pt x="1488" y="1264"/>
                </a:lnTo>
                <a:lnTo>
                  <a:pt x="1488" y="1264"/>
                </a:lnTo>
                <a:lnTo>
                  <a:pt x="1488" y="1264"/>
                </a:lnTo>
                <a:lnTo>
                  <a:pt x="1486" y="1264"/>
                </a:lnTo>
                <a:lnTo>
                  <a:pt x="1486" y="1264"/>
                </a:lnTo>
                <a:lnTo>
                  <a:pt x="1483" y="1264"/>
                </a:lnTo>
                <a:lnTo>
                  <a:pt x="1483" y="1264"/>
                </a:lnTo>
                <a:lnTo>
                  <a:pt x="1486" y="1264"/>
                </a:lnTo>
                <a:lnTo>
                  <a:pt x="1488" y="1264"/>
                </a:lnTo>
                <a:close/>
                <a:moveTo>
                  <a:pt x="1475" y="1304"/>
                </a:moveTo>
                <a:lnTo>
                  <a:pt x="1475" y="1306"/>
                </a:lnTo>
                <a:lnTo>
                  <a:pt x="1477" y="1306"/>
                </a:lnTo>
                <a:lnTo>
                  <a:pt x="1477" y="1306"/>
                </a:lnTo>
                <a:lnTo>
                  <a:pt x="1477" y="1306"/>
                </a:lnTo>
                <a:lnTo>
                  <a:pt x="1477" y="1306"/>
                </a:lnTo>
                <a:lnTo>
                  <a:pt x="1477" y="1304"/>
                </a:lnTo>
                <a:lnTo>
                  <a:pt x="1475" y="1304"/>
                </a:lnTo>
                <a:lnTo>
                  <a:pt x="1475" y="1304"/>
                </a:lnTo>
                <a:lnTo>
                  <a:pt x="1473" y="1304"/>
                </a:lnTo>
                <a:lnTo>
                  <a:pt x="1473" y="1304"/>
                </a:lnTo>
                <a:lnTo>
                  <a:pt x="1475" y="1304"/>
                </a:lnTo>
                <a:close/>
                <a:moveTo>
                  <a:pt x="1496" y="1256"/>
                </a:moveTo>
                <a:lnTo>
                  <a:pt x="1496" y="1258"/>
                </a:lnTo>
                <a:lnTo>
                  <a:pt x="1496" y="1258"/>
                </a:lnTo>
                <a:lnTo>
                  <a:pt x="1496" y="1258"/>
                </a:lnTo>
                <a:lnTo>
                  <a:pt x="1498" y="1258"/>
                </a:lnTo>
                <a:lnTo>
                  <a:pt x="1500" y="1260"/>
                </a:lnTo>
                <a:lnTo>
                  <a:pt x="1502" y="1260"/>
                </a:lnTo>
                <a:lnTo>
                  <a:pt x="1502" y="1262"/>
                </a:lnTo>
                <a:lnTo>
                  <a:pt x="1504" y="1262"/>
                </a:lnTo>
                <a:lnTo>
                  <a:pt x="1504" y="1264"/>
                </a:lnTo>
                <a:lnTo>
                  <a:pt x="1504" y="1266"/>
                </a:lnTo>
                <a:lnTo>
                  <a:pt x="1504" y="1266"/>
                </a:lnTo>
                <a:lnTo>
                  <a:pt x="1502" y="1269"/>
                </a:lnTo>
                <a:lnTo>
                  <a:pt x="1502" y="1269"/>
                </a:lnTo>
                <a:lnTo>
                  <a:pt x="1502" y="1269"/>
                </a:lnTo>
                <a:lnTo>
                  <a:pt x="1504" y="1271"/>
                </a:lnTo>
                <a:lnTo>
                  <a:pt x="1504" y="1271"/>
                </a:lnTo>
                <a:lnTo>
                  <a:pt x="1504" y="1269"/>
                </a:lnTo>
                <a:lnTo>
                  <a:pt x="1504" y="1266"/>
                </a:lnTo>
                <a:lnTo>
                  <a:pt x="1504" y="1264"/>
                </a:lnTo>
                <a:lnTo>
                  <a:pt x="1504" y="1262"/>
                </a:lnTo>
                <a:lnTo>
                  <a:pt x="1504" y="1262"/>
                </a:lnTo>
                <a:lnTo>
                  <a:pt x="1502" y="1260"/>
                </a:lnTo>
                <a:lnTo>
                  <a:pt x="1500" y="1258"/>
                </a:lnTo>
                <a:lnTo>
                  <a:pt x="1498" y="1258"/>
                </a:lnTo>
                <a:lnTo>
                  <a:pt x="1496" y="1256"/>
                </a:lnTo>
                <a:lnTo>
                  <a:pt x="1496" y="1256"/>
                </a:lnTo>
                <a:close/>
                <a:moveTo>
                  <a:pt x="1467" y="1241"/>
                </a:moveTo>
                <a:lnTo>
                  <a:pt x="1467" y="1241"/>
                </a:lnTo>
                <a:lnTo>
                  <a:pt x="1465" y="1239"/>
                </a:lnTo>
                <a:lnTo>
                  <a:pt x="1463" y="1239"/>
                </a:lnTo>
                <a:lnTo>
                  <a:pt x="1467" y="1241"/>
                </a:lnTo>
                <a:lnTo>
                  <a:pt x="1467" y="1241"/>
                </a:lnTo>
                <a:lnTo>
                  <a:pt x="1469" y="1241"/>
                </a:lnTo>
                <a:lnTo>
                  <a:pt x="1471" y="1241"/>
                </a:lnTo>
                <a:lnTo>
                  <a:pt x="1475" y="1239"/>
                </a:lnTo>
                <a:lnTo>
                  <a:pt x="1479" y="1239"/>
                </a:lnTo>
                <a:lnTo>
                  <a:pt x="1479" y="1239"/>
                </a:lnTo>
                <a:lnTo>
                  <a:pt x="1479" y="1237"/>
                </a:lnTo>
                <a:lnTo>
                  <a:pt x="1477" y="1239"/>
                </a:lnTo>
                <a:lnTo>
                  <a:pt x="1473" y="1239"/>
                </a:lnTo>
                <a:lnTo>
                  <a:pt x="1473" y="1239"/>
                </a:lnTo>
                <a:lnTo>
                  <a:pt x="1473" y="1239"/>
                </a:lnTo>
                <a:lnTo>
                  <a:pt x="1471" y="1239"/>
                </a:lnTo>
                <a:lnTo>
                  <a:pt x="1469" y="1237"/>
                </a:lnTo>
                <a:lnTo>
                  <a:pt x="1469" y="1239"/>
                </a:lnTo>
                <a:lnTo>
                  <a:pt x="1469" y="1239"/>
                </a:lnTo>
                <a:lnTo>
                  <a:pt x="1469" y="1239"/>
                </a:lnTo>
                <a:lnTo>
                  <a:pt x="1467" y="1241"/>
                </a:lnTo>
                <a:close/>
                <a:moveTo>
                  <a:pt x="1488" y="1239"/>
                </a:moveTo>
                <a:lnTo>
                  <a:pt x="1488" y="1237"/>
                </a:lnTo>
                <a:lnTo>
                  <a:pt x="1486" y="1237"/>
                </a:lnTo>
                <a:lnTo>
                  <a:pt x="1483" y="1235"/>
                </a:lnTo>
                <a:lnTo>
                  <a:pt x="1483" y="1235"/>
                </a:lnTo>
                <a:lnTo>
                  <a:pt x="1481" y="1235"/>
                </a:lnTo>
                <a:lnTo>
                  <a:pt x="1479" y="1235"/>
                </a:lnTo>
                <a:lnTo>
                  <a:pt x="1479" y="1235"/>
                </a:lnTo>
                <a:lnTo>
                  <a:pt x="1481" y="1235"/>
                </a:lnTo>
                <a:lnTo>
                  <a:pt x="1486" y="1237"/>
                </a:lnTo>
                <a:lnTo>
                  <a:pt x="1488" y="1239"/>
                </a:lnTo>
                <a:lnTo>
                  <a:pt x="1490" y="1241"/>
                </a:lnTo>
                <a:lnTo>
                  <a:pt x="1490" y="1241"/>
                </a:lnTo>
                <a:lnTo>
                  <a:pt x="1490" y="1243"/>
                </a:lnTo>
                <a:lnTo>
                  <a:pt x="1490" y="1243"/>
                </a:lnTo>
                <a:lnTo>
                  <a:pt x="1488" y="1245"/>
                </a:lnTo>
                <a:lnTo>
                  <a:pt x="1488" y="1248"/>
                </a:lnTo>
                <a:lnTo>
                  <a:pt x="1488" y="1248"/>
                </a:lnTo>
                <a:lnTo>
                  <a:pt x="1486" y="1250"/>
                </a:lnTo>
                <a:lnTo>
                  <a:pt x="1488" y="1250"/>
                </a:lnTo>
                <a:lnTo>
                  <a:pt x="1488" y="1252"/>
                </a:lnTo>
                <a:lnTo>
                  <a:pt x="1490" y="1252"/>
                </a:lnTo>
                <a:lnTo>
                  <a:pt x="1490" y="1250"/>
                </a:lnTo>
                <a:lnTo>
                  <a:pt x="1490" y="1245"/>
                </a:lnTo>
                <a:lnTo>
                  <a:pt x="1492" y="1243"/>
                </a:lnTo>
                <a:lnTo>
                  <a:pt x="1492" y="1241"/>
                </a:lnTo>
                <a:lnTo>
                  <a:pt x="1490" y="1241"/>
                </a:lnTo>
                <a:lnTo>
                  <a:pt x="1488" y="1239"/>
                </a:lnTo>
                <a:lnTo>
                  <a:pt x="1488" y="1239"/>
                </a:lnTo>
                <a:lnTo>
                  <a:pt x="1488" y="1239"/>
                </a:lnTo>
                <a:lnTo>
                  <a:pt x="1488" y="1239"/>
                </a:lnTo>
                <a:close/>
                <a:moveTo>
                  <a:pt x="1475" y="1273"/>
                </a:moveTo>
                <a:lnTo>
                  <a:pt x="1475" y="1273"/>
                </a:lnTo>
                <a:lnTo>
                  <a:pt x="1475" y="1273"/>
                </a:lnTo>
                <a:lnTo>
                  <a:pt x="1477" y="1275"/>
                </a:lnTo>
                <a:lnTo>
                  <a:pt x="1477" y="1275"/>
                </a:lnTo>
                <a:lnTo>
                  <a:pt x="1477" y="1275"/>
                </a:lnTo>
                <a:lnTo>
                  <a:pt x="1479" y="1275"/>
                </a:lnTo>
                <a:lnTo>
                  <a:pt x="1479" y="1275"/>
                </a:lnTo>
                <a:lnTo>
                  <a:pt x="1481" y="1273"/>
                </a:lnTo>
                <a:lnTo>
                  <a:pt x="1481" y="1273"/>
                </a:lnTo>
                <a:lnTo>
                  <a:pt x="1481" y="1271"/>
                </a:lnTo>
                <a:lnTo>
                  <a:pt x="1481" y="1269"/>
                </a:lnTo>
                <a:lnTo>
                  <a:pt x="1479" y="1269"/>
                </a:lnTo>
                <a:lnTo>
                  <a:pt x="1479" y="1266"/>
                </a:lnTo>
                <a:lnTo>
                  <a:pt x="1477" y="1264"/>
                </a:lnTo>
                <a:lnTo>
                  <a:pt x="1477" y="1264"/>
                </a:lnTo>
                <a:lnTo>
                  <a:pt x="1477" y="1262"/>
                </a:lnTo>
                <a:lnTo>
                  <a:pt x="1475" y="1262"/>
                </a:lnTo>
                <a:lnTo>
                  <a:pt x="1475" y="1262"/>
                </a:lnTo>
                <a:lnTo>
                  <a:pt x="1475" y="1264"/>
                </a:lnTo>
                <a:lnTo>
                  <a:pt x="1475" y="1266"/>
                </a:lnTo>
                <a:lnTo>
                  <a:pt x="1473" y="1269"/>
                </a:lnTo>
                <a:lnTo>
                  <a:pt x="1473" y="1269"/>
                </a:lnTo>
                <a:lnTo>
                  <a:pt x="1473" y="1269"/>
                </a:lnTo>
                <a:lnTo>
                  <a:pt x="1475" y="1271"/>
                </a:lnTo>
                <a:lnTo>
                  <a:pt x="1473" y="1271"/>
                </a:lnTo>
                <a:lnTo>
                  <a:pt x="1473" y="1271"/>
                </a:lnTo>
                <a:lnTo>
                  <a:pt x="1471" y="1271"/>
                </a:lnTo>
                <a:lnTo>
                  <a:pt x="1473" y="1273"/>
                </a:lnTo>
                <a:lnTo>
                  <a:pt x="1473" y="1273"/>
                </a:lnTo>
                <a:lnTo>
                  <a:pt x="1475" y="1273"/>
                </a:lnTo>
                <a:close/>
                <a:moveTo>
                  <a:pt x="1471" y="1302"/>
                </a:moveTo>
                <a:lnTo>
                  <a:pt x="1471" y="1302"/>
                </a:lnTo>
                <a:lnTo>
                  <a:pt x="1469" y="1302"/>
                </a:lnTo>
                <a:lnTo>
                  <a:pt x="1467" y="1302"/>
                </a:lnTo>
                <a:lnTo>
                  <a:pt x="1469" y="1302"/>
                </a:lnTo>
                <a:lnTo>
                  <a:pt x="1469" y="1302"/>
                </a:lnTo>
                <a:lnTo>
                  <a:pt x="1469" y="1304"/>
                </a:lnTo>
                <a:lnTo>
                  <a:pt x="1471" y="1304"/>
                </a:lnTo>
                <a:lnTo>
                  <a:pt x="1473" y="1304"/>
                </a:lnTo>
                <a:lnTo>
                  <a:pt x="1473" y="1304"/>
                </a:lnTo>
                <a:lnTo>
                  <a:pt x="1473" y="1304"/>
                </a:lnTo>
                <a:lnTo>
                  <a:pt x="1473" y="1302"/>
                </a:lnTo>
                <a:lnTo>
                  <a:pt x="1471" y="1302"/>
                </a:lnTo>
                <a:lnTo>
                  <a:pt x="1471" y="1302"/>
                </a:lnTo>
                <a:close/>
                <a:moveTo>
                  <a:pt x="1509" y="1105"/>
                </a:moveTo>
                <a:lnTo>
                  <a:pt x="1507" y="1105"/>
                </a:lnTo>
                <a:lnTo>
                  <a:pt x="1507" y="1105"/>
                </a:lnTo>
                <a:lnTo>
                  <a:pt x="1511" y="1105"/>
                </a:lnTo>
                <a:lnTo>
                  <a:pt x="1509" y="1105"/>
                </a:lnTo>
                <a:close/>
                <a:moveTo>
                  <a:pt x="1511" y="1271"/>
                </a:moveTo>
                <a:lnTo>
                  <a:pt x="1511" y="1271"/>
                </a:lnTo>
                <a:lnTo>
                  <a:pt x="1513" y="1273"/>
                </a:lnTo>
                <a:lnTo>
                  <a:pt x="1513" y="1273"/>
                </a:lnTo>
                <a:lnTo>
                  <a:pt x="1515" y="1275"/>
                </a:lnTo>
                <a:lnTo>
                  <a:pt x="1515" y="1277"/>
                </a:lnTo>
                <a:lnTo>
                  <a:pt x="1515" y="1277"/>
                </a:lnTo>
                <a:lnTo>
                  <a:pt x="1515" y="1277"/>
                </a:lnTo>
                <a:lnTo>
                  <a:pt x="1515" y="1277"/>
                </a:lnTo>
                <a:lnTo>
                  <a:pt x="1515" y="1277"/>
                </a:lnTo>
                <a:lnTo>
                  <a:pt x="1515" y="1277"/>
                </a:lnTo>
                <a:lnTo>
                  <a:pt x="1517" y="1277"/>
                </a:lnTo>
                <a:lnTo>
                  <a:pt x="1517" y="1277"/>
                </a:lnTo>
                <a:lnTo>
                  <a:pt x="1513" y="1273"/>
                </a:lnTo>
                <a:lnTo>
                  <a:pt x="1513" y="1273"/>
                </a:lnTo>
                <a:lnTo>
                  <a:pt x="1511" y="1271"/>
                </a:lnTo>
                <a:lnTo>
                  <a:pt x="1511" y="1269"/>
                </a:lnTo>
                <a:lnTo>
                  <a:pt x="1511" y="1269"/>
                </a:lnTo>
                <a:lnTo>
                  <a:pt x="1511" y="1271"/>
                </a:lnTo>
                <a:close/>
                <a:moveTo>
                  <a:pt x="1519" y="1292"/>
                </a:moveTo>
                <a:lnTo>
                  <a:pt x="1517" y="1294"/>
                </a:lnTo>
                <a:lnTo>
                  <a:pt x="1519" y="1294"/>
                </a:lnTo>
                <a:lnTo>
                  <a:pt x="1521" y="1294"/>
                </a:lnTo>
                <a:lnTo>
                  <a:pt x="1523" y="1298"/>
                </a:lnTo>
                <a:lnTo>
                  <a:pt x="1523" y="1296"/>
                </a:lnTo>
                <a:lnTo>
                  <a:pt x="1523" y="1296"/>
                </a:lnTo>
                <a:lnTo>
                  <a:pt x="1521" y="1294"/>
                </a:lnTo>
                <a:lnTo>
                  <a:pt x="1521" y="1294"/>
                </a:lnTo>
                <a:lnTo>
                  <a:pt x="1519" y="1289"/>
                </a:lnTo>
                <a:lnTo>
                  <a:pt x="1519" y="1289"/>
                </a:lnTo>
                <a:lnTo>
                  <a:pt x="1517" y="1287"/>
                </a:lnTo>
                <a:lnTo>
                  <a:pt x="1517" y="1285"/>
                </a:lnTo>
                <a:lnTo>
                  <a:pt x="1517" y="1285"/>
                </a:lnTo>
                <a:lnTo>
                  <a:pt x="1517" y="1287"/>
                </a:lnTo>
                <a:lnTo>
                  <a:pt x="1517" y="1287"/>
                </a:lnTo>
                <a:lnTo>
                  <a:pt x="1519" y="1289"/>
                </a:lnTo>
                <a:lnTo>
                  <a:pt x="1519" y="1292"/>
                </a:lnTo>
                <a:lnTo>
                  <a:pt x="1519" y="1292"/>
                </a:lnTo>
                <a:lnTo>
                  <a:pt x="1519" y="1292"/>
                </a:lnTo>
                <a:close/>
                <a:moveTo>
                  <a:pt x="1511" y="1092"/>
                </a:moveTo>
                <a:lnTo>
                  <a:pt x="1511" y="1092"/>
                </a:lnTo>
                <a:lnTo>
                  <a:pt x="1511" y="1095"/>
                </a:lnTo>
                <a:lnTo>
                  <a:pt x="1513" y="1095"/>
                </a:lnTo>
                <a:lnTo>
                  <a:pt x="1513" y="1092"/>
                </a:lnTo>
                <a:lnTo>
                  <a:pt x="1511" y="1092"/>
                </a:lnTo>
                <a:close/>
                <a:moveTo>
                  <a:pt x="1517" y="1057"/>
                </a:moveTo>
                <a:lnTo>
                  <a:pt x="1515" y="1061"/>
                </a:lnTo>
                <a:lnTo>
                  <a:pt x="1517" y="1061"/>
                </a:lnTo>
                <a:lnTo>
                  <a:pt x="1519" y="1057"/>
                </a:lnTo>
                <a:lnTo>
                  <a:pt x="1519" y="1055"/>
                </a:lnTo>
                <a:lnTo>
                  <a:pt x="1519" y="1053"/>
                </a:lnTo>
                <a:lnTo>
                  <a:pt x="1519" y="1055"/>
                </a:lnTo>
                <a:lnTo>
                  <a:pt x="1517" y="1057"/>
                </a:lnTo>
                <a:close/>
                <a:moveTo>
                  <a:pt x="1504" y="1109"/>
                </a:moveTo>
                <a:lnTo>
                  <a:pt x="1502" y="1109"/>
                </a:lnTo>
                <a:lnTo>
                  <a:pt x="1500" y="1111"/>
                </a:lnTo>
                <a:lnTo>
                  <a:pt x="1498" y="1113"/>
                </a:lnTo>
                <a:lnTo>
                  <a:pt x="1500" y="1113"/>
                </a:lnTo>
                <a:lnTo>
                  <a:pt x="1502" y="1111"/>
                </a:lnTo>
                <a:lnTo>
                  <a:pt x="1504" y="1109"/>
                </a:lnTo>
                <a:close/>
                <a:moveTo>
                  <a:pt x="1513" y="1103"/>
                </a:moveTo>
                <a:lnTo>
                  <a:pt x="1511" y="1103"/>
                </a:lnTo>
                <a:lnTo>
                  <a:pt x="1511" y="1105"/>
                </a:lnTo>
                <a:lnTo>
                  <a:pt x="1513" y="1103"/>
                </a:lnTo>
                <a:lnTo>
                  <a:pt x="1513" y="1103"/>
                </a:lnTo>
                <a:lnTo>
                  <a:pt x="1515" y="1101"/>
                </a:lnTo>
                <a:lnTo>
                  <a:pt x="1515" y="1099"/>
                </a:lnTo>
                <a:lnTo>
                  <a:pt x="1515" y="1097"/>
                </a:lnTo>
                <a:lnTo>
                  <a:pt x="1515" y="1095"/>
                </a:lnTo>
                <a:lnTo>
                  <a:pt x="1513" y="1095"/>
                </a:lnTo>
                <a:lnTo>
                  <a:pt x="1515" y="1099"/>
                </a:lnTo>
                <a:lnTo>
                  <a:pt x="1515" y="1099"/>
                </a:lnTo>
                <a:lnTo>
                  <a:pt x="1513" y="1103"/>
                </a:lnTo>
                <a:close/>
                <a:moveTo>
                  <a:pt x="1498" y="1113"/>
                </a:moveTo>
                <a:lnTo>
                  <a:pt x="1498" y="1113"/>
                </a:lnTo>
                <a:lnTo>
                  <a:pt x="1498" y="1113"/>
                </a:lnTo>
                <a:lnTo>
                  <a:pt x="1496" y="1111"/>
                </a:lnTo>
                <a:lnTo>
                  <a:pt x="1496" y="1113"/>
                </a:lnTo>
                <a:lnTo>
                  <a:pt x="1498" y="1113"/>
                </a:lnTo>
                <a:lnTo>
                  <a:pt x="1498" y="1113"/>
                </a:lnTo>
                <a:close/>
                <a:moveTo>
                  <a:pt x="1530" y="1279"/>
                </a:moveTo>
                <a:lnTo>
                  <a:pt x="1530" y="1279"/>
                </a:lnTo>
                <a:lnTo>
                  <a:pt x="1530" y="1279"/>
                </a:lnTo>
                <a:lnTo>
                  <a:pt x="1527" y="1279"/>
                </a:lnTo>
                <a:lnTo>
                  <a:pt x="1527" y="1281"/>
                </a:lnTo>
                <a:lnTo>
                  <a:pt x="1527" y="1281"/>
                </a:lnTo>
                <a:lnTo>
                  <a:pt x="1530" y="1279"/>
                </a:lnTo>
                <a:close/>
                <a:moveTo>
                  <a:pt x="1458" y="1300"/>
                </a:moveTo>
                <a:lnTo>
                  <a:pt x="1458" y="1300"/>
                </a:lnTo>
                <a:lnTo>
                  <a:pt x="1458" y="1300"/>
                </a:lnTo>
                <a:lnTo>
                  <a:pt x="1454" y="1298"/>
                </a:lnTo>
                <a:lnTo>
                  <a:pt x="1454" y="1298"/>
                </a:lnTo>
                <a:lnTo>
                  <a:pt x="1454" y="1298"/>
                </a:lnTo>
                <a:lnTo>
                  <a:pt x="1456" y="1300"/>
                </a:lnTo>
                <a:lnTo>
                  <a:pt x="1458" y="1300"/>
                </a:lnTo>
                <a:close/>
                <a:moveTo>
                  <a:pt x="1479" y="1310"/>
                </a:moveTo>
                <a:lnTo>
                  <a:pt x="1481" y="1310"/>
                </a:lnTo>
                <a:lnTo>
                  <a:pt x="1481" y="1310"/>
                </a:lnTo>
                <a:lnTo>
                  <a:pt x="1481" y="1310"/>
                </a:lnTo>
                <a:lnTo>
                  <a:pt x="1483" y="1310"/>
                </a:lnTo>
                <a:lnTo>
                  <a:pt x="1483" y="1310"/>
                </a:lnTo>
                <a:lnTo>
                  <a:pt x="1483" y="1310"/>
                </a:lnTo>
                <a:lnTo>
                  <a:pt x="1481" y="1308"/>
                </a:lnTo>
                <a:lnTo>
                  <a:pt x="1479" y="1308"/>
                </a:lnTo>
                <a:lnTo>
                  <a:pt x="1479" y="1308"/>
                </a:lnTo>
                <a:lnTo>
                  <a:pt x="1479" y="1310"/>
                </a:lnTo>
                <a:lnTo>
                  <a:pt x="1479" y="1310"/>
                </a:lnTo>
                <a:close/>
                <a:moveTo>
                  <a:pt x="1595" y="1451"/>
                </a:moveTo>
                <a:lnTo>
                  <a:pt x="1595" y="1449"/>
                </a:lnTo>
                <a:lnTo>
                  <a:pt x="1592" y="1449"/>
                </a:lnTo>
                <a:lnTo>
                  <a:pt x="1592" y="1449"/>
                </a:lnTo>
                <a:lnTo>
                  <a:pt x="1592" y="1451"/>
                </a:lnTo>
                <a:lnTo>
                  <a:pt x="1595" y="1451"/>
                </a:lnTo>
                <a:lnTo>
                  <a:pt x="1595" y="1451"/>
                </a:lnTo>
                <a:lnTo>
                  <a:pt x="1595" y="1451"/>
                </a:lnTo>
                <a:lnTo>
                  <a:pt x="1595" y="1451"/>
                </a:lnTo>
                <a:lnTo>
                  <a:pt x="1595" y="1451"/>
                </a:lnTo>
                <a:close/>
                <a:moveTo>
                  <a:pt x="1496" y="1371"/>
                </a:moveTo>
                <a:lnTo>
                  <a:pt x="1498" y="1371"/>
                </a:lnTo>
                <a:lnTo>
                  <a:pt x="1498" y="1371"/>
                </a:lnTo>
                <a:lnTo>
                  <a:pt x="1500" y="1371"/>
                </a:lnTo>
                <a:lnTo>
                  <a:pt x="1502" y="1371"/>
                </a:lnTo>
                <a:lnTo>
                  <a:pt x="1504" y="1371"/>
                </a:lnTo>
                <a:lnTo>
                  <a:pt x="1502" y="1371"/>
                </a:lnTo>
                <a:lnTo>
                  <a:pt x="1502" y="1367"/>
                </a:lnTo>
                <a:lnTo>
                  <a:pt x="1496" y="1367"/>
                </a:lnTo>
                <a:lnTo>
                  <a:pt x="1496" y="1365"/>
                </a:lnTo>
                <a:lnTo>
                  <a:pt x="1494" y="1365"/>
                </a:lnTo>
                <a:lnTo>
                  <a:pt x="1492" y="1365"/>
                </a:lnTo>
                <a:lnTo>
                  <a:pt x="1492" y="1365"/>
                </a:lnTo>
                <a:lnTo>
                  <a:pt x="1490" y="1363"/>
                </a:lnTo>
                <a:lnTo>
                  <a:pt x="1488" y="1363"/>
                </a:lnTo>
                <a:lnTo>
                  <a:pt x="1488" y="1363"/>
                </a:lnTo>
                <a:lnTo>
                  <a:pt x="1486" y="1363"/>
                </a:lnTo>
                <a:lnTo>
                  <a:pt x="1479" y="1363"/>
                </a:lnTo>
                <a:lnTo>
                  <a:pt x="1479" y="1363"/>
                </a:lnTo>
                <a:lnTo>
                  <a:pt x="1477" y="1363"/>
                </a:lnTo>
                <a:lnTo>
                  <a:pt x="1477" y="1363"/>
                </a:lnTo>
                <a:lnTo>
                  <a:pt x="1475" y="1363"/>
                </a:lnTo>
                <a:lnTo>
                  <a:pt x="1473" y="1363"/>
                </a:lnTo>
                <a:lnTo>
                  <a:pt x="1473" y="1365"/>
                </a:lnTo>
                <a:lnTo>
                  <a:pt x="1473" y="1365"/>
                </a:lnTo>
                <a:lnTo>
                  <a:pt x="1473" y="1367"/>
                </a:lnTo>
                <a:lnTo>
                  <a:pt x="1477" y="1367"/>
                </a:lnTo>
                <a:lnTo>
                  <a:pt x="1477" y="1367"/>
                </a:lnTo>
                <a:lnTo>
                  <a:pt x="1477" y="1369"/>
                </a:lnTo>
                <a:lnTo>
                  <a:pt x="1479" y="1369"/>
                </a:lnTo>
                <a:lnTo>
                  <a:pt x="1479" y="1369"/>
                </a:lnTo>
                <a:lnTo>
                  <a:pt x="1481" y="1371"/>
                </a:lnTo>
                <a:lnTo>
                  <a:pt x="1483" y="1371"/>
                </a:lnTo>
                <a:lnTo>
                  <a:pt x="1486" y="1371"/>
                </a:lnTo>
                <a:lnTo>
                  <a:pt x="1488" y="1373"/>
                </a:lnTo>
                <a:lnTo>
                  <a:pt x="1488" y="1373"/>
                </a:lnTo>
                <a:lnTo>
                  <a:pt x="1490" y="1373"/>
                </a:lnTo>
                <a:lnTo>
                  <a:pt x="1490" y="1371"/>
                </a:lnTo>
                <a:lnTo>
                  <a:pt x="1490" y="1371"/>
                </a:lnTo>
                <a:lnTo>
                  <a:pt x="1492" y="1371"/>
                </a:lnTo>
                <a:lnTo>
                  <a:pt x="1492" y="1371"/>
                </a:lnTo>
                <a:lnTo>
                  <a:pt x="1494" y="1371"/>
                </a:lnTo>
                <a:lnTo>
                  <a:pt x="1494" y="1371"/>
                </a:lnTo>
                <a:lnTo>
                  <a:pt x="1494" y="1371"/>
                </a:lnTo>
                <a:lnTo>
                  <a:pt x="1496" y="1371"/>
                </a:lnTo>
                <a:lnTo>
                  <a:pt x="1496" y="1371"/>
                </a:lnTo>
                <a:lnTo>
                  <a:pt x="1496" y="1371"/>
                </a:lnTo>
                <a:lnTo>
                  <a:pt x="1496" y="1371"/>
                </a:lnTo>
                <a:close/>
                <a:moveTo>
                  <a:pt x="1404" y="1317"/>
                </a:moveTo>
                <a:lnTo>
                  <a:pt x="1404" y="1317"/>
                </a:lnTo>
                <a:lnTo>
                  <a:pt x="1402" y="1317"/>
                </a:lnTo>
                <a:lnTo>
                  <a:pt x="1402" y="1317"/>
                </a:lnTo>
                <a:lnTo>
                  <a:pt x="1404" y="1317"/>
                </a:lnTo>
                <a:lnTo>
                  <a:pt x="1404" y="1319"/>
                </a:lnTo>
                <a:lnTo>
                  <a:pt x="1406" y="1319"/>
                </a:lnTo>
                <a:lnTo>
                  <a:pt x="1408" y="1319"/>
                </a:lnTo>
                <a:lnTo>
                  <a:pt x="1410" y="1317"/>
                </a:lnTo>
                <a:lnTo>
                  <a:pt x="1412" y="1317"/>
                </a:lnTo>
                <a:lnTo>
                  <a:pt x="1412" y="1317"/>
                </a:lnTo>
                <a:lnTo>
                  <a:pt x="1410" y="1315"/>
                </a:lnTo>
                <a:lnTo>
                  <a:pt x="1410" y="1313"/>
                </a:lnTo>
                <a:lnTo>
                  <a:pt x="1410" y="1313"/>
                </a:lnTo>
                <a:lnTo>
                  <a:pt x="1408" y="1313"/>
                </a:lnTo>
                <a:lnTo>
                  <a:pt x="1406" y="1310"/>
                </a:lnTo>
                <a:lnTo>
                  <a:pt x="1404" y="1313"/>
                </a:lnTo>
                <a:lnTo>
                  <a:pt x="1404" y="1313"/>
                </a:lnTo>
                <a:lnTo>
                  <a:pt x="1406" y="1317"/>
                </a:lnTo>
                <a:lnTo>
                  <a:pt x="1406" y="1317"/>
                </a:lnTo>
                <a:lnTo>
                  <a:pt x="1404" y="1317"/>
                </a:lnTo>
                <a:close/>
                <a:moveTo>
                  <a:pt x="1414" y="1495"/>
                </a:moveTo>
                <a:lnTo>
                  <a:pt x="1416" y="1497"/>
                </a:lnTo>
                <a:lnTo>
                  <a:pt x="1416" y="1497"/>
                </a:lnTo>
                <a:lnTo>
                  <a:pt x="1416" y="1495"/>
                </a:lnTo>
                <a:lnTo>
                  <a:pt x="1416" y="1495"/>
                </a:lnTo>
                <a:lnTo>
                  <a:pt x="1414" y="1495"/>
                </a:lnTo>
                <a:close/>
                <a:moveTo>
                  <a:pt x="1431" y="1350"/>
                </a:moveTo>
                <a:lnTo>
                  <a:pt x="1429" y="1350"/>
                </a:lnTo>
                <a:lnTo>
                  <a:pt x="1429" y="1350"/>
                </a:lnTo>
                <a:lnTo>
                  <a:pt x="1429" y="1350"/>
                </a:lnTo>
                <a:lnTo>
                  <a:pt x="1429" y="1350"/>
                </a:lnTo>
                <a:lnTo>
                  <a:pt x="1429" y="1350"/>
                </a:lnTo>
                <a:lnTo>
                  <a:pt x="1429" y="1350"/>
                </a:lnTo>
                <a:lnTo>
                  <a:pt x="1429" y="1350"/>
                </a:lnTo>
                <a:lnTo>
                  <a:pt x="1431" y="1350"/>
                </a:lnTo>
                <a:lnTo>
                  <a:pt x="1431" y="1350"/>
                </a:lnTo>
                <a:lnTo>
                  <a:pt x="1433" y="1350"/>
                </a:lnTo>
                <a:lnTo>
                  <a:pt x="1433" y="1350"/>
                </a:lnTo>
                <a:lnTo>
                  <a:pt x="1431" y="1350"/>
                </a:lnTo>
                <a:close/>
                <a:moveTo>
                  <a:pt x="1519" y="1342"/>
                </a:moveTo>
                <a:lnTo>
                  <a:pt x="1521" y="1342"/>
                </a:lnTo>
                <a:lnTo>
                  <a:pt x="1521" y="1342"/>
                </a:lnTo>
                <a:lnTo>
                  <a:pt x="1523" y="1340"/>
                </a:lnTo>
                <a:lnTo>
                  <a:pt x="1527" y="1340"/>
                </a:lnTo>
                <a:lnTo>
                  <a:pt x="1530" y="1340"/>
                </a:lnTo>
                <a:lnTo>
                  <a:pt x="1532" y="1340"/>
                </a:lnTo>
                <a:lnTo>
                  <a:pt x="1532" y="1338"/>
                </a:lnTo>
                <a:lnTo>
                  <a:pt x="1534" y="1338"/>
                </a:lnTo>
                <a:lnTo>
                  <a:pt x="1534" y="1338"/>
                </a:lnTo>
                <a:lnTo>
                  <a:pt x="1534" y="1336"/>
                </a:lnTo>
                <a:lnTo>
                  <a:pt x="1534" y="1336"/>
                </a:lnTo>
                <a:lnTo>
                  <a:pt x="1532" y="1336"/>
                </a:lnTo>
                <a:lnTo>
                  <a:pt x="1532" y="1336"/>
                </a:lnTo>
                <a:lnTo>
                  <a:pt x="1530" y="1336"/>
                </a:lnTo>
                <a:lnTo>
                  <a:pt x="1527" y="1334"/>
                </a:lnTo>
                <a:lnTo>
                  <a:pt x="1525" y="1331"/>
                </a:lnTo>
                <a:lnTo>
                  <a:pt x="1525" y="1331"/>
                </a:lnTo>
                <a:lnTo>
                  <a:pt x="1523" y="1331"/>
                </a:lnTo>
                <a:lnTo>
                  <a:pt x="1521" y="1329"/>
                </a:lnTo>
                <a:lnTo>
                  <a:pt x="1519" y="1329"/>
                </a:lnTo>
                <a:lnTo>
                  <a:pt x="1517" y="1329"/>
                </a:lnTo>
                <a:lnTo>
                  <a:pt x="1513" y="1329"/>
                </a:lnTo>
                <a:lnTo>
                  <a:pt x="1513" y="1329"/>
                </a:lnTo>
                <a:lnTo>
                  <a:pt x="1511" y="1329"/>
                </a:lnTo>
                <a:lnTo>
                  <a:pt x="1511" y="1329"/>
                </a:lnTo>
                <a:lnTo>
                  <a:pt x="1511" y="1329"/>
                </a:lnTo>
                <a:lnTo>
                  <a:pt x="1511" y="1327"/>
                </a:lnTo>
                <a:lnTo>
                  <a:pt x="1513" y="1327"/>
                </a:lnTo>
                <a:lnTo>
                  <a:pt x="1511" y="1327"/>
                </a:lnTo>
                <a:lnTo>
                  <a:pt x="1513" y="1325"/>
                </a:lnTo>
                <a:lnTo>
                  <a:pt x="1513" y="1325"/>
                </a:lnTo>
                <a:lnTo>
                  <a:pt x="1513" y="1325"/>
                </a:lnTo>
                <a:lnTo>
                  <a:pt x="1511" y="1323"/>
                </a:lnTo>
                <a:lnTo>
                  <a:pt x="1509" y="1323"/>
                </a:lnTo>
                <a:lnTo>
                  <a:pt x="1507" y="1323"/>
                </a:lnTo>
                <a:lnTo>
                  <a:pt x="1502" y="1321"/>
                </a:lnTo>
                <a:lnTo>
                  <a:pt x="1500" y="1321"/>
                </a:lnTo>
                <a:lnTo>
                  <a:pt x="1498" y="1321"/>
                </a:lnTo>
                <a:lnTo>
                  <a:pt x="1498" y="1321"/>
                </a:lnTo>
                <a:lnTo>
                  <a:pt x="1496" y="1321"/>
                </a:lnTo>
                <a:lnTo>
                  <a:pt x="1496" y="1321"/>
                </a:lnTo>
                <a:lnTo>
                  <a:pt x="1496" y="1319"/>
                </a:lnTo>
                <a:lnTo>
                  <a:pt x="1494" y="1321"/>
                </a:lnTo>
                <a:lnTo>
                  <a:pt x="1494" y="1319"/>
                </a:lnTo>
                <a:lnTo>
                  <a:pt x="1494" y="1319"/>
                </a:lnTo>
                <a:lnTo>
                  <a:pt x="1494" y="1319"/>
                </a:lnTo>
                <a:lnTo>
                  <a:pt x="1490" y="1317"/>
                </a:lnTo>
                <a:lnTo>
                  <a:pt x="1490" y="1317"/>
                </a:lnTo>
                <a:lnTo>
                  <a:pt x="1490" y="1319"/>
                </a:lnTo>
                <a:lnTo>
                  <a:pt x="1488" y="1319"/>
                </a:lnTo>
                <a:lnTo>
                  <a:pt x="1488" y="1317"/>
                </a:lnTo>
                <a:lnTo>
                  <a:pt x="1488" y="1317"/>
                </a:lnTo>
                <a:lnTo>
                  <a:pt x="1488" y="1317"/>
                </a:lnTo>
                <a:lnTo>
                  <a:pt x="1490" y="1317"/>
                </a:lnTo>
                <a:lnTo>
                  <a:pt x="1490" y="1315"/>
                </a:lnTo>
                <a:lnTo>
                  <a:pt x="1490" y="1315"/>
                </a:lnTo>
                <a:lnTo>
                  <a:pt x="1488" y="1315"/>
                </a:lnTo>
                <a:lnTo>
                  <a:pt x="1488" y="1315"/>
                </a:lnTo>
                <a:lnTo>
                  <a:pt x="1486" y="1313"/>
                </a:lnTo>
                <a:lnTo>
                  <a:pt x="1483" y="1313"/>
                </a:lnTo>
                <a:lnTo>
                  <a:pt x="1483" y="1313"/>
                </a:lnTo>
                <a:lnTo>
                  <a:pt x="1486" y="1313"/>
                </a:lnTo>
                <a:lnTo>
                  <a:pt x="1486" y="1313"/>
                </a:lnTo>
                <a:lnTo>
                  <a:pt x="1483" y="1315"/>
                </a:lnTo>
                <a:lnTo>
                  <a:pt x="1483" y="1313"/>
                </a:lnTo>
                <a:lnTo>
                  <a:pt x="1479" y="1313"/>
                </a:lnTo>
                <a:lnTo>
                  <a:pt x="1477" y="1310"/>
                </a:lnTo>
                <a:lnTo>
                  <a:pt x="1475" y="1308"/>
                </a:lnTo>
                <a:lnTo>
                  <a:pt x="1467" y="1304"/>
                </a:lnTo>
                <a:lnTo>
                  <a:pt x="1467" y="1304"/>
                </a:lnTo>
                <a:lnTo>
                  <a:pt x="1467" y="1304"/>
                </a:lnTo>
                <a:lnTo>
                  <a:pt x="1465" y="1304"/>
                </a:lnTo>
                <a:lnTo>
                  <a:pt x="1465" y="1304"/>
                </a:lnTo>
                <a:lnTo>
                  <a:pt x="1460" y="1304"/>
                </a:lnTo>
                <a:lnTo>
                  <a:pt x="1458" y="1304"/>
                </a:lnTo>
                <a:lnTo>
                  <a:pt x="1458" y="1304"/>
                </a:lnTo>
                <a:lnTo>
                  <a:pt x="1456" y="1302"/>
                </a:lnTo>
                <a:lnTo>
                  <a:pt x="1456" y="1302"/>
                </a:lnTo>
                <a:lnTo>
                  <a:pt x="1454" y="1300"/>
                </a:lnTo>
                <a:lnTo>
                  <a:pt x="1450" y="1298"/>
                </a:lnTo>
                <a:lnTo>
                  <a:pt x="1452" y="1298"/>
                </a:lnTo>
                <a:lnTo>
                  <a:pt x="1450" y="1298"/>
                </a:lnTo>
                <a:lnTo>
                  <a:pt x="1450" y="1298"/>
                </a:lnTo>
                <a:lnTo>
                  <a:pt x="1448" y="1296"/>
                </a:lnTo>
                <a:lnTo>
                  <a:pt x="1446" y="1296"/>
                </a:lnTo>
                <a:lnTo>
                  <a:pt x="1446" y="1296"/>
                </a:lnTo>
                <a:lnTo>
                  <a:pt x="1444" y="1296"/>
                </a:lnTo>
                <a:lnTo>
                  <a:pt x="1442" y="1296"/>
                </a:lnTo>
                <a:lnTo>
                  <a:pt x="1442" y="1296"/>
                </a:lnTo>
                <a:lnTo>
                  <a:pt x="1439" y="1294"/>
                </a:lnTo>
                <a:lnTo>
                  <a:pt x="1439" y="1294"/>
                </a:lnTo>
                <a:lnTo>
                  <a:pt x="1433" y="1294"/>
                </a:lnTo>
                <a:lnTo>
                  <a:pt x="1433" y="1294"/>
                </a:lnTo>
                <a:lnTo>
                  <a:pt x="1431" y="1294"/>
                </a:lnTo>
                <a:lnTo>
                  <a:pt x="1431" y="1294"/>
                </a:lnTo>
                <a:lnTo>
                  <a:pt x="1431" y="1294"/>
                </a:lnTo>
                <a:lnTo>
                  <a:pt x="1429" y="1294"/>
                </a:lnTo>
                <a:lnTo>
                  <a:pt x="1427" y="1294"/>
                </a:lnTo>
                <a:lnTo>
                  <a:pt x="1423" y="1294"/>
                </a:lnTo>
                <a:lnTo>
                  <a:pt x="1419" y="1292"/>
                </a:lnTo>
                <a:lnTo>
                  <a:pt x="1414" y="1294"/>
                </a:lnTo>
                <a:lnTo>
                  <a:pt x="1412" y="1294"/>
                </a:lnTo>
                <a:lnTo>
                  <a:pt x="1410" y="1294"/>
                </a:lnTo>
                <a:lnTo>
                  <a:pt x="1402" y="1296"/>
                </a:lnTo>
                <a:lnTo>
                  <a:pt x="1402" y="1296"/>
                </a:lnTo>
                <a:lnTo>
                  <a:pt x="1389" y="1300"/>
                </a:lnTo>
                <a:lnTo>
                  <a:pt x="1389" y="1300"/>
                </a:lnTo>
                <a:lnTo>
                  <a:pt x="1387" y="1302"/>
                </a:lnTo>
                <a:lnTo>
                  <a:pt x="1385" y="1304"/>
                </a:lnTo>
                <a:lnTo>
                  <a:pt x="1385" y="1306"/>
                </a:lnTo>
                <a:lnTo>
                  <a:pt x="1387" y="1308"/>
                </a:lnTo>
                <a:lnTo>
                  <a:pt x="1385" y="1310"/>
                </a:lnTo>
                <a:lnTo>
                  <a:pt x="1385" y="1310"/>
                </a:lnTo>
                <a:lnTo>
                  <a:pt x="1383" y="1310"/>
                </a:lnTo>
                <a:lnTo>
                  <a:pt x="1383" y="1310"/>
                </a:lnTo>
                <a:lnTo>
                  <a:pt x="1379" y="1313"/>
                </a:lnTo>
                <a:lnTo>
                  <a:pt x="1379" y="1313"/>
                </a:lnTo>
                <a:lnTo>
                  <a:pt x="1379" y="1313"/>
                </a:lnTo>
                <a:lnTo>
                  <a:pt x="1379" y="1313"/>
                </a:lnTo>
                <a:lnTo>
                  <a:pt x="1381" y="1313"/>
                </a:lnTo>
                <a:lnTo>
                  <a:pt x="1381" y="1310"/>
                </a:lnTo>
                <a:lnTo>
                  <a:pt x="1383" y="1310"/>
                </a:lnTo>
                <a:lnTo>
                  <a:pt x="1383" y="1310"/>
                </a:lnTo>
                <a:lnTo>
                  <a:pt x="1383" y="1313"/>
                </a:lnTo>
                <a:lnTo>
                  <a:pt x="1383" y="1315"/>
                </a:lnTo>
                <a:lnTo>
                  <a:pt x="1385" y="1313"/>
                </a:lnTo>
                <a:lnTo>
                  <a:pt x="1387" y="1313"/>
                </a:lnTo>
                <a:lnTo>
                  <a:pt x="1389" y="1310"/>
                </a:lnTo>
                <a:lnTo>
                  <a:pt x="1391" y="1310"/>
                </a:lnTo>
                <a:lnTo>
                  <a:pt x="1391" y="1310"/>
                </a:lnTo>
                <a:lnTo>
                  <a:pt x="1391" y="1308"/>
                </a:lnTo>
                <a:lnTo>
                  <a:pt x="1391" y="1308"/>
                </a:lnTo>
                <a:lnTo>
                  <a:pt x="1391" y="1308"/>
                </a:lnTo>
                <a:lnTo>
                  <a:pt x="1395" y="1308"/>
                </a:lnTo>
                <a:lnTo>
                  <a:pt x="1395" y="1308"/>
                </a:lnTo>
                <a:lnTo>
                  <a:pt x="1398" y="1306"/>
                </a:lnTo>
                <a:lnTo>
                  <a:pt x="1398" y="1306"/>
                </a:lnTo>
                <a:lnTo>
                  <a:pt x="1398" y="1308"/>
                </a:lnTo>
                <a:lnTo>
                  <a:pt x="1400" y="1306"/>
                </a:lnTo>
                <a:lnTo>
                  <a:pt x="1402" y="1306"/>
                </a:lnTo>
                <a:lnTo>
                  <a:pt x="1402" y="1304"/>
                </a:lnTo>
                <a:lnTo>
                  <a:pt x="1404" y="1304"/>
                </a:lnTo>
                <a:lnTo>
                  <a:pt x="1404" y="1304"/>
                </a:lnTo>
                <a:lnTo>
                  <a:pt x="1406" y="1302"/>
                </a:lnTo>
                <a:lnTo>
                  <a:pt x="1408" y="1302"/>
                </a:lnTo>
                <a:lnTo>
                  <a:pt x="1408" y="1300"/>
                </a:lnTo>
                <a:lnTo>
                  <a:pt x="1408" y="1300"/>
                </a:lnTo>
                <a:lnTo>
                  <a:pt x="1421" y="1300"/>
                </a:lnTo>
                <a:lnTo>
                  <a:pt x="1423" y="1300"/>
                </a:lnTo>
                <a:lnTo>
                  <a:pt x="1423" y="1300"/>
                </a:lnTo>
                <a:lnTo>
                  <a:pt x="1423" y="1300"/>
                </a:lnTo>
                <a:lnTo>
                  <a:pt x="1425" y="1302"/>
                </a:lnTo>
                <a:lnTo>
                  <a:pt x="1425" y="1302"/>
                </a:lnTo>
                <a:lnTo>
                  <a:pt x="1425" y="1302"/>
                </a:lnTo>
                <a:lnTo>
                  <a:pt x="1423" y="1304"/>
                </a:lnTo>
                <a:lnTo>
                  <a:pt x="1421" y="1304"/>
                </a:lnTo>
                <a:lnTo>
                  <a:pt x="1419" y="1304"/>
                </a:lnTo>
                <a:lnTo>
                  <a:pt x="1421" y="1306"/>
                </a:lnTo>
                <a:lnTo>
                  <a:pt x="1423" y="1306"/>
                </a:lnTo>
                <a:lnTo>
                  <a:pt x="1423" y="1306"/>
                </a:lnTo>
                <a:lnTo>
                  <a:pt x="1427" y="1308"/>
                </a:lnTo>
                <a:lnTo>
                  <a:pt x="1429" y="1308"/>
                </a:lnTo>
                <a:lnTo>
                  <a:pt x="1431" y="1308"/>
                </a:lnTo>
                <a:lnTo>
                  <a:pt x="1431" y="1308"/>
                </a:lnTo>
                <a:lnTo>
                  <a:pt x="1431" y="1306"/>
                </a:lnTo>
                <a:lnTo>
                  <a:pt x="1431" y="1306"/>
                </a:lnTo>
                <a:lnTo>
                  <a:pt x="1433" y="1306"/>
                </a:lnTo>
                <a:lnTo>
                  <a:pt x="1433" y="1308"/>
                </a:lnTo>
                <a:lnTo>
                  <a:pt x="1433" y="1308"/>
                </a:lnTo>
                <a:lnTo>
                  <a:pt x="1433" y="1308"/>
                </a:lnTo>
                <a:lnTo>
                  <a:pt x="1435" y="1310"/>
                </a:lnTo>
                <a:lnTo>
                  <a:pt x="1442" y="1308"/>
                </a:lnTo>
                <a:lnTo>
                  <a:pt x="1442" y="1308"/>
                </a:lnTo>
                <a:lnTo>
                  <a:pt x="1442" y="1308"/>
                </a:lnTo>
                <a:lnTo>
                  <a:pt x="1444" y="1310"/>
                </a:lnTo>
                <a:lnTo>
                  <a:pt x="1444" y="1310"/>
                </a:lnTo>
                <a:lnTo>
                  <a:pt x="1446" y="1313"/>
                </a:lnTo>
                <a:lnTo>
                  <a:pt x="1446" y="1313"/>
                </a:lnTo>
                <a:lnTo>
                  <a:pt x="1450" y="1315"/>
                </a:lnTo>
                <a:lnTo>
                  <a:pt x="1458" y="1317"/>
                </a:lnTo>
                <a:lnTo>
                  <a:pt x="1458" y="1317"/>
                </a:lnTo>
                <a:lnTo>
                  <a:pt x="1460" y="1317"/>
                </a:lnTo>
                <a:lnTo>
                  <a:pt x="1467" y="1317"/>
                </a:lnTo>
                <a:lnTo>
                  <a:pt x="1467" y="1317"/>
                </a:lnTo>
                <a:lnTo>
                  <a:pt x="1469" y="1317"/>
                </a:lnTo>
                <a:lnTo>
                  <a:pt x="1469" y="1319"/>
                </a:lnTo>
                <a:lnTo>
                  <a:pt x="1471" y="1321"/>
                </a:lnTo>
                <a:lnTo>
                  <a:pt x="1471" y="1325"/>
                </a:lnTo>
                <a:lnTo>
                  <a:pt x="1471" y="1325"/>
                </a:lnTo>
                <a:lnTo>
                  <a:pt x="1471" y="1325"/>
                </a:lnTo>
                <a:lnTo>
                  <a:pt x="1473" y="1327"/>
                </a:lnTo>
                <a:lnTo>
                  <a:pt x="1475" y="1329"/>
                </a:lnTo>
                <a:lnTo>
                  <a:pt x="1477" y="1329"/>
                </a:lnTo>
                <a:lnTo>
                  <a:pt x="1479" y="1329"/>
                </a:lnTo>
                <a:lnTo>
                  <a:pt x="1483" y="1329"/>
                </a:lnTo>
                <a:lnTo>
                  <a:pt x="1486" y="1329"/>
                </a:lnTo>
                <a:lnTo>
                  <a:pt x="1488" y="1329"/>
                </a:lnTo>
                <a:lnTo>
                  <a:pt x="1490" y="1331"/>
                </a:lnTo>
                <a:lnTo>
                  <a:pt x="1490" y="1331"/>
                </a:lnTo>
                <a:lnTo>
                  <a:pt x="1490" y="1331"/>
                </a:lnTo>
                <a:lnTo>
                  <a:pt x="1490" y="1334"/>
                </a:lnTo>
                <a:lnTo>
                  <a:pt x="1492" y="1334"/>
                </a:lnTo>
                <a:lnTo>
                  <a:pt x="1490" y="1334"/>
                </a:lnTo>
                <a:lnTo>
                  <a:pt x="1490" y="1336"/>
                </a:lnTo>
                <a:lnTo>
                  <a:pt x="1490" y="1336"/>
                </a:lnTo>
                <a:lnTo>
                  <a:pt x="1483" y="1340"/>
                </a:lnTo>
                <a:lnTo>
                  <a:pt x="1481" y="1342"/>
                </a:lnTo>
                <a:lnTo>
                  <a:pt x="1486" y="1342"/>
                </a:lnTo>
                <a:lnTo>
                  <a:pt x="1490" y="1342"/>
                </a:lnTo>
                <a:lnTo>
                  <a:pt x="1492" y="1342"/>
                </a:lnTo>
                <a:lnTo>
                  <a:pt x="1494" y="1342"/>
                </a:lnTo>
                <a:lnTo>
                  <a:pt x="1496" y="1342"/>
                </a:lnTo>
                <a:lnTo>
                  <a:pt x="1500" y="1342"/>
                </a:lnTo>
                <a:lnTo>
                  <a:pt x="1502" y="1340"/>
                </a:lnTo>
                <a:lnTo>
                  <a:pt x="1504" y="1340"/>
                </a:lnTo>
                <a:lnTo>
                  <a:pt x="1511" y="1340"/>
                </a:lnTo>
                <a:lnTo>
                  <a:pt x="1511" y="1342"/>
                </a:lnTo>
                <a:lnTo>
                  <a:pt x="1513" y="1342"/>
                </a:lnTo>
                <a:lnTo>
                  <a:pt x="1517" y="1342"/>
                </a:lnTo>
                <a:lnTo>
                  <a:pt x="1517" y="1342"/>
                </a:lnTo>
                <a:lnTo>
                  <a:pt x="1519" y="1342"/>
                </a:lnTo>
                <a:lnTo>
                  <a:pt x="1519" y="1340"/>
                </a:lnTo>
                <a:lnTo>
                  <a:pt x="1519" y="1342"/>
                </a:lnTo>
                <a:lnTo>
                  <a:pt x="1519" y="1342"/>
                </a:lnTo>
                <a:lnTo>
                  <a:pt x="1519" y="1342"/>
                </a:lnTo>
                <a:close/>
                <a:moveTo>
                  <a:pt x="1641" y="944"/>
                </a:moveTo>
                <a:lnTo>
                  <a:pt x="1641" y="941"/>
                </a:lnTo>
                <a:lnTo>
                  <a:pt x="1641" y="941"/>
                </a:lnTo>
                <a:lnTo>
                  <a:pt x="1639" y="941"/>
                </a:lnTo>
                <a:lnTo>
                  <a:pt x="1639" y="944"/>
                </a:lnTo>
                <a:lnTo>
                  <a:pt x="1641" y="944"/>
                </a:lnTo>
                <a:lnTo>
                  <a:pt x="1641" y="944"/>
                </a:lnTo>
                <a:close/>
                <a:moveTo>
                  <a:pt x="1607" y="1455"/>
                </a:moveTo>
                <a:lnTo>
                  <a:pt x="1607" y="1453"/>
                </a:lnTo>
                <a:lnTo>
                  <a:pt x="1607" y="1453"/>
                </a:lnTo>
                <a:lnTo>
                  <a:pt x="1605" y="1453"/>
                </a:lnTo>
                <a:lnTo>
                  <a:pt x="1605" y="1453"/>
                </a:lnTo>
                <a:lnTo>
                  <a:pt x="1609" y="1455"/>
                </a:lnTo>
                <a:lnTo>
                  <a:pt x="1611" y="1457"/>
                </a:lnTo>
                <a:lnTo>
                  <a:pt x="1611" y="1457"/>
                </a:lnTo>
                <a:lnTo>
                  <a:pt x="1611" y="1455"/>
                </a:lnTo>
                <a:lnTo>
                  <a:pt x="1607" y="1455"/>
                </a:lnTo>
                <a:close/>
                <a:moveTo>
                  <a:pt x="1647" y="950"/>
                </a:moveTo>
                <a:lnTo>
                  <a:pt x="1647" y="950"/>
                </a:lnTo>
                <a:lnTo>
                  <a:pt x="1647" y="952"/>
                </a:lnTo>
                <a:lnTo>
                  <a:pt x="1647" y="950"/>
                </a:lnTo>
                <a:lnTo>
                  <a:pt x="1649" y="948"/>
                </a:lnTo>
                <a:lnTo>
                  <a:pt x="1647" y="950"/>
                </a:lnTo>
                <a:close/>
                <a:moveTo>
                  <a:pt x="1613" y="1367"/>
                </a:moveTo>
                <a:lnTo>
                  <a:pt x="1613" y="1367"/>
                </a:lnTo>
                <a:lnTo>
                  <a:pt x="1613" y="1365"/>
                </a:lnTo>
                <a:lnTo>
                  <a:pt x="1613" y="1365"/>
                </a:lnTo>
                <a:lnTo>
                  <a:pt x="1615" y="1365"/>
                </a:lnTo>
                <a:lnTo>
                  <a:pt x="1615" y="1363"/>
                </a:lnTo>
                <a:lnTo>
                  <a:pt x="1618" y="1363"/>
                </a:lnTo>
                <a:lnTo>
                  <a:pt x="1618" y="1361"/>
                </a:lnTo>
                <a:lnTo>
                  <a:pt x="1618" y="1361"/>
                </a:lnTo>
                <a:lnTo>
                  <a:pt x="1615" y="1359"/>
                </a:lnTo>
                <a:lnTo>
                  <a:pt x="1613" y="1357"/>
                </a:lnTo>
                <a:lnTo>
                  <a:pt x="1609" y="1354"/>
                </a:lnTo>
                <a:lnTo>
                  <a:pt x="1607" y="1354"/>
                </a:lnTo>
                <a:lnTo>
                  <a:pt x="1605" y="1354"/>
                </a:lnTo>
                <a:lnTo>
                  <a:pt x="1605" y="1354"/>
                </a:lnTo>
                <a:lnTo>
                  <a:pt x="1603" y="1354"/>
                </a:lnTo>
                <a:lnTo>
                  <a:pt x="1601" y="1354"/>
                </a:lnTo>
                <a:lnTo>
                  <a:pt x="1599" y="1352"/>
                </a:lnTo>
                <a:lnTo>
                  <a:pt x="1599" y="1352"/>
                </a:lnTo>
                <a:lnTo>
                  <a:pt x="1599" y="1352"/>
                </a:lnTo>
                <a:lnTo>
                  <a:pt x="1601" y="1352"/>
                </a:lnTo>
                <a:lnTo>
                  <a:pt x="1603" y="1352"/>
                </a:lnTo>
                <a:lnTo>
                  <a:pt x="1605" y="1352"/>
                </a:lnTo>
                <a:lnTo>
                  <a:pt x="1605" y="1350"/>
                </a:lnTo>
                <a:lnTo>
                  <a:pt x="1603" y="1350"/>
                </a:lnTo>
                <a:lnTo>
                  <a:pt x="1597" y="1350"/>
                </a:lnTo>
                <a:lnTo>
                  <a:pt x="1597" y="1350"/>
                </a:lnTo>
                <a:lnTo>
                  <a:pt x="1595" y="1348"/>
                </a:lnTo>
                <a:lnTo>
                  <a:pt x="1595" y="1346"/>
                </a:lnTo>
                <a:lnTo>
                  <a:pt x="1595" y="1346"/>
                </a:lnTo>
                <a:lnTo>
                  <a:pt x="1592" y="1346"/>
                </a:lnTo>
                <a:lnTo>
                  <a:pt x="1592" y="1346"/>
                </a:lnTo>
                <a:lnTo>
                  <a:pt x="1590" y="1346"/>
                </a:lnTo>
                <a:lnTo>
                  <a:pt x="1588" y="1346"/>
                </a:lnTo>
                <a:lnTo>
                  <a:pt x="1588" y="1344"/>
                </a:lnTo>
                <a:lnTo>
                  <a:pt x="1586" y="1344"/>
                </a:lnTo>
                <a:lnTo>
                  <a:pt x="1584" y="1344"/>
                </a:lnTo>
                <a:lnTo>
                  <a:pt x="1584" y="1344"/>
                </a:lnTo>
                <a:lnTo>
                  <a:pt x="1582" y="1342"/>
                </a:lnTo>
                <a:lnTo>
                  <a:pt x="1582" y="1342"/>
                </a:lnTo>
                <a:lnTo>
                  <a:pt x="1580" y="1342"/>
                </a:lnTo>
                <a:lnTo>
                  <a:pt x="1578" y="1342"/>
                </a:lnTo>
                <a:lnTo>
                  <a:pt x="1576" y="1342"/>
                </a:lnTo>
                <a:lnTo>
                  <a:pt x="1576" y="1342"/>
                </a:lnTo>
                <a:lnTo>
                  <a:pt x="1574" y="1342"/>
                </a:lnTo>
                <a:lnTo>
                  <a:pt x="1571" y="1342"/>
                </a:lnTo>
                <a:lnTo>
                  <a:pt x="1569" y="1342"/>
                </a:lnTo>
                <a:lnTo>
                  <a:pt x="1569" y="1342"/>
                </a:lnTo>
                <a:lnTo>
                  <a:pt x="1569" y="1344"/>
                </a:lnTo>
                <a:lnTo>
                  <a:pt x="1569" y="1344"/>
                </a:lnTo>
                <a:lnTo>
                  <a:pt x="1567" y="1344"/>
                </a:lnTo>
                <a:lnTo>
                  <a:pt x="1567" y="1344"/>
                </a:lnTo>
                <a:lnTo>
                  <a:pt x="1565" y="1344"/>
                </a:lnTo>
                <a:lnTo>
                  <a:pt x="1561" y="1344"/>
                </a:lnTo>
                <a:lnTo>
                  <a:pt x="1559" y="1344"/>
                </a:lnTo>
                <a:lnTo>
                  <a:pt x="1555" y="1342"/>
                </a:lnTo>
                <a:lnTo>
                  <a:pt x="1553" y="1342"/>
                </a:lnTo>
                <a:lnTo>
                  <a:pt x="1548" y="1342"/>
                </a:lnTo>
                <a:lnTo>
                  <a:pt x="1546" y="1342"/>
                </a:lnTo>
                <a:lnTo>
                  <a:pt x="1546" y="1342"/>
                </a:lnTo>
                <a:lnTo>
                  <a:pt x="1544" y="1344"/>
                </a:lnTo>
                <a:lnTo>
                  <a:pt x="1544" y="1344"/>
                </a:lnTo>
                <a:lnTo>
                  <a:pt x="1544" y="1346"/>
                </a:lnTo>
                <a:lnTo>
                  <a:pt x="1546" y="1346"/>
                </a:lnTo>
                <a:lnTo>
                  <a:pt x="1548" y="1346"/>
                </a:lnTo>
                <a:lnTo>
                  <a:pt x="1553" y="1348"/>
                </a:lnTo>
                <a:lnTo>
                  <a:pt x="1555" y="1348"/>
                </a:lnTo>
                <a:lnTo>
                  <a:pt x="1555" y="1350"/>
                </a:lnTo>
                <a:lnTo>
                  <a:pt x="1553" y="1352"/>
                </a:lnTo>
                <a:lnTo>
                  <a:pt x="1555" y="1352"/>
                </a:lnTo>
                <a:lnTo>
                  <a:pt x="1553" y="1354"/>
                </a:lnTo>
                <a:lnTo>
                  <a:pt x="1555" y="1357"/>
                </a:lnTo>
                <a:lnTo>
                  <a:pt x="1559" y="1359"/>
                </a:lnTo>
                <a:lnTo>
                  <a:pt x="1559" y="1361"/>
                </a:lnTo>
                <a:lnTo>
                  <a:pt x="1559" y="1361"/>
                </a:lnTo>
                <a:lnTo>
                  <a:pt x="1559" y="1361"/>
                </a:lnTo>
                <a:lnTo>
                  <a:pt x="1559" y="1361"/>
                </a:lnTo>
                <a:lnTo>
                  <a:pt x="1555" y="1363"/>
                </a:lnTo>
                <a:lnTo>
                  <a:pt x="1555" y="1363"/>
                </a:lnTo>
                <a:lnTo>
                  <a:pt x="1555" y="1363"/>
                </a:lnTo>
                <a:lnTo>
                  <a:pt x="1555" y="1363"/>
                </a:lnTo>
                <a:lnTo>
                  <a:pt x="1553" y="1363"/>
                </a:lnTo>
                <a:lnTo>
                  <a:pt x="1551" y="1363"/>
                </a:lnTo>
                <a:lnTo>
                  <a:pt x="1542" y="1363"/>
                </a:lnTo>
                <a:lnTo>
                  <a:pt x="1540" y="1361"/>
                </a:lnTo>
                <a:lnTo>
                  <a:pt x="1538" y="1361"/>
                </a:lnTo>
                <a:lnTo>
                  <a:pt x="1536" y="1361"/>
                </a:lnTo>
                <a:lnTo>
                  <a:pt x="1534" y="1361"/>
                </a:lnTo>
                <a:lnTo>
                  <a:pt x="1532" y="1361"/>
                </a:lnTo>
                <a:lnTo>
                  <a:pt x="1532" y="1361"/>
                </a:lnTo>
                <a:lnTo>
                  <a:pt x="1530" y="1361"/>
                </a:lnTo>
                <a:lnTo>
                  <a:pt x="1530" y="1363"/>
                </a:lnTo>
                <a:lnTo>
                  <a:pt x="1530" y="1365"/>
                </a:lnTo>
                <a:lnTo>
                  <a:pt x="1530" y="1365"/>
                </a:lnTo>
                <a:lnTo>
                  <a:pt x="1534" y="1365"/>
                </a:lnTo>
                <a:lnTo>
                  <a:pt x="1534" y="1367"/>
                </a:lnTo>
                <a:lnTo>
                  <a:pt x="1536" y="1367"/>
                </a:lnTo>
                <a:lnTo>
                  <a:pt x="1538" y="1369"/>
                </a:lnTo>
                <a:lnTo>
                  <a:pt x="1538" y="1369"/>
                </a:lnTo>
                <a:lnTo>
                  <a:pt x="1538" y="1369"/>
                </a:lnTo>
                <a:lnTo>
                  <a:pt x="1540" y="1367"/>
                </a:lnTo>
                <a:lnTo>
                  <a:pt x="1540" y="1367"/>
                </a:lnTo>
                <a:lnTo>
                  <a:pt x="1542" y="1367"/>
                </a:lnTo>
                <a:lnTo>
                  <a:pt x="1544" y="1367"/>
                </a:lnTo>
                <a:lnTo>
                  <a:pt x="1546" y="1367"/>
                </a:lnTo>
                <a:lnTo>
                  <a:pt x="1548" y="1367"/>
                </a:lnTo>
                <a:lnTo>
                  <a:pt x="1553" y="1367"/>
                </a:lnTo>
                <a:lnTo>
                  <a:pt x="1555" y="1367"/>
                </a:lnTo>
                <a:lnTo>
                  <a:pt x="1555" y="1367"/>
                </a:lnTo>
                <a:lnTo>
                  <a:pt x="1557" y="1367"/>
                </a:lnTo>
                <a:lnTo>
                  <a:pt x="1557" y="1367"/>
                </a:lnTo>
                <a:lnTo>
                  <a:pt x="1557" y="1367"/>
                </a:lnTo>
                <a:lnTo>
                  <a:pt x="1563" y="1367"/>
                </a:lnTo>
                <a:lnTo>
                  <a:pt x="1565" y="1367"/>
                </a:lnTo>
                <a:lnTo>
                  <a:pt x="1565" y="1367"/>
                </a:lnTo>
                <a:lnTo>
                  <a:pt x="1567" y="1369"/>
                </a:lnTo>
                <a:lnTo>
                  <a:pt x="1567" y="1369"/>
                </a:lnTo>
                <a:lnTo>
                  <a:pt x="1569" y="1369"/>
                </a:lnTo>
                <a:lnTo>
                  <a:pt x="1569" y="1371"/>
                </a:lnTo>
                <a:lnTo>
                  <a:pt x="1569" y="1371"/>
                </a:lnTo>
                <a:lnTo>
                  <a:pt x="1569" y="1373"/>
                </a:lnTo>
                <a:lnTo>
                  <a:pt x="1569" y="1373"/>
                </a:lnTo>
                <a:lnTo>
                  <a:pt x="1571" y="1373"/>
                </a:lnTo>
                <a:lnTo>
                  <a:pt x="1571" y="1373"/>
                </a:lnTo>
                <a:lnTo>
                  <a:pt x="1574" y="1375"/>
                </a:lnTo>
                <a:lnTo>
                  <a:pt x="1574" y="1375"/>
                </a:lnTo>
                <a:lnTo>
                  <a:pt x="1574" y="1375"/>
                </a:lnTo>
                <a:lnTo>
                  <a:pt x="1576" y="1371"/>
                </a:lnTo>
                <a:lnTo>
                  <a:pt x="1578" y="1369"/>
                </a:lnTo>
                <a:lnTo>
                  <a:pt x="1578" y="1367"/>
                </a:lnTo>
                <a:lnTo>
                  <a:pt x="1578" y="1367"/>
                </a:lnTo>
                <a:lnTo>
                  <a:pt x="1578" y="1367"/>
                </a:lnTo>
                <a:lnTo>
                  <a:pt x="1578" y="1365"/>
                </a:lnTo>
                <a:lnTo>
                  <a:pt x="1580" y="1365"/>
                </a:lnTo>
                <a:lnTo>
                  <a:pt x="1582" y="1365"/>
                </a:lnTo>
                <a:lnTo>
                  <a:pt x="1584" y="1365"/>
                </a:lnTo>
                <a:lnTo>
                  <a:pt x="1586" y="1367"/>
                </a:lnTo>
                <a:lnTo>
                  <a:pt x="1586" y="1367"/>
                </a:lnTo>
                <a:lnTo>
                  <a:pt x="1590" y="1367"/>
                </a:lnTo>
                <a:lnTo>
                  <a:pt x="1592" y="1365"/>
                </a:lnTo>
                <a:lnTo>
                  <a:pt x="1592" y="1365"/>
                </a:lnTo>
                <a:lnTo>
                  <a:pt x="1592" y="1365"/>
                </a:lnTo>
                <a:lnTo>
                  <a:pt x="1595" y="1363"/>
                </a:lnTo>
                <a:lnTo>
                  <a:pt x="1597" y="1363"/>
                </a:lnTo>
                <a:lnTo>
                  <a:pt x="1599" y="1363"/>
                </a:lnTo>
                <a:lnTo>
                  <a:pt x="1601" y="1363"/>
                </a:lnTo>
                <a:lnTo>
                  <a:pt x="1603" y="1363"/>
                </a:lnTo>
                <a:lnTo>
                  <a:pt x="1605" y="1363"/>
                </a:lnTo>
                <a:lnTo>
                  <a:pt x="1607" y="1365"/>
                </a:lnTo>
                <a:lnTo>
                  <a:pt x="1609" y="1365"/>
                </a:lnTo>
                <a:lnTo>
                  <a:pt x="1611" y="1365"/>
                </a:lnTo>
                <a:lnTo>
                  <a:pt x="1611" y="1367"/>
                </a:lnTo>
                <a:lnTo>
                  <a:pt x="1611" y="1367"/>
                </a:lnTo>
                <a:lnTo>
                  <a:pt x="1613" y="1367"/>
                </a:lnTo>
                <a:close/>
                <a:moveTo>
                  <a:pt x="1435" y="1269"/>
                </a:moveTo>
                <a:lnTo>
                  <a:pt x="1435" y="1269"/>
                </a:lnTo>
                <a:lnTo>
                  <a:pt x="1433" y="1269"/>
                </a:lnTo>
                <a:lnTo>
                  <a:pt x="1433" y="1269"/>
                </a:lnTo>
                <a:lnTo>
                  <a:pt x="1433" y="1269"/>
                </a:lnTo>
                <a:lnTo>
                  <a:pt x="1433" y="1269"/>
                </a:lnTo>
                <a:lnTo>
                  <a:pt x="1435" y="1269"/>
                </a:lnTo>
                <a:close/>
                <a:moveTo>
                  <a:pt x="1437" y="1266"/>
                </a:moveTo>
                <a:lnTo>
                  <a:pt x="1437" y="1266"/>
                </a:lnTo>
                <a:lnTo>
                  <a:pt x="1437" y="1269"/>
                </a:lnTo>
                <a:lnTo>
                  <a:pt x="1437" y="1269"/>
                </a:lnTo>
                <a:lnTo>
                  <a:pt x="1437" y="1269"/>
                </a:lnTo>
                <a:lnTo>
                  <a:pt x="1437" y="1269"/>
                </a:lnTo>
                <a:lnTo>
                  <a:pt x="1437" y="1266"/>
                </a:lnTo>
                <a:close/>
                <a:moveTo>
                  <a:pt x="1446" y="1260"/>
                </a:moveTo>
                <a:lnTo>
                  <a:pt x="1444" y="1260"/>
                </a:lnTo>
                <a:lnTo>
                  <a:pt x="1444" y="1260"/>
                </a:lnTo>
                <a:lnTo>
                  <a:pt x="1444" y="1262"/>
                </a:lnTo>
                <a:lnTo>
                  <a:pt x="1444" y="1262"/>
                </a:lnTo>
                <a:lnTo>
                  <a:pt x="1442" y="1262"/>
                </a:lnTo>
                <a:lnTo>
                  <a:pt x="1442" y="1262"/>
                </a:lnTo>
                <a:lnTo>
                  <a:pt x="1442" y="1264"/>
                </a:lnTo>
                <a:lnTo>
                  <a:pt x="1439" y="1266"/>
                </a:lnTo>
                <a:lnTo>
                  <a:pt x="1444" y="1262"/>
                </a:lnTo>
                <a:lnTo>
                  <a:pt x="1446" y="1260"/>
                </a:lnTo>
                <a:close/>
                <a:moveTo>
                  <a:pt x="1429" y="1271"/>
                </a:moveTo>
                <a:lnTo>
                  <a:pt x="1429" y="1271"/>
                </a:lnTo>
                <a:lnTo>
                  <a:pt x="1429" y="1271"/>
                </a:lnTo>
                <a:lnTo>
                  <a:pt x="1429" y="1271"/>
                </a:lnTo>
                <a:lnTo>
                  <a:pt x="1429" y="1269"/>
                </a:lnTo>
                <a:lnTo>
                  <a:pt x="1429" y="1269"/>
                </a:lnTo>
                <a:lnTo>
                  <a:pt x="1429" y="1271"/>
                </a:lnTo>
                <a:lnTo>
                  <a:pt x="1429" y="1271"/>
                </a:lnTo>
                <a:lnTo>
                  <a:pt x="1429" y="1271"/>
                </a:lnTo>
                <a:close/>
                <a:moveTo>
                  <a:pt x="1439" y="1266"/>
                </a:moveTo>
                <a:lnTo>
                  <a:pt x="1439" y="1266"/>
                </a:lnTo>
                <a:lnTo>
                  <a:pt x="1439" y="1266"/>
                </a:lnTo>
                <a:lnTo>
                  <a:pt x="1439" y="1266"/>
                </a:lnTo>
                <a:lnTo>
                  <a:pt x="1439" y="1266"/>
                </a:lnTo>
                <a:close/>
                <a:moveTo>
                  <a:pt x="1379" y="1191"/>
                </a:moveTo>
                <a:lnTo>
                  <a:pt x="1379" y="1193"/>
                </a:lnTo>
                <a:lnTo>
                  <a:pt x="1377" y="1193"/>
                </a:lnTo>
                <a:lnTo>
                  <a:pt x="1377" y="1193"/>
                </a:lnTo>
                <a:lnTo>
                  <a:pt x="1375" y="1193"/>
                </a:lnTo>
                <a:lnTo>
                  <a:pt x="1377" y="1193"/>
                </a:lnTo>
                <a:lnTo>
                  <a:pt x="1377" y="1193"/>
                </a:lnTo>
                <a:lnTo>
                  <a:pt x="1381" y="1191"/>
                </a:lnTo>
                <a:lnTo>
                  <a:pt x="1379" y="1191"/>
                </a:lnTo>
                <a:close/>
                <a:moveTo>
                  <a:pt x="1416" y="1241"/>
                </a:moveTo>
                <a:lnTo>
                  <a:pt x="1419" y="1243"/>
                </a:lnTo>
                <a:lnTo>
                  <a:pt x="1419" y="1243"/>
                </a:lnTo>
                <a:lnTo>
                  <a:pt x="1419" y="1243"/>
                </a:lnTo>
                <a:lnTo>
                  <a:pt x="1419" y="1243"/>
                </a:lnTo>
                <a:lnTo>
                  <a:pt x="1419" y="1241"/>
                </a:lnTo>
                <a:lnTo>
                  <a:pt x="1416" y="1241"/>
                </a:lnTo>
                <a:lnTo>
                  <a:pt x="1416" y="1241"/>
                </a:lnTo>
                <a:close/>
                <a:moveTo>
                  <a:pt x="1419" y="1241"/>
                </a:moveTo>
                <a:lnTo>
                  <a:pt x="1419" y="1241"/>
                </a:lnTo>
                <a:lnTo>
                  <a:pt x="1419" y="1239"/>
                </a:lnTo>
                <a:lnTo>
                  <a:pt x="1416" y="1239"/>
                </a:lnTo>
                <a:lnTo>
                  <a:pt x="1419" y="1241"/>
                </a:lnTo>
                <a:lnTo>
                  <a:pt x="1419" y="1241"/>
                </a:lnTo>
                <a:close/>
                <a:moveTo>
                  <a:pt x="1427" y="1271"/>
                </a:moveTo>
                <a:lnTo>
                  <a:pt x="1427" y="1271"/>
                </a:lnTo>
                <a:lnTo>
                  <a:pt x="1427" y="1269"/>
                </a:lnTo>
                <a:lnTo>
                  <a:pt x="1425" y="1271"/>
                </a:lnTo>
                <a:lnTo>
                  <a:pt x="1425" y="1271"/>
                </a:lnTo>
                <a:lnTo>
                  <a:pt x="1427" y="1271"/>
                </a:lnTo>
                <a:lnTo>
                  <a:pt x="1427" y="1271"/>
                </a:lnTo>
                <a:close/>
                <a:moveTo>
                  <a:pt x="1423" y="1271"/>
                </a:moveTo>
                <a:lnTo>
                  <a:pt x="1423" y="1271"/>
                </a:lnTo>
                <a:lnTo>
                  <a:pt x="1423" y="1271"/>
                </a:lnTo>
                <a:lnTo>
                  <a:pt x="1423" y="1271"/>
                </a:lnTo>
                <a:lnTo>
                  <a:pt x="1423" y="1273"/>
                </a:lnTo>
                <a:lnTo>
                  <a:pt x="1423" y="1273"/>
                </a:lnTo>
                <a:lnTo>
                  <a:pt x="1423" y="1271"/>
                </a:lnTo>
                <a:close/>
                <a:moveTo>
                  <a:pt x="1159" y="440"/>
                </a:moveTo>
                <a:lnTo>
                  <a:pt x="1159" y="438"/>
                </a:lnTo>
                <a:lnTo>
                  <a:pt x="1159" y="436"/>
                </a:lnTo>
                <a:lnTo>
                  <a:pt x="1159" y="436"/>
                </a:lnTo>
                <a:lnTo>
                  <a:pt x="1159" y="436"/>
                </a:lnTo>
                <a:lnTo>
                  <a:pt x="1157" y="434"/>
                </a:lnTo>
                <a:lnTo>
                  <a:pt x="1157" y="436"/>
                </a:lnTo>
                <a:lnTo>
                  <a:pt x="1155" y="436"/>
                </a:lnTo>
                <a:lnTo>
                  <a:pt x="1155" y="436"/>
                </a:lnTo>
                <a:lnTo>
                  <a:pt x="1155" y="436"/>
                </a:lnTo>
                <a:lnTo>
                  <a:pt x="1157" y="438"/>
                </a:lnTo>
                <a:lnTo>
                  <a:pt x="1157" y="438"/>
                </a:lnTo>
                <a:lnTo>
                  <a:pt x="1159" y="440"/>
                </a:lnTo>
                <a:close/>
                <a:moveTo>
                  <a:pt x="2565" y="673"/>
                </a:moveTo>
                <a:lnTo>
                  <a:pt x="2565" y="673"/>
                </a:lnTo>
                <a:lnTo>
                  <a:pt x="2565" y="673"/>
                </a:lnTo>
                <a:lnTo>
                  <a:pt x="2565" y="673"/>
                </a:lnTo>
                <a:lnTo>
                  <a:pt x="2567" y="671"/>
                </a:lnTo>
                <a:lnTo>
                  <a:pt x="2565" y="671"/>
                </a:lnTo>
                <a:lnTo>
                  <a:pt x="2565" y="671"/>
                </a:lnTo>
                <a:lnTo>
                  <a:pt x="2565" y="673"/>
                </a:lnTo>
                <a:close/>
                <a:moveTo>
                  <a:pt x="2525" y="702"/>
                </a:moveTo>
                <a:lnTo>
                  <a:pt x="2527" y="705"/>
                </a:lnTo>
                <a:lnTo>
                  <a:pt x="2527" y="705"/>
                </a:lnTo>
                <a:lnTo>
                  <a:pt x="2527" y="707"/>
                </a:lnTo>
                <a:lnTo>
                  <a:pt x="2525" y="711"/>
                </a:lnTo>
                <a:lnTo>
                  <a:pt x="2523" y="711"/>
                </a:lnTo>
                <a:lnTo>
                  <a:pt x="2523" y="711"/>
                </a:lnTo>
                <a:lnTo>
                  <a:pt x="2525" y="713"/>
                </a:lnTo>
                <a:lnTo>
                  <a:pt x="2523" y="715"/>
                </a:lnTo>
                <a:lnTo>
                  <a:pt x="2521" y="715"/>
                </a:lnTo>
                <a:lnTo>
                  <a:pt x="2519" y="715"/>
                </a:lnTo>
                <a:lnTo>
                  <a:pt x="2519" y="715"/>
                </a:lnTo>
                <a:lnTo>
                  <a:pt x="2521" y="715"/>
                </a:lnTo>
                <a:lnTo>
                  <a:pt x="2521" y="715"/>
                </a:lnTo>
                <a:lnTo>
                  <a:pt x="2521" y="717"/>
                </a:lnTo>
                <a:lnTo>
                  <a:pt x="2523" y="719"/>
                </a:lnTo>
                <a:lnTo>
                  <a:pt x="2525" y="719"/>
                </a:lnTo>
                <a:lnTo>
                  <a:pt x="2525" y="719"/>
                </a:lnTo>
                <a:lnTo>
                  <a:pt x="2527" y="719"/>
                </a:lnTo>
                <a:lnTo>
                  <a:pt x="2531" y="715"/>
                </a:lnTo>
                <a:lnTo>
                  <a:pt x="2533" y="715"/>
                </a:lnTo>
                <a:lnTo>
                  <a:pt x="2531" y="717"/>
                </a:lnTo>
                <a:lnTo>
                  <a:pt x="2531" y="717"/>
                </a:lnTo>
                <a:lnTo>
                  <a:pt x="2531" y="719"/>
                </a:lnTo>
                <a:lnTo>
                  <a:pt x="2529" y="719"/>
                </a:lnTo>
                <a:lnTo>
                  <a:pt x="2529" y="721"/>
                </a:lnTo>
                <a:lnTo>
                  <a:pt x="2529" y="723"/>
                </a:lnTo>
                <a:lnTo>
                  <a:pt x="2527" y="726"/>
                </a:lnTo>
                <a:lnTo>
                  <a:pt x="2527" y="728"/>
                </a:lnTo>
                <a:lnTo>
                  <a:pt x="2527" y="730"/>
                </a:lnTo>
                <a:lnTo>
                  <a:pt x="2527" y="734"/>
                </a:lnTo>
                <a:lnTo>
                  <a:pt x="2527" y="734"/>
                </a:lnTo>
                <a:lnTo>
                  <a:pt x="2527" y="734"/>
                </a:lnTo>
                <a:lnTo>
                  <a:pt x="2527" y="734"/>
                </a:lnTo>
                <a:lnTo>
                  <a:pt x="2527" y="734"/>
                </a:lnTo>
                <a:lnTo>
                  <a:pt x="2527" y="736"/>
                </a:lnTo>
                <a:lnTo>
                  <a:pt x="2525" y="736"/>
                </a:lnTo>
                <a:lnTo>
                  <a:pt x="2525" y="738"/>
                </a:lnTo>
                <a:lnTo>
                  <a:pt x="2525" y="742"/>
                </a:lnTo>
                <a:lnTo>
                  <a:pt x="2525" y="742"/>
                </a:lnTo>
                <a:lnTo>
                  <a:pt x="2525" y="742"/>
                </a:lnTo>
                <a:lnTo>
                  <a:pt x="2525" y="744"/>
                </a:lnTo>
                <a:lnTo>
                  <a:pt x="2527" y="744"/>
                </a:lnTo>
                <a:lnTo>
                  <a:pt x="2527" y="744"/>
                </a:lnTo>
                <a:lnTo>
                  <a:pt x="2527" y="742"/>
                </a:lnTo>
                <a:lnTo>
                  <a:pt x="2527" y="742"/>
                </a:lnTo>
                <a:lnTo>
                  <a:pt x="2529" y="734"/>
                </a:lnTo>
                <a:lnTo>
                  <a:pt x="2529" y="734"/>
                </a:lnTo>
                <a:lnTo>
                  <a:pt x="2529" y="732"/>
                </a:lnTo>
                <a:lnTo>
                  <a:pt x="2529" y="730"/>
                </a:lnTo>
                <a:lnTo>
                  <a:pt x="2529" y="730"/>
                </a:lnTo>
                <a:lnTo>
                  <a:pt x="2529" y="730"/>
                </a:lnTo>
                <a:lnTo>
                  <a:pt x="2531" y="728"/>
                </a:lnTo>
                <a:lnTo>
                  <a:pt x="2533" y="726"/>
                </a:lnTo>
                <a:lnTo>
                  <a:pt x="2535" y="726"/>
                </a:lnTo>
                <a:lnTo>
                  <a:pt x="2533" y="728"/>
                </a:lnTo>
                <a:lnTo>
                  <a:pt x="2531" y="730"/>
                </a:lnTo>
                <a:lnTo>
                  <a:pt x="2531" y="730"/>
                </a:lnTo>
                <a:lnTo>
                  <a:pt x="2531" y="732"/>
                </a:lnTo>
                <a:lnTo>
                  <a:pt x="2531" y="732"/>
                </a:lnTo>
                <a:lnTo>
                  <a:pt x="2531" y="732"/>
                </a:lnTo>
                <a:lnTo>
                  <a:pt x="2533" y="732"/>
                </a:lnTo>
                <a:lnTo>
                  <a:pt x="2533" y="732"/>
                </a:lnTo>
                <a:lnTo>
                  <a:pt x="2533" y="732"/>
                </a:lnTo>
                <a:lnTo>
                  <a:pt x="2533" y="730"/>
                </a:lnTo>
                <a:lnTo>
                  <a:pt x="2535" y="730"/>
                </a:lnTo>
                <a:lnTo>
                  <a:pt x="2535" y="730"/>
                </a:lnTo>
                <a:lnTo>
                  <a:pt x="2537" y="728"/>
                </a:lnTo>
                <a:lnTo>
                  <a:pt x="2537" y="728"/>
                </a:lnTo>
                <a:lnTo>
                  <a:pt x="2537" y="728"/>
                </a:lnTo>
                <a:lnTo>
                  <a:pt x="2537" y="728"/>
                </a:lnTo>
                <a:lnTo>
                  <a:pt x="2537" y="730"/>
                </a:lnTo>
                <a:lnTo>
                  <a:pt x="2540" y="730"/>
                </a:lnTo>
                <a:lnTo>
                  <a:pt x="2542" y="732"/>
                </a:lnTo>
                <a:lnTo>
                  <a:pt x="2537" y="732"/>
                </a:lnTo>
                <a:lnTo>
                  <a:pt x="2537" y="732"/>
                </a:lnTo>
                <a:lnTo>
                  <a:pt x="2537" y="732"/>
                </a:lnTo>
                <a:lnTo>
                  <a:pt x="2537" y="734"/>
                </a:lnTo>
                <a:lnTo>
                  <a:pt x="2537" y="736"/>
                </a:lnTo>
                <a:lnTo>
                  <a:pt x="2540" y="738"/>
                </a:lnTo>
                <a:lnTo>
                  <a:pt x="2540" y="738"/>
                </a:lnTo>
                <a:lnTo>
                  <a:pt x="2540" y="740"/>
                </a:lnTo>
                <a:lnTo>
                  <a:pt x="2540" y="742"/>
                </a:lnTo>
                <a:lnTo>
                  <a:pt x="2537" y="742"/>
                </a:lnTo>
                <a:lnTo>
                  <a:pt x="2535" y="747"/>
                </a:lnTo>
                <a:lnTo>
                  <a:pt x="2535" y="751"/>
                </a:lnTo>
                <a:lnTo>
                  <a:pt x="2533" y="751"/>
                </a:lnTo>
                <a:lnTo>
                  <a:pt x="2533" y="751"/>
                </a:lnTo>
                <a:lnTo>
                  <a:pt x="2533" y="753"/>
                </a:lnTo>
                <a:lnTo>
                  <a:pt x="2533" y="753"/>
                </a:lnTo>
                <a:lnTo>
                  <a:pt x="2535" y="755"/>
                </a:lnTo>
                <a:lnTo>
                  <a:pt x="2537" y="757"/>
                </a:lnTo>
                <a:lnTo>
                  <a:pt x="2537" y="755"/>
                </a:lnTo>
                <a:lnTo>
                  <a:pt x="2537" y="753"/>
                </a:lnTo>
                <a:lnTo>
                  <a:pt x="2537" y="753"/>
                </a:lnTo>
                <a:lnTo>
                  <a:pt x="2540" y="755"/>
                </a:lnTo>
                <a:lnTo>
                  <a:pt x="2542" y="755"/>
                </a:lnTo>
                <a:lnTo>
                  <a:pt x="2544" y="755"/>
                </a:lnTo>
                <a:lnTo>
                  <a:pt x="2546" y="753"/>
                </a:lnTo>
                <a:lnTo>
                  <a:pt x="2546" y="753"/>
                </a:lnTo>
                <a:lnTo>
                  <a:pt x="2546" y="753"/>
                </a:lnTo>
                <a:lnTo>
                  <a:pt x="2548" y="755"/>
                </a:lnTo>
                <a:lnTo>
                  <a:pt x="2548" y="755"/>
                </a:lnTo>
                <a:lnTo>
                  <a:pt x="2548" y="755"/>
                </a:lnTo>
                <a:lnTo>
                  <a:pt x="2550" y="755"/>
                </a:lnTo>
                <a:lnTo>
                  <a:pt x="2552" y="755"/>
                </a:lnTo>
                <a:lnTo>
                  <a:pt x="2552" y="753"/>
                </a:lnTo>
                <a:lnTo>
                  <a:pt x="2552" y="753"/>
                </a:lnTo>
                <a:lnTo>
                  <a:pt x="2554" y="753"/>
                </a:lnTo>
                <a:lnTo>
                  <a:pt x="2554" y="753"/>
                </a:lnTo>
                <a:lnTo>
                  <a:pt x="2556" y="751"/>
                </a:lnTo>
                <a:lnTo>
                  <a:pt x="2558" y="751"/>
                </a:lnTo>
                <a:lnTo>
                  <a:pt x="2563" y="751"/>
                </a:lnTo>
                <a:lnTo>
                  <a:pt x="2565" y="751"/>
                </a:lnTo>
                <a:lnTo>
                  <a:pt x="2560" y="753"/>
                </a:lnTo>
                <a:lnTo>
                  <a:pt x="2558" y="755"/>
                </a:lnTo>
                <a:lnTo>
                  <a:pt x="2556" y="759"/>
                </a:lnTo>
                <a:lnTo>
                  <a:pt x="2556" y="761"/>
                </a:lnTo>
                <a:lnTo>
                  <a:pt x="2558" y="763"/>
                </a:lnTo>
                <a:lnTo>
                  <a:pt x="2560" y="765"/>
                </a:lnTo>
                <a:lnTo>
                  <a:pt x="2563" y="767"/>
                </a:lnTo>
                <a:lnTo>
                  <a:pt x="2563" y="767"/>
                </a:lnTo>
                <a:lnTo>
                  <a:pt x="2563" y="767"/>
                </a:lnTo>
                <a:lnTo>
                  <a:pt x="2565" y="767"/>
                </a:lnTo>
                <a:lnTo>
                  <a:pt x="2567" y="767"/>
                </a:lnTo>
                <a:lnTo>
                  <a:pt x="2567" y="767"/>
                </a:lnTo>
                <a:lnTo>
                  <a:pt x="2567" y="770"/>
                </a:lnTo>
                <a:lnTo>
                  <a:pt x="2565" y="772"/>
                </a:lnTo>
                <a:lnTo>
                  <a:pt x="2565" y="772"/>
                </a:lnTo>
                <a:lnTo>
                  <a:pt x="2563" y="774"/>
                </a:lnTo>
                <a:lnTo>
                  <a:pt x="2565" y="774"/>
                </a:lnTo>
                <a:lnTo>
                  <a:pt x="2565" y="776"/>
                </a:lnTo>
                <a:lnTo>
                  <a:pt x="2565" y="776"/>
                </a:lnTo>
                <a:lnTo>
                  <a:pt x="2565" y="776"/>
                </a:lnTo>
                <a:lnTo>
                  <a:pt x="2563" y="778"/>
                </a:lnTo>
                <a:lnTo>
                  <a:pt x="2563" y="780"/>
                </a:lnTo>
                <a:lnTo>
                  <a:pt x="2565" y="782"/>
                </a:lnTo>
                <a:lnTo>
                  <a:pt x="2565" y="782"/>
                </a:lnTo>
                <a:lnTo>
                  <a:pt x="2567" y="782"/>
                </a:lnTo>
                <a:lnTo>
                  <a:pt x="2567" y="782"/>
                </a:lnTo>
                <a:lnTo>
                  <a:pt x="2569" y="784"/>
                </a:lnTo>
                <a:lnTo>
                  <a:pt x="2567" y="784"/>
                </a:lnTo>
                <a:lnTo>
                  <a:pt x="2565" y="784"/>
                </a:lnTo>
                <a:lnTo>
                  <a:pt x="2563" y="782"/>
                </a:lnTo>
                <a:lnTo>
                  <a:pt x="2563" y="782"/>
                </a:lnTo>
                <a:lnTo>
                  <a:pt x="2563" y="784"/>
                </a:lnTo>
                <a:lnTo>
                  <a:pt x="2560" y="782"/>
                </a:lnTo>
                <a:lnTo>
                  <a:pt x="2558" y="782"/>
                </a:lnTo>
                <a:lnTo>
                  <a:pt x="2556" y="784"/>
                </a:lnTo>
                <a:lnTo>
                  <a:pt x="2554" y="784"/>
                </a:lnTo>
                <a:lnTo>
                  <a:pt x="2554" y="784"/>
                </a:lnTo>
                <a:lnTo>
                  <a:pt x="2552" y="784"/>
                </a:lnTo>
                <a:lnTo>
                  <a:pt x="2548" y="786"/>
                </a:lnTo>
                <a:lnTo>
                  <a:pt x="2546" y="786"/>
                </a:lnTo>
                <a:lnTo>
                  <a:pt x="2546" y="788"/>
                </a:lnTo>
                <a:lnTo>
                  <a:pt x="2544" y="788"/>
                </a:lnTo>
                <a:lnTo>
                  <a:pt x="2544" y="788"/>
                </a:lnTo>
                <a:lnTo>
                  <a:pt x="2542" y="791"/>
                </a:lnTo>
                <a:lnTo>
                  <a:pt x="2540" y="793"/>
                </a:lnTo>
                <a:lnTo>
                  <a:pt x="2540" y="793"/>
                </a:lnTo>
                <a:lnTo>
                  <a:pt x="2540" y="793"/>
                </a:lnTo>
                <a:lnTo>
                  <a:pt x="2542" y="793"/>
                </a:lnTo>
                <a:lnTo>
                  <a:pt x="2544" y="793"/>
                </a:lnTo>
                <a:lnTo>
                  <a:pt x="2544" y="793"/>
                </a:lnTo>
                <a:lnTo>
                  <a:pt x="2546" y="791"/>
                </a:lnTo>
                <a:lnTo>
                  <a:pt x="2548" y="791"/>
                </a:lnTo>
                <a:lnTo>
                  <a:pt x="2548" y="793"/>
                </a:lnTo>
                <a:lnTo>
                  <a:pt x="2548" y="793"/>
                </a:lnTo>
                <a:lnTo>
                  <a:pt x="2548" y="795"/>
                </a:lnTo>
                <a:lnTo>
                  <a:pt x="2550" y="795"/>
                </a:lnTo>
                <a:lnTo>
                  <a:pt x="2548" y="797"/>
                </a:lnTo>
                <a:lnTo>
                  <a:pt x="2548" y="797"/>
                </a:lnTo>
                <a:lnTo>
                  <a:pt x="2550" y="799"/>
                </a:lnTo>
                <a:lnTo>
                  <a:pt x="2550" y="799"/>
                </a:lnTo>
                <a:lnTo>
                  <a:pt x="2550" y="799"/>
                </a:lnTo>
                <a:lnTo>
                  <a:pt x="2548" y="801"/>
                </a:lnTo>
                <a:lnTo>
                  <a:pt x="2548" y="803"/>
                </a:lnTo>
                <a:lnTo>
                  <a:pt x="2546" y="803"/>
                </a:lnTo>
                <a:lnTo>
                  <a:pt x="2544" y="805"/>
                </a:lnTo>
                <a:lnTo>
                  <a:pt x="2542" y="805"/>
                </a:lnTo>
                <a:lnTo>
                  <a:pt x="2537" y="807"/>
                </a:lnTo>
                <a:lnTo>
                  <a:pt x="2533" y="809"/>
                </a:lnTo>
                <a:lnTo>
                  <a:pt x="2533" y="809"/>
                </a:lnTo>
                <a:lnTo>
                  <a:pt x="2531" y="811"/>
                </a:lnTo>
                <a:lnTo>
                  <a:pt x="2533" y="811"/>
                </a:lnTo>
                <a:lnTo>
                  <a:pt x="2533" y="814"/>
                </a:lnTo>
                <a:lnTo>
                  <a:pt x="2533" y="814"/>
                </a:lnTo>
                <a:lnTo>
                  <a:pt x="2533" y="814"/>
                </a:lnTo>
                <a:lnTo>
                  <a:pt x="2537" y="816"/>
                </a:lnTo>
                <a:lnTo>
                  <a:pt x="2540" y="816"/>
                </a:lnTo>
                <a:lnTo>
                  <a:pt x="2542" y="814"/>
                </a:lnTo>
                <a:lnTo>
                  <a:pt x="2542" y="814"/>
                </a:lnTo>
                <a:lnTo>
                  <a:pt x="2544" y="814"/>
                </a:lnTo>
                <a:lnTo>
                  <a:pt x="2546" y="816"/>
                </a:lnTo>
                <a:lnTo>
                  <a:pt x="2546" y="816"/>
                </a:lnTo>
                <a:lnTo>
                  <a:pt x="2548" y="816"/>
                </a:lnTo>
                <a:lnTo>
                  <a:pt x="2548" y="816"/>
                </a:lnTo>
                <a:lnTo>
                  <a:pt x="2546" y="818"/>
                </a:lnTo>
                <a:lnTo>
                  <a:pt x="2548" y="818"/>
                </a:lnTo>
                <a:lnTo>
                  <a:pt x="2550" y="818"/>
                </a:lnTo>
                <a:lnTo>
                  <a:pt x="2550" y="816"/>
                </a:lnTo>
                <a:lnTo>
                  <a:pt x="2552" y="816"/>
                </a:lnTo>
                <a:lnTo>
                  <a:pt x="2554" y="818"/>
                </a:lnTo>
                <a:lnTo>
                  <a:pt x="2556" y="820"/>
                </a:lnTo>
                <a:lnTo>
                  <a:pt x="2560" y="820"/>
                </a:lnTo>
                <a:lnTo>
                  <a:pt x="2560" y="820"/>
                </a:lnTo>
                <a:lnTo>
                  <a:pt x="2563" y="818"/>
                </a:lnTo>
                <a:lnTo>
                  <a:pt x="2565" y="818"/>
                </a:lnTo>
                <a:lnTo>
                  <a:pt x="2569" y="818"/>
                </a:lnTo>
                <a:lnTo>
                  <a:pt x="2569" y="816"/>
                </a:lnTo>
                <a:lnTo>
                  <a:pt x="2571" y="816"/>
                </a:lnTo>
                <a:lnTo>
                  <a:pt x="2573" y="814"/>
                </a:lnTo>
                <a:lnTo>
                  <a:pt x="2571" y="816"/>
                </a:lnTo>
                <a:lnTo>
                  <a:pt x="2569" y="818"/>
                </a:lnTo>
                <a:lnTo>
                  <a:pt x="2567" y="820"/>
                </a:lnTo>
                <a:lnTo>
                  <a:pt x="2567" y="820"/>
                </a:lnTo>
                <a:lnTo>
                  <a:pt x="2565" y="824"/>
                </a:lnTo>
                <a:lnTo>
                  <a:pt x="2563" y="824"/>
                </a:lnTo>
                <a:lnTo>
                  <a:pt x="2560" y="824"/>
                </a:lnTo>
                <a:lnTo>
                  <a:pt x="2558" y="824"/>
                </a:lnTo>
                <a:lnTo>
                  <a:pt x="2556" y="824"/>
                </a:lnTo>
                <a:lnTo>
                  <a:pt x="2552" y="824"/>
                </a:lnTo>
                <a:lnTo>
                  <a:pt x="2548" y="824"/>
                </a:lnTo>
                <a:lnTo>
                  <a:pt x="2548" y="824"/>
                </a:lnTo>
                <a:lnTo>
                  <a:pt x="2546" y="828"/>
                </a:lnTo>
                <a:lnTo>
                  <a:pt x="2542" y="828"/>
                </a:lnTo>
                <a:lnTo>
                  <a:pt x="2542" y="830"/>
                </a:lnTo>
                <a:lnTo>
                  <a:pt x="2542" y="830"/>
                </a:lnTo>
                <a:lnTo>
                  <a:pt x="2542" y="832"/>
                </a:lnTo>
                <a:lnTo>
                  <a:pt x="2537" y="837"/>
                </a:lnTo>
                <a:lnTo>
                  <a:pt x="2537" y="837"/>
                </a:lnTo>
                <a:lnTo>
                  <a:pt x="2535" y="837"/>
                </a:lnTo>
                <a:lnTo>
                  <a:pt x="2535" y="837"/>
                </a:lnTo>
                <a:lnTo>
                  <a:pt x="2535" y="839"/>
                </a:lnTo>
                <a:lnTo>
                  <a:pt x="2533" y="841"/>
                </a:lnTo>
                <a:lnTo>
                  <a:pt x="2531" y="843"/>
                </a:lnTo>
                <a:lnTo>
                  <a:pt x="2527" y="843"/>
                </a:lnTo>
                <a:lnTo>
                  <a:pt x="2525" y="845"/>
                </a:lnTo>
                <a:lnTo>
                  <a:pt x="2525" y="845"/>
                </a:lnTo>
                <a:lnTo>
                  <a:pt x="2527" y="845"/>
                </a:lnTo>
                <a:lnTo>
                  <a:pt x="2527" y="845"/>
                </a:lnTo>
                <a:lnTo>
                  <a:pt x="2529" y="845"/>
                </a:lnTo>
                <a:lnTo>
                  <a:pt x="2531" y="845"/>
                </a:lnTo>
                <a:lnTo>
                  <a:pt x="2531" y="847"/>
                </a:lnTo>
                <a:lnTo>
                  <a:pt x="2533" y="847"/>
                </a:lnTo>
                <a:lnTo>
                  <a:pt x="2535" y="845"/>
                </a:lnTo>
                <a:lnTo>
                  <a:pt x="2535" y="843"/>
                </a:lnTo>
                <a:lnTo>
                  <a:pt x="2537" y="843"/>
                </a:lnTo>
                <a:lnTo>
                  <a:pt x="2540" y="841"/>
                </a:lnTo>
                <a:lnTo>
                  <a:pt x="2542" y="841"/>
                </a:lnTo>
                <a:lnTo>
                  <a:pt x="2544" y="841"/>
                </a:lnTo>
                <a:lnTo>
                  <a:pt x="2546" y="841"/>
                </a:lnTo>
                <a:lnTo>
                  <a:pt x="2546" y="839"/>
                </a:lnTo>
                <a:lnTo>
                  <a:pt x="2548" y="839"/>
                </a:lnTo>
                <a:lnTo>
                  <a:pt x="2548" y="839"/>
                </a:lnTo>
                <a:lnTo>
                  <a:pt x="2548" y="841"/>
                </a:lnTo>
                <a:lnTo>
                  <a:pt x="2552" y="841"/>
                </a:lnTo>
                <a:lnTo>
                  <a:pt x="2552" y="843"/>
                </a:lnTo>
                <a:lnTo>
                  <a:pt x="2554" y="843"/>
                </a:lnTo>
                <a:lnTo>
                  <a:pt x="2556" y="841"/>
                </a:lnTo>
                <a:lnTo>
                  <a:pt x="2556" y="839"/>
                </a:lnTo>
                <a:lnTo>
                  <a:pt x="2556" y="837"/>
                </a:lnTo>
                <a:lnTo>
                  <a:pt x="2558" y="835"/>
                </a:lnTo>
                <a:lnTo>
                  <a:pt x="2565" y="832"/>
                </a:lnTo>
                <a:lnTo>
                  <a:pt x="2565" y="832"/>
                </a:lnTo>
                <a:lnTo>
                  <a:pt x="2567" y="835"/>
                </a:lnTo>
                <a:lnTo>
                  <a:pt x="2569" y="835"/>
                </a:lnTo>
                <a:lnTo>
                  <a:pt x="2571" y="835"/>
                </a:lnTo>
                <a:lnTo>
                  <a:pt x="2573" y="835"/>
                </a:lnTo>
                <a:lnTo>
                  <a:pt x="2573" y="835"/>
                </a:lnTo>
                <a:lnTo>
                  <a:pt x="2573" y="835"/>
                </a:lnTo>
                <a:lnTo>
                  <a:pt x="2577" y="835"/>
                </a:lnTo>
                <a:lnTo>
                  <a:pt x="2579" y="835"/>
                </a:lnTo>
                <a:lnTo>
                  <a:pt x="2579" y="835"/>
                </a:lnTo>
                <a:lnTo>
                  <a:pt x="2579" y="835"/>
                </a:lnTo>
                <a:lnTo>
                  <a:pt x="2577" y="832"/>
                </a:lnTo>
                <a:lnTo>
                  <a:pt x="2581" y="832"/>
                </a:lnTo>
                <a:lnTo>
                  <a:pt x="2584" y="832"/>
                </a:lnTo>
                <a:lnTo>
                  <a:pt x="2584" y="832"/>
                </a:lnTo>
                <a:lnTo>
                  <a:pt x="2586" y="832"/>
                </a:lnTo>
                <a:lnTo>
                  <a:pt x="2588" y="830"/>
                </a:lnTo>
                <a:lnTo>
                  <a:pt x="2588" y="830"/>
                </a:lnTo>
                <a:lnTo>
                  <a:pt x="2590" y="830"/>
                </a:lnTo>
                <a:lnTo>
                  <a:pt x="2592" y="830"/>
                </a:lnTo>
                <a:lnTo>
                  <a:pt x="2594" y="832"/>
                </a:lnTo>
                <a:lnTo>
                  <a:pt x="2596" y="832"/>
                </a:lnTo>
                <a:lnTo>
                  <a:pt x="2596" y="832"/>
                </a:lnTo>
                <a:lnTo>
                  <a:pt x="2600" y="832"/>
                </a:lnTo>
                <a:lnTo>
                  <a:pt x="2604" y="832"/>
                </a:lnTo>
                <a:lnTo>
                  <a:pt x="2611" y="832"/>
                </a:lnTo>
                <a:lnTo>
                  <a:pt x="2613" y="832"/>
                </a:lnTo>
                <a:lnTo>
                  <a:pt x="2613" y="832"/>
                </a:lnTo>
                <a:lnTo>
                  <a:pt x="2615" y="830"/>
                </a:lnTo>
                <a:lnTo>
                  <a:pt x="2617" y="830"/>
                </a:lnTo>
                <a:lnTo>
                  <a:pt x="2619" y="828"/>
                </a:lnTo>
                <a:lnTo>
                  <a:pt x="2621" y="830"/>
                </a:lnTo>
                <a:lnTo>
                  <a:pt x="2621" y="828"/>
                </a:lnTo>
                <a:lnTo>
                  <a:pt x="2623" y="826"/>
                </a:lnTo>
                <a:lnTo>
                  <a:pt x="2628" y="824"/>
                </a:lnTo>
                <a:lnTo>
                  <a:pt x="2628" y="824"/>
                </a:lnTo>
                <a:lnTo>
                  <a:pt x="2628" y="822"/>
                </a:lnTo>
                <a:lnTo>
                  <a:pt x="2628" y="822"/>
                </a:lnTo>
                <a:lnTo>
                  <a:pt x="2628" y="820"/>
                </a:lnTo>
                <a:lnTo>
                  <a:pt x="2625" y="820"/>
                </a:lnTo>
                <a:lnTo>
                  <a:pt x="2623" y="822"/>
                </a:lnTo>
                <a:lnTo>
                  <a:pt x="2621" y="822"/>
                </a:lnTo>
                <a:lnTo>
                  <a:pt x="2617" y="820"/>
                </a:lnTo>
                <a:lnTo>
                  <a:pt x="2617" y="820"/>
                </a:lnTo>
                <a:lnTo>
                  <a:pt x="2617" y="820"/>
                </a:lnTo>
                <a:lnTo>
                  <a:pt x="2615" y="818"/>
                </a:lnTo>
                <a:lnTo>
                  <a:pt x="2613" y="820"/>
                </a:lnTo>
                <a:lnTo>
                  <a:pt x="2615" y="818"/>
                </a:lnTo>
                <a:lnTo>
                  <a:pt x="2617" y="818"/>
                </a:lnTo>
                <a:lnTo>
                  <a:pt x="2617" y="818"/>
                </a:lnTo>
                <a:lnTo>
                  <a:pt x="2619" y="818"/>
                </a:lnTo>
                <a:lnTo>
                  <a:pt x="2621" y="818"/>
                </a:lnTo>
                <a:lnTo>
                  <a:pt x="2621" y="816"/>
                </a:lnTo>
                <a:lnTo>
                  <a:pt x="2621" y="816"/>
                </a:lnTo>
                <a:lnTo>
                  <a:pt x="2619" y="814"/>
                </a:lnTo>
                <a:lnTo>
                  <a:pt x="2621" y="814"/>
                </a:lnTo>
                <a:lnTo>
                  <a:pt x="2623" y="814"/>
                </a:lnTo>
                <a:lnTo>
                  <a:pt x="2625" y="814"/>
                </a:lnTo>
                <a:lnTo>
                  <a:pt x="2625" y="811"/>
                </a:lnTo>
                <a:lnTo>
                  <a:pt x="2625" y="811"/>
                </a:lnTo>
                <a:lnTo>
                  <a:pt x="2625" y="809"/>
                </a:lnTo>
                <a:lnTo>
                  <a:pt x="2625" y="809"/>
                </a:lnTo>
                <a:lnTo>
                  <a:pt x="2625" y="809"/>
                </a:lnTo>
                <a:lnTo>
                  <a:pt x="2628" y="809"/>
                </a:lnTo>
                <a:lnTo>
                  <a:pt x="2628" y="809"/>
                </a:lnTo>
                <a:lnTo>
                  <a:pt x="2630" y="807"/>
                </a:lnTo>
                <a:lnTo>
                  <a:pt x="2632" y="807"/>
                </a:lnTo>
                <a:lnTo>
                  <a:pt x="2632" y="805"/>
                </a:lnTo>
                <a:lnTo>
                  <a:pt x="2632" y="803"/>
                </a:lnTo>
                <a:lnTo>
                  <a:pt x="2632" y="801"/>
                </a:lnTo>
                <a:lnTo>
                  <a:pt x="2634" y="799"/>
                </a:lnTo>
                <a:lnTo>
                  <a:pt x="2634" y="797"/>
                </a:lnTo>
                <a:lnTo>
                  <a:pt x="2632" y="797"/>
                </a:lnTo>
                <a:lnTo>
                  <a:pt x="2632" y="795"/>
                </a:lnTo>
                <a:lnTo>
                  <a:pt x="2628" y="793"/>
                </a:lnTo>
                <a:lnTo>
                  <a:pt x="2625" y="791"/>
                </a:lnTo>
                <a:lnTo>
                  <a:pt x="2623" y="791"/>
                </a:lnTo>
                <a:lnTo>
                  <a:pt x="2621" y="791"/>
                </a:lnTo>
                <a:lnTo>
                  <a:pt x="2619" y="791"/>
                </a:lnTo>
                <a:lnTo>
                  <a:pt x="2617" y="791"/>
                </a:lnTo>
                <a:lnTo>
                  <a:pt x="2615" y="791"/>
                </a:lnTo>
                <a:lnTo>
                  <a:pt x="2615" y="791"/>
                </a:lnTo>
                <a:lnTo>
                  <a:pt x="2615" y="793"/>
                </a:lnTo>
                <a:lnTo>
                  <a:pt x="2613" y="793"/>
                </a:lnTo>
                <a:lnTo>
                  <a:pt x="2613" y="793"/>
                </a:lnTo>
                <a:lnTo>
                  <a:pt x="2611" y="793"/>
                </a:lnTo>
                <a:lnTo>
                  <a:pt x="2609" y="791"/>
                </a:lnTo>
                <a:lnTo>
                  <a:pt x="2609" y="791"/>
                </a:lnTo>
                <a:lnTo>
                  <a:pt x="2611" y="788"/>
                </a:lnTo>
                <a:lnTo>
                  <a:pt x="2613" y="788"/>
                </a:lnTo>
                <a:lnTo>
                  <a:pt x="2613" y="786"/>
                </a:lnTo>
                <a:lnTo>
                  <a:pt x="2611" y="782"/>
                </a:lnTo>
                <a:lnTo>
                  <a:pt x="2609" y="780"/>
                </a:lnTo>
                <a:lnTo>
                  <a:pt x="2604" y="776"/>
                </a:lnTo>
                <a:lnTo>
                  <a:pt x="2600" y="776"/>
                </a:lnTo>
                <a:lnTo>
                  <a:pt x="2598" y="776"/>
                </a:lnTo>
                <a:lnTo>
                  <a:pt x="2600" y="776"/>
                </a:lnTo>
                <a:lnTo>
                  <a:pt x="2600" y="776"/>
                </a:lnTo>
                <a:lnTo>
                  <a:pt x="2604" y="776"/>
                </a:lnTo>
                <a:lnTo>
                  <a:pt x="2604" y="776"/>
                </a:lnTo>
                <a:lnTo>
                  <a:pt x="2607" y="778"/>
                </a:lnTo>
                <a:lnTo>
                  <a:pt x="2607" y="778"/>
                </a:lnTo>
                <a:lnTo>
                  <a:pt x="2609" y="778"/>
                </a:lnTo>
                <a:lnTo>
                  <a:pt x="2609" y="778"/>
                </a:lnTo>
                <a:lnTo>
                  <a:pt x="2609" y="778"/>
                </a:lnTo>
                <a:lnTo>
                  <a:pt x="2609" y="776"/>
                </a:lnTo>
                <a:lnTo>
                  <a:pt x="2607" y="772"/>
                </a:lnTo>
                <a:lnTo>
                  <a:pt x="2604" y="772"/>
                </a:lnTo>
                <a:lnTo>
                  <a:pt x="2604" y="770"/>
                </a:lnTo>
                <a:lnTo>
                  <a:pt x="2604" y="767"/>
                </a:lnTo>
                <a:lnTo>
                  <a:pt x="2607" y="767"/>
                </a:lnTo>
                <a:lnTo>
                  <a:pt x="2604" y="765"/>
                </a:lnTo>
                <a:lnTo>
                  <a:pt x="2602" y="765"/>
                </a:lnTo>
                <a:lnTo>
                  <a:pt x="2600" y="763"/>
                </a:lnTo>
                <a:lnTo>
                  <a:pt x="2598" y="759"/>
                </a:lnTo>
                <a:lnTo>
                  <a:pt x="2596" y="759"/>
                </a:lnTo>
                <a:lnTo>
                  <a:pt x="2592" y="757"/>
                </a:lnTo>
                <a:lnTo>
                  <a:pt x="2590" y="757"/>
                </a:lnTo>
                <a:lnTo>
                  <a:pt x="2590" y="755"/>
                </a:lnTo>
                <a:lnTo>
                  <a:pt x="2588" y="751"/>
                </a:lnTo>
                <a:lnTo>
                  <a:pt x="2586" y="744"/>
                </a:lnTo>
                <a:lnTo>
                  <a:pt x="2584" y="740"/>
                </a:lnTo>
                <a:lnTo>
                  <a:pt x="2584" y="738"/>
                </a:lnTo>
                <a:lnTo>
                  <a:pt x="2584" y="738"/>
                </a:lnTo>
                <a:lnTo>
                  <a:pt x="2581" y="736"/>
                </a:lnTo>
                <a:lnTo>
                  <a:pt x="2579" y="734"/>
                </a:lnTo>
                <a:lnTo>
                  <a:pt x="2577" y="732"/>
                </a:lnTo>
                <a:lnTo>
                  <a:pt x="2571" y="730"/>
                </a:lnTo>
                <a:lnTo>
                  <a:pt x="2567" y="730"/>
                </a:lnTo>
                <a:lnTo>
                  <a:pt x="2565" y="732"/>
                </a:lnTo>
                <a:lnTo>
                  <a:pt x="2563" y="732"/>
                </a:lnTo>
                <a:lnTo>
                  <a:pt x="2556" y="730"/>
                </a:lnTo>
                <a:lnTo>
                  <a:pt x="2554" y="730"/>
                </a:lnTo>
                <a:lnTo>
                  <a:pt x="2552" y="728"/>
                </a:lnTo>
                <a:lnTo>
                  <a:pt x="2554" y="730"/>
                </a:lnTo>
                <a:lnTo>
                  <a:pt x="2556" y="730"/>
                </a:lnTo>
                <a:lnTo>
                  <a:pt x="2558" y="730"/>
                </a:lnTo>
                <a:lnTo>
                  <a:pt x="2560" y="730"/>
                </a:lnTo>
                <a:lnTo>
                  <a:pt x="2563" y="728"/>
                </a:lnTo>
                <a:lnTo>
                  <a:pt x="2565" y="726"/>
                </a:lnTo>
                <a:lnTo>
                  <a:pt x="2567" y="726"/>
                </a:lnTo>
                <a:lnTo>
                  <a:pt x="2569" y="726"/>
                </a:lnTo>
                <a:lnTo>
                  <a:pt x="2569" y="723"/>
                </a:lnTo>
                <a:lnTo>
                  <a:pt x="2567" y="721"/>
                </a:lnTo>
                <a:lnTo>
                  <a:pt x="2563" y="721"/>
                </a:lnTo>
                <a:lnTo>
                  <a:pt x="2560" y="723"/>
                </a:lnTo>
                <a:lnTo>
                  <a:pt x="2560" y="723"/>
                </a:lnTo>
                <a:lnTo>
                  <a:pt x="2560" y="721"/>
                </a:lnTo>
                <a:lnTo>
                  <a:pt x="2563" y="721"/>
                </a:lnTo>
                <a:lnTo>
                  <a:pt x="2563" y="721"/>
                </a:lnTo>
                <a:lnTo>
                  <a:pt x="2567" y="721"/>
                </a:lnTo>
                <a:lnTo>
                  <a:pt x="2569" y="719"/>
                </a:lnTo>
                <a:lnTo>
                  <a:pt x="2571" y="719"/>
                </a:lnTo>
                <a:lnTo>
                  <a:pt x="2571" y="717"/>
                </a:lnTo>
                <a:lnTo>
                  <a:pt x="2573" y="715"/>
                </a:lnTo>
                <a:lnTo>
                  <a:pt x="2575" y="713"/>
                </a:lnTo>
                <a:lnTo>
                  <a:pt x="2577" y="707"/>
                </a:lnTo>
                <a:lnTo>
                  <a:pt x="2577" y="707"/>
                </a:lnTo>
                <a:lnTo>
                  <a:pt x="2577" y="705"/>
                </a:lnTo>
                <a:lnTo>
                  <a:pt x="2579" y="705"/>
                </a:lnTo>
                <a:lnTo>
                  <a:pt x="2579" y="702"/>
                </a:lnTo>
                <a:lnTo>
                  <a:pt x="2581" y="700"/>
                </a:lnTo>
                <a:lnTo>
                  <a:pt x="2581" y="700"/>
                </a:lnTo>
                <a:lnTo>
                  <a:pt x="2581" y="700"/>
                </a:lnTo>
                <a:lnTo>
                  <a:pt x="2581" y="696"/>
                </a:lnTo>
                <a:lnTo>
                  <a:pt x="2579" y="696"/>
                </a:lnTo>
                <a:lnTo>
                  <a:pt x="2577" y="696"/>
                </a:lnTo>
                <a:lnTo>
                  <a:pt x="2575" y="696"/>
                </a:lnTo>
                <a:lnTo>
                  <a:pt x="2567" y="696"/>
                </a:lnTo>
                <a:lnTo>
                  <a:pt x="2565" y="696"/>
                </a:lnTo>
                <a:lnTo>
                  <a:pt x="2565" y="696"/>
                </a:lnTo>
                <a:lnTo>
                  <a:pt x="2563" y="696"/>
                </a:lnTo>
                <a:lnTo>
                  <a:pt x="2560" y="694"/>
                </a:lnTo>
                <a:lnTo>
                  <a:pt x="2558" y="696"/>
                </a:lnTo>
                <a:lnTo>
                  <a:pt x="2554" y="696"/>
                </a:lnTo>
                <a:lnTo>
                  <a:pt x="2552" y="698"/>
                </a:lnTo>
                <a:lnTo>
                  <a:pt x="2550" y="698"/>
                </a:lnTo>
                <a:lnTo>
                  <a:pt x="2548" y="698"/>
                </a:lnTo>
                <a:lnTo>
                  <a:pt x="2548" y="696"/>
                </a:lnTo>
                <a:lnTo>
                  <a:pt x="2552" y="694"/>
                </a:lnTo>
                <a:lnTo>
                  <a:pt x="2552" y="692"/>
                </a:lnTo>
                <a:lnTo>
                  <a:pt x="2552" y="692"/>
                </a:lnTo>
                <a:lnTo>
                  <a:pt x="2550" y="692"/>
                </a:lnTo>
                <a:lnTo>
                  <a:pt x="2550" y="690"/>
                </a:lnTo>
                <a:lnTo>
                  <a:pt x="2550" y="690"/>
                </a:lnTo>
                <a:lnTo>
                  <a:pt x="2552" y="688"/>
                </a:lnTo>
                <a:lnTo>
                  <a:pt x="2558" y="684"/>
                </a:lnTo>
                <a:lnTo>
                  <a:pt x="2560" y="682"/>
                </a:lnTo>
                <a:lnTo>
                  <a:pt x="2563" y="682"/>
                </a:lnTo>
                <a:lnTo>
                  <a:pt x="2563" y="682"/>
                </a:lnTo>
                <a:lnTo>
                  <a:pt x="2563" y="679"/>
                </a:lnTo>
                <a:lnTo>
                  <a:pt x="2563" y="677"/>
                </a:lnTo>
                <a:lnTo>
                  <a:pt x="2563" y="677"/>
                </a:lnTo>
                <a:lnTo>
                  <a:pt x="2563" y="675"/>
                </a:lnTo>
                <a:lnTo>
                  <a:pt x="2563" y="675"/>
                </a:lnTo>
                <a:lnTo>
                  <a:pt x="2560" y="675"/>
                </a:lnTo>
                <a:lnTo>
                  <a:pt x="2558" y="675"/>
                </a:lnTo>
                <a:lnTo>
                  <a:pt x="2554" y="677"/>
                </a:lnTo>
                <a:lnTo>
                  <a:pt x="2552" y="677"/>
                </a:lnTo>
                <a:lnTo>
                  <a:pt x="2548" y="677"/>
                </a:lnTo>
                <a:lnTo>
                  <a:pt x="2544" y="677"/>
                </a:lnTo>
                <a:lnTo>
                  <a:pt x="2542" y="677"/>
                </a:lnTo>
                <a:lnTo>
                  <a:pt x="2542" y="677"/>
                </a:lnTo>
                <a:lnTo>
                  <a:pt x="2540" y="677"/>
                </a:lnTo>
                <a:lnTo>
                  <a:pt x="2540" y="679"/>
                </a:lnTo>
                <a:lnTo>
                  <a:pt x="2540" y="677"/>
                </a:lnTo>
                <a:lnTo>
                  <a:pt x="2537" y="677"/>
                </a:lnTo>
                <a:lnTo>
                  <a:pt x="2535" y="677"/>
                </a:lnTo>
                <a:lnTo>
                  <a:pt x="2535" y="677"/>
                </a:lnTo>
                <a:lnTo>
                  <a:pt x="2535" y="677"/>
                </a:lnTo>
                <a:lnTo>
                  <a:pt x="2535" y="677"/>
                </a:lnTo>
                <a:lnTo>
                  <a:pt x="2533" y="679"/>
                </a:lnTo>
                <a:lnTo>
                  <a:pt x="2533" y="679"/>
                </a:lnTo>
                <a:lnTo>
                  <a:pt x="2533" y="682"/>
                </a:lnTo>
                <a:lnTo>
                  <a:pt x="2533" y="682"/>
                </a:lnTo>
                <a:lnTo>
                  <a:pt x="2535" y="684"/>
                </a:lnTo>
                <a:lnTo>
                  <a:pt x="2535" y="684"/>
                </a:lnTo>
                <a:lnTo>
                  <a:pt x="2535" y="684"/>
                </a:lnTo>
                <a:lnTo>
                  <a:pt x="2531" y="684"/>
                </a:lnTo>
                <a:lnTo>
                  <a:pt x="2531" y="684"/>
                </a:lnTo>
                <a:lnTo>
                  <a:pt x="2531" y="686"/>
                </a:lnTo>
                <a:lnTo>
                  <a:pt x="2531" y="686"/>
                </a:lnTo>
                <a:lnTo>
                  <a:pt x="2531" y="686"/>
                </a:lnTo>
                <a:lnTo>
                  <a:pt x="2529" y="688"/>
                </a:lnTo>
                <a:lnTo>
                  <a:pt x="2529" y="688"/>
                </a:lnTo>
                <a:lnTo>
                  <a:pt x="2533" y="692"/>
                </a:lnTo>
                <a:lnTo>
                  <a:pt x="2533" y="692"/>
                </a:lnTo>
                <a:lnTo>
                  <a:pt x="2531" y="692"/>
                </a:lnTo>
                <a:lnTo>
                  <a:pt x="2531" y="692"/>
                </a:lnTo>
                <a:lnTo>
                  <a:pt x="2531" y="692"/>
                </a:lnTo>
                <a:lnTo>
                  <a:pt x="2527" y="692"/>
                </a:lnTo>
                <a:lnTo>
                  <a:pt x="2525" y="692"/>
                </a:lnTo>
                <a:lnTo>
                  <a:pt x="2525" y="694"/>
                </a:lnTo>
                <a:lnTo>
                  <a:pt x="2525" y="696"/>
                </a:lnTo>
                <a:lnTo>
                  <a:pt x="2525" y="696"/>
                </a:lnTo>
                <a:lnTo>
                  <a:pt x="2525" y="698"/>
                </a:lnTo>
                <a:lnTo>
                  <a:pt x="2525" y="698"/>
                </a:lnTo>
                <a:lnTo>
                  <a:pt x="2527" y="698"/>
                </a:lnTo>
                <a:lnTo>
                  <a:pt x="2525" y="698"/>
                </a:lnTo>
                <a:lnTo>
                  <a:pt x="2525" y="700"/>
                </a:lnTo>
                <a:lnTo>
                  <a:pt x="2523" y="700"/>
                </a:lnTo>
                <a:lnTo>
                  <a:pt x="2523" y="700"/>
                </a:lnTo>
                <a:lnTo>
                  <a:pt x="2523" y="702"/>
                </a:lnTo>
                <a:lnTo>
                  <a:pt x="2525" y="702"/>
                </a:lnTo>
                <a:close/>
                <a:moveTo>
                  <a:pt x="2560" y="673"/>
                </a:moveTo>
                <a:lnTo>
                  <a:pt x="2560" y="673"/>
                </a:lnTo>
                <a:lnTo>
                  <a:pt x="2563" y="673"/>
                </a:lnTo>
                <a:lnTo>
                  <a:pt x="2563" y="673"/>
                </a:lnTo>
                <a:lnTo>
                  <a:pt x="2560" y="671"/>
                </a:lnTo>
                <a:lnTo>
                  <a:pt x="2560" y="671"/>
                </a:lnTo>
                <a:lnTo>
                  <a:pt x="2560" y="671"/>
                </a:lnTo>
                <a:lnTo>
                  <a:pt x="2560" y="671"/>
                </a:lnTo>
                <a:lnTo>
                  <a:pt x="2558" y="669"/>
                </a:lnTo>
                <a:lnTo>
                  <a:pt x="2558" y="671"/>
                </a:lnTo>
                <a:lnTo>
                  <a:pt x="2558" y="671"/>
                </a:lnTo>
                <a:lnTo>
                  <a:pt x="2558" y="671"/>
                </a:lnTo>
                <a:lnTo>
                  <a:pt x="2560" y="673"/>
                </a:lnTo>
                <a:close/>
                <a:moveTo>
                  <a:pt x="2592" y="635"/>
                </a:moveTo>
                <a:lnTo>
                  <a:pt x="2592" y="635"/>
                </a:lnTo>
                <a:lnTo>
                  <a:pt x="2592" y="633"/>
                </a:lnTo>
                <a:lnTo>
                  <a:pt x="2592" y="633"/>
                </a:lnTo>
                <a:lnTo>
                  <a:pt x="2592" y="633"/>
                </a:lnTo>
                <a:lnTo>
                  <a:pt x="2594" y="633"/>
                </a:lnTo>
                <a:lnTo>
                  <a:pt x="2594" y="631"/>
                </a:lnTo>
                <a:lnTo>
                  <a:pt x="2594" y="631"/>
                </a:lnTo>
                <a:lnTo>
                  <a:pt x="2592" y="631"/>
                </a:lnTo>
                <a:lnTo>
                  <a:pt x="2590" y="633"/>
                </a:lnTo>
                <a:lnTo>
                  <a:pt x="2592" y="635"/>
                </a:lnTo>
                <a:lnTo>
                  <a:pt x="2592" y="635"/>
                </a:lnTo>
                <a:close/>
                <a:moveTo>
                  <a:pt x="2588" y="832"/>
                </a:moveTo>
                <a:lnTo>
                  <a:pt x="2588" y="832"/>
                </a:lnTo>
                <a:lnTo>
                  <a:pt x="2586" y="835"/>
                </a:lnTo>
                <a:lnTo>
                  <a:pt x="2586" y="835"/>
                </a:lnTo>
                <a:lnTo>
                  <a:pt x="2586" y="835"/>
                </a:lnTo>
                <a:lnTo>
                  <a:pt x="2590" y="837"/>
                </a:lnTo>
                <a:lnTo>
                  <a:pt x="2590" y="837"/>
                </a:lnTo>
                <a:lnTo>
                  <a:pt x="2590" y="835"/>
                </a:lnTo>
                <a:lnTo>
                  <a:pt x="2590" y="835"/>
                </a:lnTo>
                <a:lnTo>
                  <a:pt x="2592" y="835"/>
                </a:lnTo>
                <a:lnTo>
                  <a:pt x="2592" y="835"/>
                </a:lnTo>
                <a:lnTo>
                  <a:pt x="2592" y="832"/>
                </a:lnTo>
                <a:lnTo>
                  <a:pt x="2588" y="832"/>
                </a:lnTo>
                <a:close/>
                <a:moveTo>
                  <a:pt x="2565" y="663"/>
                </a:moveTo>
                <a:lnTo>
                  <a:pt x="2567" y="663"/>
                </a:lnTo>
                <a:lnTo>
                  <a:pt x="2567" y="665"/>
                </a:lnTo>
                <a:lnTo>
                  <a:pt x="2567" y="665"/>
                </a:lnTo>
                <a:lnTo>
                  <a:pt x="2569" y="665"/>
                </a:lnTo>
                <a:lnTo>
                  <a:pt x="2569" y="663"/>
                </a:lnTo>
                <a:lnTo>
                  <a:pt x="2569" y="663"/>
                </a:lnTo>
                <a:lnTo>
                  <a:pt x="2567" y="663"/>
                </a:lnTo>
                <a:lnTo>
                  <a:pt x="2567" y="663"/>
                </a:lnTo>
                <a:lnTo>
                  <a:pt x="2565" y="661"/>
                </a:lnTo>
                <a:lnTo>
                  <a:pt x="2565" y="661"/>
                </a:lnTo>
                <a:lnTo>
                  <a:pt x="2563" y="661"/>
                </a:lnTo>
                <a:lnTo>
                  <a:pt x="2565" y="663"/>
                </a:lnTo>
                <a:lnTo>
                  <a:pt x="2565" y="663"/>
                </a:lnTo>
                <a:close/>
                <a:moveTo>
                  <a:pt x="2573" y="663"/>
                </a:moveTo>
                <a:lnTo>
                  <a:pt x="2573" y="663"/>
                </a:lnTo>
                <a:lnTo>
                  <a:pt x="2571" y="663"/>
                </a:lnTo>
                <a:lnTo>
                  <a:pt x="2571" y="663"/>
                </a:lnTo>
                <a:lnTo>
                  <a:pt x="2569" y="663"/>
                </a:lnTo>
                <a:lnTo>
                  <a:pt x="2571" y="663"/>
                </a:lnTo>
                <a:lnTo>
                  <a:pt x="2573" y="663"/>
                </a:lnTo>
                <a:close/>
                <a:moveTo>
                  <a:pt x="2584" y="642"/>
                </a:moveTo>
                <a:lnTo>
                  <a:pt x="2584" y="642"/>
                </a:lnTo>
                <a:lnTo>
                  <a:pt x="2586" y="642"/>
                </a:lnTo>
                <a:lnTo>
                  <a:pt x="2586" y="642"/>
                </a:lnTo>
                <a:lnTo>
                  <a:pt x="2586" y="642"/>
                </a:lnTo>
                <a:lnTo>
                  <a:pt x="2586" y="644"/>
                </a:lnTo>
                <a:lnTo>
                  <a:pt x="2588" y="644"/>
                </a:lnTo>
                <a:lnTo>
                  <a:pt x="2588" y="644"/>
                </a:lnTo>
                <a:lnTo>
                  <a:pt x="2590" y="644"/>
                </a:lnTo>
                <a:lnTo>
                  <a:pt x="2590" y="644"/>
                </a:lnTo>
                <a:lnTo>
                  <a:pt x="2590" y="646"/>
                </a:lnTo>
                <a:lnTo>
                  <a:pt x="2588" y="648"/>
                </a:lnTo>
                <a:lnTo>
                  <a:pt x="2590" y="650"/>
                </a:lnTo>
                <a:lnTo>
                  <a:pt x="2590" y="650"/>
                </a:lnTo>
                <a:lnTo>
                  <a:pt x="2590" y="648"/>
                </a:lnTo>
                <a:lnTo>
                  <a:pt x="2590" y="646"/>
                </a:lnTo>
                <a:lnTo>
                  <a:pt x="2590" y="644"/>
                </a:lnTo>
                <a:lnTo>
                  <a:pt x="2590" y="644"/>
                </a:lnTo>
                <a:lnTo>
                  <a:pt x="2592" y="644"/>
                </a:lnTo>
                <a:lnTo>
                  <a:pt x="2592" y="642"/>
                </a:lnTo>
                <a:lnTo>
                  <a:pt x="2592" y="640"/>
                </a:lnTo>
                <a:lnTo>
                  <a:pt x="2592" y="637"/>
                </a:lnTo>
                <a:lnTo>
                  <a:pt x="2592" y="637"/>
                </a:lnTo>
                <a:lnTo>
                  <a:pt x="2592" y="637"/>
                </a:lnTo>
                <a:lnTo>
                  <a:pt x="2590" y="635"/>
                </a:lnTo>
                <a:lnTo>
                  <a:pt x="2590" y="637"/>
                </a:lnTo>
                <a:lnTo>
                  <a:pt x="2588" y="635"/>
                </a:lnTo>
                <a:lnTo>
                  <a:pt x="2590" y="633"/>
                </a:lnTo>
                <a:lnTo>
                  <a:pt x="2588" y="633"/>
                </a:lnTo>
                <a:lnTo>
                  <a:pt x="2588" y="633"/>
                </a:lnTo>
                <a:lnTo>
                  <a:pt x="2586" y="635"/>
                </a:lnTo>
                <a:lnTo>
                  <a:pt x="2586" y="635"/>
                </a:lnTo>
                <a:lnTo>
                  <a:pt x="2586" y="635"/>
                </a:lnTo>
                <a:lnTo>
                  <a:pt x="2586" y="637"/>
                </a:lnTo>
                <a:lnTo>
                  <a:pt x="2588" y="637"/>
                </a:lnTo>
                <a:lnTo>
                  <a:pt x="2588" y="640"/>
                </a:lnTo>
                <a:lnTo>
                  <a:pt x="2586" y="640"/>
                </a:lnTo>
                <a:lnTo>
                  <a:pt x="2586" y="640"/>
                </a:lnTo>
                <a:lnTo>
                  <a:pt x="2584" y="642"/>
                </a:lnTo>
                <a:lnTo>
                  <a:pt x="2584" y="642"/>
                </a:lnTo>
                <a:lnTo>
                  <a:pt x="2584" y="642"/>
                </a:lnTo>
                <a:close/>
                <a:moveTo>
                  <a:pt x="2560" y="669"/>
                </a:moveTo>
                <a:lnTo>
                  <a:pt x="2560" y="669"/>
                </a:lnTo>
                <a:lnTo>
                  <a:pt x="2560" y="669"/>
                </a:lnTo>
                <a:lnTo>
                  <a:pt x="2560" y="669"/>
                </a:lnTo>
                <a:lnTo>
                  <a:pt x="2560" y="669"/>
                </a:lnTo>
                <a:lnTo>
                  <a:pt x="2560" y="669"/>
                </a:lnTo>
                <a:lnTo>
                  <a:pt x="2560" y="669"/>
                </a:lnTo>
                <a:lnTo>
                  <a:pt x="2563" y="669"/>
                </a:lnTo>
                <a:lnTo>
                  <a:pt x="2565" y="669"/>
                </a:lnTo>
                <a:lnTo>
                  <a:pt x="2567" y="671"/>
                </a:lnTo>
                <a:lnTo>
                  <a:pt x="2567" y="671"/>
                </a:lnTo>
                <a:lnTo>
                  <a:pt x="2567" y="671"/>
                </a:lnTo>
                <a:lnTo>
                  <a:pt x="2567" y="669"/>
                </a:lnTo>
                <a:lnTo>
                  <a:pt x="2567" y="669"/>
                </a:lnTo>
                <a:lnTo>
                  <a:pt x="2567" y="669"/>
                </a:lnTo>
                <a:lnTo>
                  <a:pt x="2565" y="669"/>
                </a:lnTo>
                <a:lnTo>
                  <a:pt x="2563" y="669"/>
                </a:lnTo>
                <a:lnTo>
                  <a:pt x="2563" y="667"/>
                </a:lnTo>
                <a:lnTo>
                  <a:pt x="2565" y="667"/>
                </a:lnTo>
                <a:lnTo>
                  <a:pt x="2565" y="667"/>
                </a:lnTo>
                <a:lnTo>
                  <a:pt x="2563" y="667"/>
                </a:lnTo>
                <a:lnTo>
                  <a:pt x="2563" y="665"/>
                </a:lnTo>
                <a:lnTo>
                  <a:pt x="2560" y="665"/>
                </a:lnTo>
                <a:lnTo>
                  <a:pt x="2560" y="665"/>
                </a:lnTo>
                <a:lnTo>
                  <a:pt x="2558" y="667"/>
                </a:lnTo>
                <a:lnTo>
                  <a:pt x="2558" y="667"/>
                </a:lnTo>
                <a:lnTo>
                  <a:pt x="2558" y="669"/>
                </a:lnTo>
                <a:lnTo>
                  <a:pt x="2560" y="669"/>
                </a:lnTo>
                <a:close/>
                <a:moveTo>
                  <a:pt x="2569" y="858"/>
                </a:moveTo>
                <a:lnTo>
                  <a:pt x="2569" y="858"/>
                </a:lnTo>
                <a:lnTo>
                  <a:pt x="2571" y="858"/>
                </a:lnTo>
                <a:lnTo>
                  <a:pt x="2571" y="856"/>
                </a:lnTo>
                <a:lnTo>
                  <a:pt x="2571" y="856"/>
                </a:lnTo>
                <a:lnTo>
                  <a:pt x="2571" y="856"/>
                </a:lnTo>
                <a:lnTo>
                  <a:pt x="2569" y="858"/>
                </a:lnTo>
                <a:close/>
                <a:moveTo>
                  <a:pt x="2575" y="860"/>
                </a:moveTo>
                <a:lnTo>
                  <a:pt x="2575" y="862"/>
                </a:lnTo>
                <a:lnTo>
                  <a:pt x="2577" y="862"/>
                </a:lnTo>
                <a:lnTo>
                  <a:pt x="2577" y="862"/>
                </a:lnTo>
                <a:lnTo>
                  <a:pt x="2577" y="862"/>
                </a:lnTo>
                <a:lnTo>
                  <a:pt x="2579" y="862"/>
                </a:lnTo>
                <a:lnTo>
                  <a:pt x="2579" y="862"/>
                </a:lnTo>
                <a:lnTo>
                  <a:pt x="2577" y="860"/>
                </a:lnTo>
                <a:lnTo>
                  <a:pt x="2575" y="860"/>
                </a:lnTo>
                <a:close/>
                <a:moveTo>
                  <a:pt x="2516" y="709"/>
                </a:moveTo>
                <a:lnTo>
                  <a:pt x="2516" y="709"/>
                </a:lnTo>
                <a:lnTo>
                  <a:pt x="2514" y="709"/>
                </a:lnTo>
                <a:lnTo>
                  <a:pt x="2514" y="711"/>
                </a:lnTo>
                <a:lnTo>
                  <a:pt x="2516" y="711"/>
                </a:lnTo>
                <a:lnTo>
                  <a:pt x="2516" y="711"/>
                </a:lnTo>
                <a:lnTo>
                  <a:pt x="2516" y="711"/>
                </a:lnTo>
                <a:lnTo>
                  <a:pt x="2516" y="711"/>
                </a:lnTo>
                <a:lnTo>
                  <a:pt x="2516" y="709"/>
                </a:lnTo>
                <a:lnTo>
                  <a:pt x="2516" y="709"/>
                </a:lnTo>
                <a:close/>
                <a:moveTo>
                  <a:pt x="2521" y="734"/>
                </a:moveTo>
                <a:lnTo>
                  <a:pt x="2521" y="734"/>
                </a:lnTo>
                <a:lnTo>
                  <a:pt x="2523" y="730"/>
                </a:lnTo>
                <a:lnTo>
                  <a:pt x="2525" y="728"/>
                </a:lnTo>
                <a:lnTo>
                  <a:pt x="2525" y="728"/>
                </a:lnTo>
                <a:lnTo>
                  <a:pt x="2523" y="728"/>
                </a:lnTo>
                <a:lnTo>
                  <a:pt x="2521" y="730"/>
                </a:lnTo>
                <a:lnTo>
                  <a:pt x="2521" y="730"/>
                </a:lnTo>
                <a:lnTo>
                  <a:pt x="2521" y="730"/>
                </a:lnTo>
                <a:lnTo>
                  <a:pt x="2523" y="730"/>
                </a:lnTo>
                <a:lnTo>
                  <a:pt x="2521" y="732"/>
                </a:lnTo>
                <a:lnTo>
                  <a:pt x="2521" y="732"/>
                </a:lnTo>
                <a:lnTo>
                  <a:pt x="2521" y="734"/>
                </a:lnTo>
                <a:lnTo>
                  <a:pt x="2521" y="734"/>
                </a:lnTo>
                <a:lnTo>
                  <a:pt x="2521" y="734"/>
                </a:lnTo>
                <a:lnTo>
                  <a:pt x="2521" y="734"/>
                </a:lnTo>
                <a:close/>
                <a:moveTo>
                  <a:pt x="2516" y="696"/>
                </a:moveTo>
                <a:lnTo>
                  <a:pt x="2516" y="696"/>
                </a:lnTo>
                <a:lnTo>
                  <a:pt x="2514" y="698"/>
                </a:lnTo>
                <a:lnTo>
                  <a:pt x="2512" y="698"/>
                </a:lnTo>
                <a:lnTo>
                  <a:pt x="2512" y="698"/>
                </a:lnTo>
                <a:lnTo>
                  <a:pt x="2512" y="698"/>
                </a:lnTo>
                <a:lnTo>
                  <a:pt x="2512" y="698"/>
                </a:lnTo>
                <a:lnTo>
                  <a:pt x="2512" y="700"/>
                </a:lnTo>
                <a:lnTo>
                  <a:pt x="2512" y="700"/>
                </a:lnTo>
                <a:lnTo>
                  <a:pt x="2510" y="700"/>
                </a:lnTo>
                <a:lnTo>
                  <a:pt x="2510" y="700"/>
                </a:lnTo>
                <a:lnTo>
                  <a:pt x="2510" y="700"/>
                </a:lnTo>
                <a:lnTo>
                  <a:pt x="2510" y="700"/>
                </a:lnTo>
                <a:lnTo>
                  <a:pt x="2510" y="702"/>
                </a:lnTo>
                <a:lnTo>
                  <a:pt x="2514" y="702"/>
                </a:lnTo>
                <a:lnTo>
                  <a:pt x="2516" y="705"/>
                </a:lnTo>
                <a:lnTo>
                  <a:pt x="2516" y="705"/>
                </a:lnTo>
                <a:lnTo>
                  <a:pt x="2516" y="707"/>
                </a:lnTo>
                <a:lnTo>
                  <a:pt x="2519" y="707"/>
                </a:lnTo>
                <a:lnTo>
                  <a:pt x="2521" y="705"/>
                </a:lnTo>
                <a:lnTo>
                  <a:pt x="2521" y="709"/>
                </a:lnTo>
                <a:lnTo>
                  <a:pt x="2521" y="709"/>
                </a:lnTo>
                <a:lnTo>
                  <a:pt x="2521" y="709"/>
                </a:lnTo>
                <a:lnTo>
                  <a:pt x="2523" y="709"/>
                </a:lnTo>
                <a:lnTo>
                  <a:pt x="2523" y="707"/>
                </a:lnTo>
                <a:lnTo>
                  <a:pt x="2525" y="707"/>
                </a:lnTo>
                <a:lnTo>
                  <a:pt x="2525" y="705"/>
                </a:lnTo>
                <a:lnTo>
                  <a:pt x="2525" y="705"/>
                </a:lnTo>
                <a:lnTo>
                  <a:pt x="2525" y="705"/>
                </a:lnTo>
                <a:lnTo>
                  <a:pt x="2523" y="705"/>
                </a:lnTo>
                <a:lnTo>
                  <a:pt x="2521" y="705"/>
                </a:lnTo>
                <a:lnTo>
                  <a:pt x="2519" y="705"/>
                </a:lnTo>
                <a:lnTo>
                  <a:pt x="2519" y="702"/>
                </a:lnTo>
                <a:lnTo>
                  <a:pt x="2519" y="702"/>
                </a:lnTo>
                <a:lnTo>
                  <a:pt x="2519" y="700"/>
                </a:lnTo>
                <a:lnTo>
                  <a:pt x="2519" y="700"/>
                </a:lnTo>
                <a:lnTo>
                  <a:pt x="2519" y="700"/>
                </a:lnTo>
                <a:lnTo>
                  <a:pt x="2519" y="698"/>
                </a:lnTo>
                <a:lnTo>
                  <a:pt x="2516" y="696"/>
                </a:lnTo>
                <a:lnTo>
                  <a:pt x="2516" y="696"/>
                </a:lnTo>
                <a:close/>
                <a:moveTo>
                  <a:pt x="2531" y="740"/>
                </a:moveTo>
                <a:lnTo>
                  <a:pt x="2531" y="740"/>
                </a:lnTo>
                <a:lnTo>
                  <a:pt x="2533" y="740"/>
                </a:lnTo>
                <a:lnTo>
                  <a:pt x="2533" y="740"/>
                </a:lnTo>
                <a:lnTo>
                  <a:pt x="2533" y="738"/>
                </a:lnTo>
                <a:lnTo>
                  <a:pt x="2533" y="736"/>
                </a:lnTo>
                <a:lnTo>
                  <a:pt x="2533" y="736"/>
                </a:lnTo>
                <a:lnTo>
                  <a:pt x="2531" y="736"/>
                </a:lnTo>
                <a:lnTo>
                  <a:pt x="2531" y="736"/>
                </a:lnTo>
                <a:lnTo>
                  <a:pt x="2531" y="736"/>
                </a:lnTo>
                <a:lnTo>
                  <a:pt x="2529" y="736"/>
                </a:lnTo>
                <a:lnTo>
                  <a:pt x="2529" y="738"/>
                </a:lnTo>
                <a:lnTo>
                  <a:pt x="2531" y="740"/>
                </a:lnTo>
                <a:lnTo>
                  <a:pt x="2531" y="740"/>
                </a:lnTo>
                <a:close/>
                <a:moveTo>
                  <a:pt x="2516" y="723"/>
                </a:moveTo>
                <a:lnTo>
                  <a:pt x="2516" y="723"/>
                </a:lnTo>
                <a:lnTo>
                  <a:pt x="2516" y="723"/>
                </a:lnTo>
                <a:lnTo>
                  <a:pt x="2519" y="723"/>
                </a:lnTo>
                <a:lnTo>
                  <a:pt x="2525" y="723"/>
                </a:lnTo>
                <a:lnTo>
                  <a:pt x="2525" y="719"/>
                </a:lnTo>
                <a:lnTo>
                  <a:pt x="2523" y="719"/>
                </a:lnTo>
                <a:lnTo>
                  <a:pt x="2521" y="719"/>
                </a:lnTo>
                <a:lnTo>
                  <a:pt x="2521" y="717"/>
                </a:lnTo>
                <a:lnTo>
                  <a:pt x="2519" y="717"/>
                </a:lnTo>
                <a:lnTo>
                  <a:pt x="2519" y="717"/>
                </a:lnTo>
                <a:lnTo>
                  <a:pt x="2519" y="717"/>
                </a:lnTo>
                <a:lnTo>
                  <a:pt x="2516" y="717"/>
                </a:lnTo>
                <a:lnTo>
                  <a:pt x="2516" y="717"/>
                </a:lnTo>
                <a:lnTo>
                  <a:pt x="2516" y="719"/>
                </a:lnTo>
                <a:lnTo>
                  <a:pt x="2516" y="719"/>
                </a:lnTo>
                <a:lnTo>
                  <a:pt x="2519" y="719"/>
                </a:lnTo>
                <a:lnTo>
                  <a:pt x="2519" y="723"/>
                </a:lnTo>
                <a:lnTo>
                  <a:pt x="2516" y="723"/>
                </a:lnTo>
                <a:close/>
                <a:moveTo>
                  <a:pt x="2542" y="782"/>
                </a:moveTo>
                <a:lnTo>
                  <a:pt x="2542" y="784"/>
                </a:lnTo>
                <a:lnTo>
                  <a:pt x="2544" y="786"/>
                </a:lnTo>
                <a:lnTo>
                  <a:pt x="2544" y="786"/>
                </a:lnTo>
                <a:lnTo>
                  <a:pt x="2544" y="786"/>
                </a:lnTo>
                <a:lnTo>
                  <a:pt x="2546" y="786"/>
                </a:lnTo>
                <a:lnTo>
                  <a:pt x="2548" y="786"/>
                </a:lnTo>
                <a:lnTo>
                  <a:pt x="2548" y="784"/>
                </a:lnTo>
                <a:lnTo>
                  <a:pt x="2550" y="784"/>
                </a:lnTo>
                <a:lnTo>
                  <a:pt x="2548" y="784"/>
                </a:lnTo>
                <a:lnTo>
                  <a:pt x="2548" y="784"/>
                </a:lnTo>
                <a:lnTo>
                  <a:pt x="2546" y="782"/>
                </a:lnTo>
                <a:lnTo>
                  <a:pt x="2544" y="782"/>
                </a:lnTo>
                <a:lnTo>
                  <a:pt x="2542" y="782"/>
                </a:lnTo>
                <a:close/>
                <a:moveTo>
                  <a:pt x="2544" y="761"/>
                </a:moveTo>
                <a:lnTo>
                  <a:pt x="2544" y="761"/>
                </a:lnTo>
                <a:lnTo>
                  <a:pt x="2542" y="763"/>
                </a:lnTo>
                <a:lnTo>
                  <a:pt x="2542" y="765"/>
                </a:lnTo>
                <a:lnTo>
                  <a:pt x="2540" y="765"/>
                </a:lnTo>
                <a:lnTo>
                  <a:pt x="2540" y="767"/>
                </a:lnTo>
                <a:lnTo>
                  <a:pt x="2537" y="770"/>
                </a:lnTo>
                <a:lnTo>
                  <a:pt x="2540" y="770"/>
                </a:lnTo>
                <a:lnTo>
                  <a:pt x="2540" y="767"/>
                </a:lnTo>
                <a:lnTo>
                  <a:pt x="2542" y="770"/>
                </a:lnTo>
                <a:lnTo>
                  <a:pt x="2544" y="765"/>
                </a:lnTo>
                <a:lnTo>
                  <a:pt x="2544" y="765"/>
                </a:lnTo>
                <a:lnTo>
                  <a:pt x="2546" y="765"/>
                </a:lnTo>
                <a:lnTo>
                  <a:pt x="2544" y="763"/>
                </a:lnTo>
                <a:lnTo>
                  <a:pt x="2544" y="761"/>
                </a:lnTo>
                <a:close/>
                <a:moveTo>
                  <a:pt x="2516" y="738"/>
                </a:moveTo>
                <a:lnTo>
                  <a:pt x="2516" y="738"/>
                </a:lnTo>
                <a:lnTo>
                  <a:pt x="2519" y="736"/>
                </a:lnTo>
                <a:lnTo>
                  <a:pt x="2521" y="736"/>
                </a:lnTo>
                <a:lnTo>
                  <a:pt x="2521" y="736"/>
                </a:lnTo>
                <a:lnTo>
                  <a:pt x="2519" y="734"/>
                </a:lnTo>
                <a:lnTo>
                  <a:pt x="2519" y="732"/>
                </a:lnTo>
                <a:lnTo>
                  <a:pt x="2519" y="732"/>
                </a:lnTo>
                <a:lnTo>
                  <a:pt x="2516" y="734"/>
                </a:lnTo>
                <a:lnTo>
                  <a:pt x="2516" y="732"/>
                </a:lnTo>
                <a:lnTo>
                  <a:pt x="2514" y="732"/>
                </a:lnTo>
                <a:lnTo>
                  <a:pt x="2514" y="734"/>
                </a:lnTo>
                <a:lnTo>
                  <a:pt x="2514" y="734"/>
                </a:lnTo>
                <a:lnTo>
                  <a:pt x="2514" y="734"/>
                </a:lnTo>
                <a:lnTo>
                  <a:pt x="2514" y="734"/>
                </a:lnTo>
                <a:lnTo>
                  <a:pt x="2514" y="736"/>
                </a:lnTo>
                <a:lnTo>
                  <a:pt x="2514" y="736"/>
                </a:lnTo>
                <a:lnTo>
                  <a:pt x="2514" y="736"/>
                </a:lnTo>
                <a:lnTo>
                  <a:pt x="2516" y="734"/>
                </a:lnTo>
                <a:lnTo>
                  <a:pt x="2516" y="734"/>
                </a:lnTo>
                <a:lnTo>
                  <a:pt x="2516" y="734"/>
                </a:lnTo>
                <a:lnTo>
                  <a:pt x="2516" y="736"/>
                </a:lnTo>
                <a:lnTo>
                  <a:pt x="2516" y="736"/>
                </a:lnTo>
                <a:lnTo>
                  <a:pt x="2516" y="738"/>
                </a:lnTo>
                <a:lnTo>
                  <a:pt x="2516" y="738"/>
                </a:lnTo>
                <a:close/>
                <a:moveTo>
                  <a:pt x="2512" y="717"/>
                </a:moveTo>
                <a:lnTo>
                  <a:pt x="2510" y="717"/>
                </a:lnTo>
                <a:lnTo>
                  <a:pt x="2510" y="719"/>
                </a:lnTo>
                <a:lnTo>
                  <a:pt x="2512" y="719"/>
                </a:lnTo>
                <a:lnTo>
                  <a:pt x="2512" y="717"/>
                </a:lnTo>
                <a:lnTo>
                  <a:pt x="2514" y="717"/>
                </a:lnTo>
                <a:lnTo>
                  <a:pt x="2514" y="717"/>
                </a:lnTo>
                <a:lnTo>
                  <a:pt x="2512" y="717"/>
                </a:lnTo>
                <a:close/>
                <a:moveTo>
                  <a:pt x="2661" y="816"/>
                </a:moveTo>
                <a:lnTo>
                  <a:pt x="2663" y="816"/>
                </a:lnTo>
                <a:lnTo>
                  <a:pt x="2665" y="816"/>
                </a:lnTo>
                <a:lnTo>
                  <a:pt x="2667" y="816"/>
                </a:lnTo>
                <a:lnTo>
                  <a:pt x="2667" y="816"/>
                </a:lnTo>
                <a:lnTo>
                  <a:pt x="2667" y="816"/>
                </a:lnTo>
                <a:lnTo>
                  <a:pt x="2665" y="814"/>
                </a:lnTo>
                <a:lnTo>
                  <a:pt x="2663" y="814"/>
                </a:lnTo>
                <a:lnTo>
                  <a:pt x="2661" y="814"/>
                </a:lnTo>
                <a:lnTo>
                  <a:pt x="2661" y="814"/>
                </a:lnTo>
                <a:lnTo>
                  <a:pt x="2661" y="816"/>
                </a:lnTo>
                <a:close/>
                <a:moveTo>
                  <a:pt x="2764" y="166"/>
                </a:moveTo>
                <a:lnTo>
                  <a:pt x="2764" y="168"/>
                </a:lnTo>
                <a:lnTo>
                  <a:pt x="2768" y="174"/>
                </a:lnTo>
                <a:lnTo>
                  <a:pt x="2770" y="174"/>
                </a:lnTo>
                <a:lnTo>
                  <a:pt x="2772" y="174"/>
                </a:lnTo>
                <a:lnTo>
                  <a:pt x="2776" y="176"/>
                </a:lnTo>
                <a:lnTo>
                  <a:pt x="2778" y="178"/>
                </a:lnTo>
                <a:lnTo>
                  <a:pt x="2780" y="180"/>
                </a:lnTo>
                <a:lnTo>
                  <a:pt x="2783" y="180"/>
                </a:lnTo>
                <a:lnTo>
                  <a:pt x="2783" y="178"/>
                </a:lnTo>
                <a:lnTo>
                  <a:pt x="2780" y="176"/>
                </a:lnTo>
                <a:lnTo>
                  <a:pt x="2780" y="174"/>
                </a:lnTo>
                <a:lnTo>
                  <a:pt x="2778" y="174"/>
                </a:lnTo>
                <a:lnTo>
                  <a:pt x="2776" y="172"/>
                </a:lnTo>
                <a:lnTo>
                  <a:pt x="2774" y="170"/>
                </a:lnTo>
                <a:lnTo>
                  <a:pt x="2770" y="170"/>
                </a:lnTo>
                <a:lnTo>
                  <a:pt x="2770" y="168"/>
                </a:lnTo>
                <a:lnTo>
                  <a:pt x="2770" y="168"/>
                </a:lnTo>
                <a:lnTo>
                  <a:pt x="2768" y="166"/>
                </a:lnTo>
                <a:lnTo>
                  <a:pt x="2770" y="166"/>
                </a:lnTo>
                <a:lnTo>
                  <a:pt x="2768" y="164"/>
                </a:lnTo>
                <a:lnTo>
                  <a:pt x="2766" y="162"/>
                </a:lnTo>
                <a:lnTo>
                  <a:pt x="2764" y="159"/>
                </a:lnTo>
                <a:lnTo>
                  <a:pt x="2762" y="159"/>
                </a:lnTo>
                <a:lnTo>
                  <a:pt x="2762" y="162"/>
                </a:lnTo>
                <a:lnTo>
                  <a:pt x="2762" y="164"/>
                </a:lnTo>
                <a:lnTo>
                  <a:pt x="2764" y="166"/>
                </a:lnTo>
                <a:close/>
                <a:moveTo>
                  <a:pt x="2808" y="457"/>
                </a:moveTo>
                <a:lnTo>
                  <a:pt x="2808" y="457"/>
                </a:lnTo>
                <a:lnTo>
                  <a:pt x="2806" y="457"/>
                </a:lnTo>
                <a:lnTo>
                  <a:pt x="2804" y="457"/>
                </a:lnTo>
                <a:lnTo>
                  <a:pt x="2801" y="459"/>
                </a:lnTo>
                <a:lnTo>
                  <a:pt x="2801" y="459"/>
                </a:lnTo>
                <a:lnTo>
                  <a:pt x="2801" y="459"/>
                </a:lnTo>
                <a:lnTo>
                  <a:pt x="2799" y="459"/>
                </a:lnTo>
                <a:lnTo>
                  <a:pt x="2799" y="461"/>
                </a:lnTo>
                <a:lnTo>
                  <a:pt x="2799" y="463"/>
                </a:lnTo>
                <a:lnTo>
                  <a:pt x="2801" y="463"/>
                </a:lnTo>
                <a:lnTo>
                  <a:pt x="2801" y="463"/>
                </a:lnTo>
                <a:lnTo>
                  <a:pt x="2801" y="461"/>
                </a:lnTo>
                <a:lnTo>
                  <a:pt x="2801" y="461"/>
                </a:lnTo>
                <a:lnTo>
                  <a:pt x="2804" y="461"/>
                </a:lnTo>
                <a:lnTo>
                  <a:pt x="2804" y="461"/>
                </a:lnTo>
                <a:lnTo>
                  <a:pt x="2806" y="461"/>
                </a:lnTo>
                <a:lnTo>
                  <a:pt x="2808" y="461"/>
                </a:lnTo>
                <a:lnTo>
                  <a:pt x="2808" y="459"/>
                </a:lnTo>
                <a:lnTo>
                  <a:pt x="2810" y="459"/>
                </a:lnTo>
                <a:lnTo>
                  <a:pt x="2812" y="459"/>
                </a:lnTo>
                <a:lnTo>
                  <a:pt x="2812" y="457"/>
                </a:lnTo>
                <a:lnTo>
                  <a:pt x="2812" y="457"/>
                </a:lnTo>
                <a:lnTo>
                  <a:pt x="2812" y="457"/>
                </a:lnTo>
                <a:lnTo>
                  <a:pt x="2810" y="457"/>
                </a:lnTo>
                <a:lnTo>
                  <a:pt x="2808" y="457"/>
                </a:lnTo>
                <a:close/>
                <a:moveTo>
                  <a:pt x="2594" y="631"/>
                </a:moveTo>
                <a:lnTo>
                  <a:pt x="2596" y="631"/>
                </a:lnTo>
                <a:lnTo>
                  <a:pt x="2596" y="631"/>
                </a:lnTo>
                <a:lnTo>
                  <a:pt x="2596" y="629"/>
                </a:lnTo>
                <a:lnTo>
                  <a:pt x="2596" y="629"/>
                </a:lnTo>
                <a:lnTo>
                  <a:pt x="2596" y="629"/>
                </a:lnTo>
                <a:lnTo>
                  <a:pt x="2596" y="629"/>
                </a:lnTo>
                <a:lnTo>
                  <a:pt x="2596" y="629"/>
                </a:lnTo>
                <a:lnTo>
                  <a:pt x="2594" y="629"/>
                </a:lnTo>
                <a:lnTo>
                  <a:pt x="2594" y="629"/>
                </a:lnTo>
                <a:lnTo>
                  <a:pt x="2594" y="629"/>
                </a:lnTo>
                <a:lnTo>
                  <a:pt x="2594" y="631"/>
                </a:lnTo>
                <a:lnTo>
                  <a:pt x="2594" y="631"/>
                </a:lnTo>
                <a:lnTo>
                  <a:pt x="2594" y="631"/>
                </a:lnTo>
                <a:close/>
                <a:moveTo>
                  <a:pt x="2791" y="512"/>
                </a:moveTo>
                <a:lnTo>
                  <a:pt x="2793" y="512"/>
                </a:lnTo>
                <a:lnTo>
                  <a:pt x="2793" y="512"/>
                </a:lnTo>
                <a:lnTo>
                  <a:pt x="2791" y="512"/>
                </a:lnTo>
                <a:lnTo>
                  <a:pt x="2789" y="512"/>
                </a:lnTo>
                <a:lnTo>
                  <a:pt x="2789" y="512"/>
                </a:lnTo>
                <a:lnTo>
                  <a:pt x="2787" y="514"/>
                </a:lnTo>
                <a:lnTo>
                  <a:pt x="2787" y="514"/>
                </a:lnTo>
                <a:lnTo>
                  <a:pt x="2789" y="514"/>
                </a:lnTo>
                <a:lnTo>
                  <a:pt x="2791" y="512"/>
                </a:lnTo>
                <a:close/>
                <a:moveTo>
                  <a:pt x="2791" y="510"/>
                </a:moveTo>
                <a:lnTo>
                  <a:pt x="2791" y="508"/>
                </a:lnTo>
                <a:lnTo>
                  <a:pt x="2789" y="508"/>
                </a:lnTo>
                <a:lnTo>
                  <a:pt x="2789" y="508"/>
                </a:lnTo>
                <a:lnTo>
                  <a:pt x="2789" y="508"/>
                </a:lnTo>
                <a:lnTo>
                  <a:pt x="2787" y="510"/>
                </a:lnTo>
                <a:lnTo>
                  <a:pt x="2787" y="510"/>
                </a:lnTo>
                <a:lnTo>
                  <a:pt x="2787" y="512"/>
                </a:lnTo>
                <a:lnTo>
                  <a:pt x="2787" y="510"/>
                </a:lnTo>
                <a:lnTo>
                  <a:pt x="2791" y="510"/>
                </a:lnTo>
                <a:lnTo>
                  <a:pt x="2791" y="510"/>
                </a:lnTo>
                <a:close/>
                <a:moveTo>
                  <a:pt x="2797" y="461"/>
                </a:moveTo>
                <a:lnTo>
                  <a:pt x="2795" y="463"/>
                </a:lnTo>
                <a:lnTo>
                  <a:pt x="2795" y="466"/>
                </a:lnTo>
                <a:lnTo>
                  <a:pt x="2793" y="468"/>
                </a:lnTo>
                <a:lnTo>
                  <a:pt x="2795" y="466"/>
                </a:lnTo>
                <a:lnTo>
                  <a:pt x="2797" y="466"/>
                </a:lnTo>
                <a:lnTo>
                  <a:pt x="2797" y="463"/>
                </a:lnTo>
                <a:lnTo>
                  <a:pt x="2797" y="463"/>
                </a:lnTo>
                <a:lnTo>
                  <a:pt x="2797" y="461"/>
                </a:lnTo>
                <a:lnTo>
                  <a:pt x="2797" y="461"/>
                </a:lnTo>
                <a:close/>
                <a:moveTo>
                  <a:pt x="2820" y="443"/>
                </a:moveTo>
                <a:lnTo>
                  <a:pt x="2820" y="443"/>
                </a:lnTo>
                <a:lnTo>
                  <a:pt x="2818" y="443"/>
                </a:lnTo>
                <a:lnTo>
                  <a:pt x="2818" y="445"/>
                </a:lnTo>
                <a:lnTo>
                  <a:pt x="2816" y="445"/>
                </a:lnTo>
                <a:lnTo>
                  <a:pt x="2816" y="447"/>
                </a:lnTo>
                <a:lnTo>
                  <a:pt x="2818" y="447"/>
                </a:lnTo>
                <a:lnTo>
                  <a:pt x="2820" y="447"/>
                </a:lnTo>
                <a:lnTo>
                  <a:pt x="2820" y="447"/>
                </a:lnTo>
                <a:lnTo>
                  <a:pt x="2822" y="447"/>
                </a:lnTo>
                <a:lnTo>
                  <a:pt x="2822" y="447"/>
                </a:lnTo>
                <a:lnTo>
                  <a:pt x="2822" y="449"/>
                </a:lnTo>
                <a:lnTo>
                  <a:pt x="2824" y="449"/>
                </a:lnTo>
                <a:lnTo>
                  <a:pt x="2829" y="449"/>
                </a:lnTo>
                <a:lnTo>
                  <a:pt x="2831" y="447"/>
                </a:lnTo>
                <a:lnTo>
                  <a:pt x="2831" y="445"/>
                </a:lnTo>
                <a:lnTo>
                  <a:pt x="2831" y="443"/>
                </a:lnTo>
                <a:lnTo>
                  <a:pt x="2829" y="440"/>
                </a:lnTo>
                <a:lnTo>
                  <a:pt x="2827" y="438"/>
                </a:lnTo>
                <a:lnTo>
                  <a:pt x="2827" y="438"/>
                </a:lnTo>
                <a:lnTo>
                  <a:pt x="2827" y="438"/>
                </a:lnTo>
                <a:lnTo>
                  <a:pt x="2827" y="438"/>
                </a:lnTo>
                <a:lnTo>
                  <a:pt x="2827" y="440"/>
                </a:lnTo>
                <a:lnTo>
                  <a:pt x="2822" y="440"/>
                </a:lnTo>
                <a:lnTo>
                  <a:pt x="2822" y="440"/>
                </a:lnTo>
                <a:lnTo>
                  <a:pt x="2822" y="443"/>
                </a:lnTo>
                <a:lnTo>
                  <a:pt x="2822" y="443"/>
                </a:lnTo>
                <a:lnTo>
                  <a:pt x="2820" y="443"/>
                </a:lnTo>
                <a:close/>
                <a:moveTo>
                  <a:pt x="2873" y="426"/>
                </a:moveTo>
                <a:lnTo>
                  <a:pt x="2875" y="424"/>
                </a:lnTo>
                <a:lnTo>
                  <a:pt x="2879" y="424"/>
                </a:lnTo>
                <a:lnTo>
                  <a:pt x="2881" y="424"/>
                </a:lnTo>
                <a:lnTo>
                  <a:pt x="2881" y="422"/>
                </a:lnTo>
                <a:lnTo>
                  <a:pt x="2881" y="419"/>
                </a:lnTo>
                <a:lnTo>
                  <a:pt x="2883" y="419"/>
                </a:lnTo>
                <a:lnTo>
                  <a:pt x="2885" y="417"/>
                </a:lnTo>
                <a:lnTo>
                  <a:pt x="2885" y="417"/>
                </a:lnTo>
                <a:lnTo>
                  <a:pt x="2887" y="417"/>
                </a:lnTo>
                <a:lnTo>
                  <a:pt x="2889" y="415"/>
                </a:lnTo>
                <a:lnTo>
                  <a:pt x="2892" y="413"/>
                </a:lnTo>
                <a:lnTo>
                  <a:pt x="2892" y="413"/>
                </a:lnTo>
                <a:lnTo>
                  <a:pt x="2889" y="411"/>
                </a:lnTo>
                <a:lnTo>
                  <a:pt x="2889" y="411"/>
                </a:lnTo>
                <a:lnTo>
                  <a:pt x="2889" y="413"/>
                </a:lnTo>
                <a:lnTo>
                  <a:pt x="2887" y="413"/>
                </a:lnTo>
                <a:lnTo>
                  <a:pt x="2887" y="411"/>
                </a:lnTo>
                <a:lnTo>
                  <a:pt x="2887" y="409"/>
                </a:lnTo>
                <a:lnTo>
                  <a:pt x="2885" y="407"/>
                </a:lnTo>
                <a:lnTo>
                  <a:pt x="2885" y="407"/>
                </a:lnTo>
                <a:lnTo>
                  <a:pt x="2883" y="409"/>
                </a:lnTo>
                <a:lnTo>
                  <a:pt x="2883" y="409"/>
                </a:lnTo>
                <a:lnTo>
                  <a:pt x="2883" y="411"/>
                </a:lnTo>
                <a:lnTo>
                  <a:pt x="2883" y="411"/>
                </a:lnTo>
                <a:lnTo>
                  <a:pt x="2883" y="411"/>
                </a:lnTo>
                <a:lnTo>
                  <a:pt x="2881" y="413"/>
                </a:lnTo>
                <a:lnTo>
                  <a:pt x="2881" y="413"/>
                </a:lnTo>
                <a:lnTo>
                  <a:pt x="2879" y="415"/>
                </a:lnTo>
                <a:lnTo>
                  <a:pt x="2879" y="417"/>
                </a:lnTo>
                <a:lnTo>
                  <a:pt x="2879" y="417"/>
                </a:lnTo>
                <a:lnTo>
                  <a:pt x="2879" y="419"/>
                </a:lnTo>
                <a:lnTo>
                  <a:pt x="2877" y="417"/>
                </a:lnTo>
                <a:lnTo>
                  <a:pt x="2877" y="417"/>
                </a:lnTo>
                <a:lnTo>
                  <a:pt x="2877" y="419"/>
                </a:lnTo>
                <a:lnTo>
                  <a:pt x="2875" y="419"/>
                </a:lnTo>
                <a:lnTo>
                  <a:pt x="2873" y="419"/>
                </a:lnTo>
                <a:lnTo>
                  <a:pt x="2873" y="419"/>
                </a:lnTo>
                <a:lnTo>
                  <a:pt x="2873" y="419"/>
                </a:lnTo>
                <a:lnTo>
                  <a:pt x="2873" y="422"/>
                </a:lnTo>
                <a:lnTo>
                  <a:pt x="2873" y="422"/>
                </a:lnTo>
                <a:lnTo>
                  <a:pt x="2871" y="422"/>
                </a:lnTo>
                <a:lnTo>
                  <a:pt x="2868" y="424"/>
                </a:lnTo>
                <a:lnTo>
                  <a:pt x="2871" y="424"/>
                </a:lnTo>
                <a:lnTo>
                  <a:pt x="2873" y="426"/>
                </a:lnTo>
                <a:close/>
                <a:moveTo>
                  <a:pt x="2885" y="296"/>
                </a:moveTo>
                <a:lnTo>
                  <a:pt x="2885" y="294"/>
                </a:lnTo>
                <a:lnTo>
                  <a:pt x="2887" y="294"/>
                </a:lnTo>
                <a:lnTo>
                  <a:pt x="2887" y="292"/>
                </a:lnTo>
                <a:lnTo>
                  <a:pt x="2885" y="292"/>
                </a:lnTo>
                <a:lnTo>
                  <a:pt x="2881" y="292"/>
                </a:lnTo>
                <a:lnTo>
                  <a:pt x="2881" y="292"/>
                </a:lnTo>
                <a:lnTo>
                  <a:pt x="2881" y="294"/>
                </a:lnTo>
                <a:lnTo>
                  <a:pt x="2885" y="296"/>
                </a:lnTo>
                <a:close/>
                <a:moveTo>
                  <a:pt x="2894" y="409"/>
                </a:moveTo>
                <a:lnTo>
                  <a:pt x="2894" y="411"/>
                </a:lnTo>
                <a:lnTo>
                  <a:pt x="2894" y="411"/>
                </a:lnTo>
                <a:lnTo>
                  <a:pt x="2896" y="411"/>
                </a:lnTo>
                <a:lnTo>
                  <a:pt x="2898" y="411"/>
                </a:lnTo>
                <a:lnTo>
                  <a:pt x="2898" y="411"/>
                </a:lnTo>
                <a:lnTo>
                  <a:pt x="2898" y="409"/>
                </a:lnTo>
                <a:lnTo>
                  <a:pt x="2898" y="409"/>
                </a:lnTo>
                <a:lnTo>
                  <a:pt x="2896" y="407"/>
                </a:lnTo>
                <a:lnTo>
                  <a:pt x="2896" y="407"/>
                </a:lnTo>
                <a:lnTo>
                  <a:pt x="2896" y="407"/>
                </a:lnTo>
                <a:lnTo>
                  <a:pt x="2894" y="407"/>
                </a:lnTo>
                <a:lnTo>
                  <a:pt x="2894" y="405"/>
                </a:lnTo>
                <a:lnTo>
                  <a:pt x="2892" y="407"/>
                </a:lnTo>
                <a:lnTo>
                  <a:pt x="2892" y="407"/>
                </a:lnTo>
                <a:lnTo>
                  <a:pt x="2894" y="409"/>
                </a:lnTo>
                <a:close/>
                <a:moveTo>
                  <a:pt x="2814" y="459"/>
                </a:moveTo>
                <a:lnTo>
                  <a:pt x="2816" y="459"/>
                </a:lnTo>
                <a:lnTo>
                  <a:pt x="2820" y="459"/>
                </a:lnTo>
                <a:lnTo>
                  <a:pt x="2824" y="455"/>
                </a:lnTo>
                <a:lnTo>
                  <a:pt x="2827" y="457"/>
                </a:lnTo>
                <a:lnTo>
                  <a:pt x="2827" y="455"/>
                </a:lnTo>
                <a:lnTo>
                  <a:pt x="2829" y="455"/>
                </a:lnTo>
                <a:lnTo>
                  <a:pt x="2829" y="453"/>
                </a:lnTo>
                <a:lnTo>
                  <a:pt x="2831" y="453"/>
                </a:lnTo>
                <a:lnTo>
                  <a:pt x="2831" y="455"/>
                </a:lnTo>
                <a:lnTo>
                  <a:pt x="2831" y="455"/>
                </a:lnTo>
                <a:lnTo>
                  <a:pt x="2835" y="455"/>
                </a:lnTo>
                <a:lnTo>
                  <a:pt x="2837" y="453"/>
                </a:lnTo>
                <a:lnTo>
                  <a:pt x="2837" y="453"/>
                </a:lnTo>
                <a:lnTo>
                  <a:pt x="2837" y="453"/>
                </a:lnTo>
                <a:lnTo>
                  <a:pt x="2839" y="453"/>
                </a:lnTo>
                <a:lnTo>
                  <a:pt x="2839" y="453"/>
                </a:lnTo>
                <a:lnTo>
                  <a:pt x="2841" y="451"/>
                </a:lnTo>
                <a:lnTo>
                  <a:pt x="2843" y="449"/>
                </a:lnTo>
                <a:lnTo>
                  <a:pt x="2845" y="449"/>
                </a:lnTo>
                <a:lnTo>
                  <a:pt x="2848" y="447"/>
                </a:lnTo>
                <a:lnTo>
                  <a:pt x="2848" y="445"/>
                </a:lnTo>
                <a:lnTo>
                  <a:pt x="2845" y="443"/>
                </a:lnTo>
                <a:lnTo>
                  <a:pt x="2845" y="443"/>
                </a:lnTo>
                <a:lnTo>
                  <a:pt x="2843" y="440"/>
                </a:lnTo>
                <a:lnTo>
                  <a:pt x="2843" y="443"/>
                </a:lnTo>
                <a:lnTo>
                  <a:pt x="2843" y="443"/>
                </a:lnTo>
                <a:lnTo>
                  <a:pt x="2841" y="443"/>
                </a:lnTo>
                <a:lnTo>
                  <a:pt x="2841" y="443"/>
                </a:lnTo>
                <a:lnTo>
                  <a:pt x="2841" y="445"/>
                </a:lnTo>
                <a:lnTo>
                  <a:pt x="2841" y="445"/>
                </a:lnTo>
                <a:lnTo>
                  <a:pt x="2841" y="447"/>
                </a:lnTo>
                <a:lnTo>
                  <a:pt x="2839" y="447"/>
                </a:lnTo>
                <a:lnTo>
                  <a:pt x="2837" y="449"/>
                </a:lnTo>
                <a:lnTo>
                  <a:pt x="2837" y="449"/>
                </a:lnTo>
                <a:lnTo>
                  <a:pt x="2837" y="449"/>
                </a:lnTo>
                <a:lnTo>
                  <a:pt x="2839" y="445"/>
                </a:lnTo>
                <a:lnTo>
                  <a:pt x="2839" y="443"/>
                </a:lnTo>
                <a:lnTo>
                  <a:pt x="2839" y="440"/>
                </a:lnTo>
                <a:lnTo>
                  <a:pt x="2837" y="438"/>
                </a:lnTo>
                <a:lnTo>
                  <a:pt x="2837" y="438"/>
                </a:lnTo>
                <a:lnTo>
                  <a:pt x="2839" y="436"/>
                </a:lnTo>
                <a:lnTo>
                  <a:pt x="2841" y="432"/>
                </a:lnTo>
                <a:lnTo>
                  <a:pt x="2841" y="432"/>
                </a:lnTo>
                <a:lnTo>
                  <a:pt x="2841" y="430"/>
                </a:lnTo>
                <a:lnTo>
                  <a:pt x="2839" y="430"/>
                </a:lnTo>
                <a:lnTo>
                  <a:pt x="2837" y="432"/>
                </a:lnTo>
                <a:lnTo>
                  <a:pt x="2835" y="434"/>
                </a:lnTo>
                <a:lnTo>
                  <a:pt x="2835" y="434"/>
                </a:lnTo>
                <a:lnTo>
                  <a:pt x="2833" y="436"/>
                </a:lnTo>
                <a:lnTo>
                  <a:pt x="2831" y="438"/>
                </a:lnTo>
                <a:lnTo>
                  <a:pt x="2831" y="440"/>
                </a:lnTo>
                <a:lnTo>
                  <a:pt x="2833" y="440"/>
                </a:lnTo>
                <a:lnTo>
                  <a:pt x="2833" y="440"/>
                </a:lnTo>
                <a:lnTo>
                  <a:pt x="2833" y="443"/>
                </a:lnTo>
                <a:lnTo>
                  <a:pt x="2831" y="449"/>
                </a:lnTo>
                <a:lnTo>
                  <a:pt x="2827" y="453"/>
                </a:lnTo>
                <a:lnTo>
                  <a:pt x="2818" y="453"/>
                </a:lnTo>
                <a:lnTo>
                  <a:pt x="2816" y="455"/>
                </a:lnTo>
                <a:lnTo>
                  <a:pt x="2814" y="457"/>
                </a:lnTo>
                <a:lnTo>
                  <a:pt x="2814" y="459"/>
                </a:lnTo>
                <a:close/>
                <a:moveTo>
                  <a:pt x="2680" y="784"/>
                </a:moveTo>
                <a:lnTo>
                  <a:pt x="2682" y="784"/>
                </a:lnTo>
                <a:lnTo>
                  <a:pt x="2680" y="784"/>
                </a:lnTo>
                <a:lnTo>
                  <a:pt x="2678" y="784"/>
                </a:lnTo>
                <a:lnTo>
                  <a:pt x="2680" y="784"/>
                </a:lnTo>
                <a:close/>
                <a:moveTo>
                  <a:pt x="2680" y="637"/>
                </a:moveTo>
                <a:lnTo>
                  <a:pt x="2680" y="637"/>
                </a:lnTo>
                <a:lnTo>
                  <a:pt x="2680" y="637"/>
                </a:lnTo>
                <a:lnTo>
                  <a:pt x="2680" y="637"/>
                </a:lnTo>
                <a:lnTo>
                  <a:pt x="2680" y="640"/>
                </a:lnTo>
                <a:lnTo>
                  <a:pt x="2680" y="642"/>
                </a:lnTo>
                <a:lnTo>
                  <a:pt x="2680" y="642"/>
                </a:lnTo>
                <a:lnTo>
                  <a:pt x="2680" y="642"/>
                </a:lnTo>
                <a:lnTo>
                  <a:pt x="2682" y="644"/>
                </a:lnTo>
                <a:lnTo>
                  <a:pt x="2682" y="640"/>
                </a:lnTo>
                <a:lnTo>
                  <a:pt x="2680" y="637"/>
                </a:lnTo>
                <a:close/>
                <a:moveTo>
                  <a:pt x="2678" y="791"/>
                </a:moveTo>
                <a:lnTo>
                  <a:pt x="2678" y="788"/>
                </a:lnTo>
                <a:lnTo>
                  <a:pt x="2678" y="786"/>
                </a:lnTo>
                <a:lnTo>
                  <a:pt x="2676" y="788"/>
                </a:lnTo>
                <a:lnTo>
                  <a:pt x="2676" y="788"/>
                </a:lnTo>
                <a:lnTo>
                  <a:pt x="2676" y="788"/>
                </a:lnTo>
                <a:lnTo>
                  <a:pt x="2678" y="791"/>
                </a:lnTo>
                <a:close/>
                <a:moveTo>
                  <a:pt x="2510" y="682"/>
                </a:moveTo>
                <a:lnTo>
                  <a:pt x="2510" y="684"/>
                </a:lnTo>
                <a:lnTo>
                  <a:pt x="2510" y="684"/>
                </a:lnTo>
                <a:lnTo>
                  <a:pt x="2510" y="686"/>
                </a:lnTo>
                <a:lnTo>
                  <a:pt x="2510" y="686"/>
                </a:lnTo>
                <a:lnTo>
                  <a:pt x="2508" y="686"/>
                </a:lnTo>
                <a:lnTo>
                  <a:pt x="2508" y="686"/>
                </a:lnTo>
                <a:lnTo>
                  <a:pt x="2506" y="684"/>
                </a:lnTo>
                <a:lnTo>
                  <a:pt x="2506" y="684"/>
                </a:lnTo>
                <a:lnTo>
                  <a:pt x="2506" y="684"/>
                </a:lnTo>
                <a:lnTo>
                  <a:pt x="2506" y="686"/>
                </a:lnTo>
                <a:lnTo>
                  <a:pt x="2506" y="686"/>
                </a:lnTo>
                <a:lnTo>
                  <a:pt x="2504" y="686"/>
                </a:lnTo>
                <a:lnTo>
                  <a:pt x="2506" y="688"/>
                </a:lnTo>
                <a:lnTo>
                  <a:pt x="2506" y="688"/>
                </a:lnTo>
                <a:lnTo>
                  <a:pt x="2506" y="688"/>
                </a:lnTo>
                <a:lnTo>
                  <a:pt x="2506" y="688"/>
                </a:lnTo>
                <a:lnTo>
                  <a:pt x="2506" y="688"/>
                </a:lnTo>
                <a:lnTo>
                  <a:pt x="2506" y="688"/>
                </a:lnTo>
                <a:lnTo>
                  <a:pt x="2506" y="690"/>
                </a:lnTo>
                <a:lnTo>
                  <a:pt x="2506" y="690"/>
                </a:lnTo>
                <a:lnTo>
                  <a:pt x="2508" y="690"/>
                </a:lnTo>
                <a:lnTo>
                  <a:pt x="2508" y="690"/>
                </a:lnTo>
                <a:lnTo>
                  <a:pt x="2508" y="692"/>
                </a:lnTo>
                <a:lnTo>
                  <a:pt x="2506" y="692"/>
                </a:lnTo>
                <a:lnTo>
                  <a:pt x="2506" y="692"/>
                </a:lnTo>
                <a:lnTo>
                  <a:pt x="2506" y="694"/>
                </a:lnTo>
                <a:lnTo>
                  <a:pt x="2506" y="694"/>
                </a:lnTo>
                <a:lnTo>
                  <a:pt x="2506" y="694"/>
                </a:lnTo>
                <a:lnTo>
                  <a:pt x="2508" y="694"/>
                </a:lnTo>
                <a:lnTo>
                  <a:pt x="2508" y="692"/>
                </a:lnTo>
                <a:lnTo>
                  <a:pt x="2510" y="692"/>
                </a:lnTo>
                <a:lnTo>
                  <a:pt x="2510" y="690"/>
                </a:lnTo>
                <a:lnTo>
                  <a:pt x="2512" y="690"/>
                </a:lnTo>
                <a:lnTo>
                  <a:pt x="2514" y="688"/>
                </a:lnTo>
                <a:lnTo>
                  <a:pt x="2514" y="688"/>
                </a:lnTo>
                <a:lnTo>
                  <a:pt x="2514" y="688"/>
                </a:lnTo>
                <a:lnTo>
                  <a:pt x="2514" y="688"/>
                </a:lnTo>
                <a:lnTo>
                  <a:pt x="2512" y="688"/>
                </a:lnTo>
                <a:lnTo>
                  <a:pt x="2514" y="686"/>
                </a:lnTo>
                <a:lnTo>
                  <a:pt x="2514" y="686"/>
                </a:lnTo>
                <a:lnTo>
                  <a:pt x="2516" y="686"/>
                </a:lnTo>
                <a:lnTo>
                  <a:pt x="2519" y="682"/>
                </a:lnTo>
                <a:lnTo>
                  <a:pt x="2519" y="679"/>
                </a:lnTo>
                <a:lnTo>
                  <a:pt x="2519" y="679"/>
                </a:lnTo>
                <a:lnTo>
                  <a:pt x="2516" y="679"/>
                </a:lnTo>
                <a:lnTo>
                  <a:pt x="2516" y="679"/>
                </a:lnTo>
                <a:lnTo>
                  <a:pt x="2512" y="682"/>
                </a:lnTo>
                <a:lnTo>
                  <a:pt x="2510" y="682"/>
                </a:lnTo>
                <a:close/>
                <a:moveTo>
                  <a:pt x="2722" y="572"/>
                </a:moveTo>
                <a:lnTo>
                  <a:pt x="2724" y="572"/>
                </a:lnTo>
                <a:lnTo>
                  <a:pt x="2726" y="572"/>
                </a:lnTo>
                <a:lnTo>
                  <a:pt x="2726" y="572"/>
                </a:lnTo>
                <a:lnTo>
                  <a:pt x="2726" y="570"/>
                </a:lnTo>
                <a:lnTo>
                  <a:pt x="2724" y="570"/>
                </a:lnTo>
                <a:lnTo>
                  <a:pt x="2722" y="570"/>
                </a:lnTo>
                <a:lnTo>
                  <a:pt x="2722" y="572"/>
                </a:lnTo>
                <a:lnTo>
                  <a:pt x="2722" y="572"/>
                </a:lnTo>
                <a:lnTo>
                  <a:pt x="2722" y="572"/>
                </a:lnTo>
                <a:close/>
                <a:moveTo>
                  <a:pt x="2768" y="535"/>
                </a:moveTo>
                <a:lnTo>
                  <a:pt x="2764" y="537"/>
                </a:lnTo>
                <a:lnTo>
                  <a:pt x="2764" y="539"/>
                </a:lnTo>
                <a:lnTo>
                  <a:pt x="2764" y="539"/>
                </a:lnTo>
                <a:lnTo>
                  <a:pt x="2768" y="539"/>
                </a:lnTo>
                <a:lnTo>
                  <a:pt x="2770" y="539"/>
                </a:lnTo>
                <a:lnTo>
                  <a:pt x="2770" y="539"/>
                </a:lnTo>
                <a:lnTo>
                  <a:pt x="2770" y="537"/>
                </a:lnTo>
                <a:lnTo>
                  <a:pt x="2770" y="535"/>
                </a:lnTo>
                <a:lnTo>
                  <a:pt x="2768" y="535"/>
                </a:lnTo>
                <a:close/>
                <a:moveTo>
                  <a:pt x="2680" y="623"/>
                </a:moveTo>
                <a:lnTo>
                  <a:pt x="2680" y="623"/>
                </a:lnTo>
                <a:lnTo>
                  <a:pt x="2680" y="621"/>
                </a:lnTo>
                <a:lnTo>
                  <a:pt x="2678" y="621"/>
                </a:lnTo>
                <a:lnTo>
                  <a:pt x="2678" y="621"/>
                </a:lnTo>
                <a:lnTo>
                  <a:pt x="2678" y="623"/>
                </a:lnTo>
                <a:lnTo>
                  <a:pt x="2678" y="623"/>
                </a:lnTo>
                <a:lnTo>
                  <a:pt x="2680" y="623"/>
                </a:lnTo>
                <a:close/>
                <a:moveTo>
                  <a:pt x="2730" y="566"/>
                </a:moveTo>
                <a:lnTo>
                  <a:pt x="2734" y="564"/>
                </a:lnTo>
                <a:lnTo>
                  <a:pt x="2734" y="564"/>
                </a:lnTo>
                <a:lnTo>
                  <a:pt x="2734" y="564"/>
                </a:lnTo>
                <a:lnTo>
                  <a:pt x="2734" y="562"/>
                </a:lnTo>
                <a:lnTo>
                  <a:pt x="2734" y="562"/>
                </a:lnTo>
                <a:lnTo>
                  <a:pt x="2734" y="564"/>
                </a:lnTo>
                <a:lnTo>
                  <a:pt x="2730" y="564"/>
                </a:lnTo>
                <a:lnTo>
                  <a:pt x="2728" y="566"/>
                </a:lnTo>
                <a:lnTo>
                  <a:pt x="2728" y="566"/>
                </a:lnTo>
                <a:lnTo>
                  <a:pt x="2730" y="566"/>
                </a:lnTo>
                <a:close/>
                <a:moveTo>
                  <a:pt x="2778" y="520"/>
                </a:moveTo>
                <a:lnTo>
                  <a:pt x="2778" y="520"/>
                </a:lnTo>
                <a:lnTo>
                  <a:pt x="2778" y="520"/>
                </a:lnTo>
                <a:lnTo>
                  <a:pt x="2780" y="520"/>
                </a:lnTo>
                <a:lnTo>
                  <a:pt x="2780" y="520"/>
                </a:lnTo>
                <a:lnTo>
                  <a:pt x="2783" y="520"/>
                </a:lnTo>
                <a:lnTo>
                  <a:pt x="2780" y="518"/>
                </a:lnTo>
                <a:lnTo>
                  <a:pt x="2780" y="518"/>
                </a:lnTo>
                <a:lnTo>
                  <a:pt x="2778" y="520"/>
                </a:lnTo>
                <a:close/>
                <a:moveTo>
                  <a:pt x="1444" y="654"/>
                </a:moveTo>
                <a:lnTo>
                  <a:pt x="1446" y="654"/>
                </a:lnTo>
                <a:lnTo>
                  <a:pt x="1446" y="654"/>
                </a:lnTo>
                <a:lnTo>
                  <a:pt x="1446" y="652"/>
                </a:lnTo>
                <a:lnTo>
                  <a:pt x="1446" y="652"/>
                </a:lnTo>
                <a:lnTo>
                  <a:pt x="1446" y="654"/>
                </a:lnTo>
                <a:lnTo>
                  <a:pt x="1444" y="654"/>
                </a:lnTo>
                <a:lnTo>
                  <a:pt x="1444" y="654"/>
                </a:lnTo>
                <a:lnTo>
                  <a:pt x="1444" y="654"/>
                </a:lnTo>
                <a:lnTo>
                  <a:pt x="1444" y="654"/>
                </a:lnTo>
                <a:close/>
                <a:moveTo>
                  <a:pt x="1490" y="566"/>
                </a:moveTo>
                <a:lnTo>
                  <a:pt x="1488" y="568"/>
                </a:lnTo>
                <a:lnTo>
                  <a:pt x="1492" y="570"/>
                </a:lnTo>
                <a:lnTo>
                  <a:pt x="1494" y="572"/>
                </a:lnTo>
                <a:lnTo>
                  <a:pt x="1496" y="572"/>
                </a:lnTo>
                <a:lnTo>
                  <a:pt x="1496" y="572"/>
                </a:lnTo>
                <a:lnTo>
                  <a:pt x="1498" y="570"/>
                </a:lnTo>
                <a:lnTo>
                  <a:pt x="1496" y="568"/>
                </a:lnTo>
                <a:lnTo>
                  <a:pt x="1490" y="566"/>
                </a:lnTo>
                <a:close/>
                <a:moveTo>
                  <a:pt x="1530" y="587"/>
                </a:moveTo>
                <a:lnTo>
                  <a:pt x="1527" y="587"/>
                </a:lnTo>
                <a:lnTo>
                  <a:pt x="1527" y="587"/>
                </a:lnTo>
                <a:lnTo>
                  <a:pt x="1527" y="587"/>
                </a:lnTo>
                <a:lnTo>
                  <a:pt x="1527" y="587"/>
                </a:lnTo>
                <a:lnTo>
                  <a:pt x="1527" y="589"/>
                </a:lnTo>
                <a:lnTo>
                  <a:pt x="1532" y="589"/>
                </a:lnTo>
                <a:lnTo>
                  <a:pt x="1536" y="589"/>
                </a:lnTo>
                <a:lnTo>
                  <a:pt x="1536" y="589"/>
                </a:lnTo>
                <a:lnTo>
                  <a:pt x="1536" y="589"/>
                </a:lnTo>
                <a:lnTo>
                  <a:pt x="1536" y="589"/>
                </a:lnTo>
                <a:lnTo>
                  <a:pt x="1534" y="587"/>
                </a:lnTo>
                <a:lnTo>
                  <a:pt x="1530" y="587"/>
                </a:lnTo>
                <a:close/>
                <a:moveTo>
                  <a:pt x="1458" y="732"/>
                </a:moveTo>
                <a:lnTo>
                  <a:pt x="1460" y="732"/>
                </a:lnTo>
                <a:lnTo>
                  <a:pt x="1460" y="732"/>
                </a:lnTo>
                <a:lnTo>
                  <a:pt x="1463" y="730"/>
                </a:lnTo>
                <a:lnTo>
                  <a:pt x="1463" y="728"/>
                </a:lnTo>
                <a:lnTo>
                  <a:pt x="1465" y="726"/>
                </a:lnTo>
                <a:lnTo>
                  <a:pt x="1465" y="723"/>
                </a:lnTo>
                <a:lnTo>
                  <a:pt x="1465" y="723"/>
                </a:lnTo>
                <a:lnTo>
                  <a:pt x="1465" y="723"/>
                </a:lnTo>
                <a:lnTo>
                  <a:pt x="1465" y="723"/>
                </a:lnTo>
                <a:lnTo>
                  <a:pt x="1465" y="721"/>
                </a:lnTo>
                <a:lnTo>
                  <a:pt x="1463" y="721"/>
                </a:lnTo>
                <a:lnTo>
                  <a:pt x="1463" y="721"/>
                </a:lnTo>
                <a:lnTo>
                  <a:pt x="1463" y="721"/>
                </a:lnTo>
                <a:lnTo>
                  <a:pt x="1460" y="719"/>
                </a:lnTo>
                <a:lnTo>
                  <a:pt x="1460" y="719"/>
                </a:lnTo>
                <a:lnTo>
                  <a:pt x="1460" y="719"/>
                </a:lnTo>
                <a:lnTo>
                  <a:pt x="1460" y="719"/>
                </a:lnTo>
                <a:lnTo>
                  <a:pt x="1460" y="717"/>
                </a:lnTo>
                <a:lnTo>
                  <a:pt x="1458" y="717"/>
                </a:lnTo>
                <a:lnTo>
                  <a:pt x="1458" y="721"/>
                </a:lnTo>
                <a:lnTo>
                  <a:pt x="1458" y="723"/>
                </a:lnTo>
                <a:lnTo>
                  <a:pt x="1458" y="726"/>
                </a:lnTo>
                <a:lnTo>
                  <a:pt x="1456" y="726"/>
                </a:lnTo>
                <a:lnTo>
                  <a:pt x="1456" y="726"/>
                </a:lnTo>
                <a:lnTo>
                  <a:pt x="1454" y="726"/>
                </a:lnTo>
                <a:lnTo>
                  <a:pt x="1456" y="726"/>
                </a:lnTo>
                <a:lnTo>
                  <a:pt x="1456" y="723"/>
                </a:lnTo>
                <a:lnTo>
                  <a:pt x="1456" y="721"/>
                </a:lnTo>
                <a:lnTo>
                  <a:pt x="1456" y="719"/>
                </a:lnTo>
                <a:lnTo>
                  <a:pt x="1456" y="719"/>
                </a:lnTo>
                <a:lnTo>
                  <a:pt x="1456" y="719"/>
                </a:lnTo>
                <a:lnTo>
                  <a:pt x="1456" y="719"/>
                </a:lnTo>
                <a:lnTo>
                  <a:pt x="1456" y="721"/>
                </a:lnTo>
                <a:lnTo>
                  <a:pt x="1456" y="721"/>
                </a:lnTo>
                <a:lnTo>
                  <a:pt x="1456" y="723"/>
                </a:lnTo>
                <a:lnTo>
                  <a:pt x="1454" y="726"/>
                </a:lnTo>
                <a:lnTo>
                  <a:pt x="1452" y="728"/>
                </a:lnTo>
                <a:lnTo>
                  <a:pt x="1448" y="732"/>
                </a:lnTo>
                <a:lnTo>
                  <a:pt x="1448" y="732"/>
                </a:lnTo>
                <a:lnTo>
                  <a:pt x="1450" y="732"/>
                </a:lnTo>
                <a:lnTo>
                  <a:pt x="1450" y="732"/>
                </a:lnTo>
                <a:lnTo>
                  <a:pt x="1452" y="732"/>
                </a:lnTo>
                <a:lnTo>
                  <a:pt x="1454" y="728"/>
                </a:lnTo>
                <a:lnTo>
                  <a:pt x="1456" y="728"/>
                </a:lnTo>
                <a:lnTo>
                  <a:pt x="1456" y="728"/>
                </a:lnTo>
                <a:lnTo>
                  <a:pt x="1456" y="728"/>
                </a:lnTo>
                <a:lnTo>
                  <a:pt x="1452" y="734"/>
                </a:lnTo>
                <a:lnTo>
                  <a:pt x="1454" y="732"/>
                </a:lnTo>
                <a:lnTo>
                  <a:pt x="1456" y="732"/>
                </a:lnTo>
                <a:lnTo>
                  <a:pt x="1456" y="732"/>
                </a:lnTo>
                <a:lnTo>
                  <a:pt x="1456" y="732"/>
                </a:lnTo>
                <a:lnTo>
                  <a:pt x="1458" y="732"/>
                </a:lnTo>
                <a:lnTo>
                  <a:pt x="1460" y="726"/>
                </a:lnTo>
                <a:lnTo>
                  <a:pt x="1460" y="726"/>
                </a:lnTo>
                <a:lnTo>
                  <a:pt x="1460" y="726"/>
                </a:lnTo>
                <a:lnTo>
                  <a:pt x="1460" y="728"/>
                </a:lnTo>
                <a:lnTo>
                  <a:pt x="1460" y="728"/>
                </a:lnTo>
                <a:lnTo>
                  <a:pt x="1458" y="732"/>
                </a:lnTo>
                <a:close/>
                <a:moveTo>
                  <a:pt x="1423" y="791"/>
                </a:moveTo>
                <a:lnTo>
                  <a:pt x="1429" y="793"/>
                </a:lnTo>
                <a:lnTo>
                  <a:pt x="1433" y="795"/>
                </a:lnTo>
                <a:lnTo>
                  <a:pt x="1433" y="795"/>
                </a:lnTo>
                <a:lnTo>
                  <a:pt x="1437" y="795"/>
                </a:lnTo>
                <a:lnTo>
                  <a:pt x="1437" y="795"/>
                </a:lnTo>
                <a:lnTo>
                  <a:pt x="1439" y="795"/>
                </a:lnTo>
                <a:lnTo>
                  <a:pt x="1439" y="793"/>
                </a:lnTo>
                <a:lnTo>
                  <a:pt x="1437" y="791"/>
                </a:lnTo>
                <a:lnTo>
                  <a:pt x="1435" y="788"/>
                </a:lnTo>
                <a:lnTo>
                  <a:pt x="1433" y="786"/>
                </a:lnTo>
                <a:lnTo>
                  <a:pt x="1429" y="784"/>
                </a:lnTo>
                <a:lnTo>
                  <a:pt x="1423" y="786"/>
                </a:lnTo>
                <a:lnTo>
                  <a:pt x="1421" y="786"/>
                </a:lnTo>
                <a:lnTo>
                  <a:pt x="1421" y="786"/>
                </a:lnTo>
                <a:lnTo>
                  <a:pt x="1419" y="788"/>
                </a:lnTo>
                <a:lnTo>
                  <a:pt x="1421" y="788"/>
                </a:lnTo>
                <a:lnTo>
                  <a:pt x="1423" y="791"/>
                </a:lnTo>
                <a:close/>
                <a:moveTo>
                  <a:pt x="1421" y="585"/>
                </a:moveTo>
                <a:lnTo>
                  <a:pt x="1421" y="583"/>
                </a:lnTo>
                <a:lnTo>
                  <a:pt x="1421" y="583"/>
                </a:lnTo>
                <a:lnTo>
                  <a:pt x="1421" y="583"/>
                </a:lnTo>
                <a:lnTo>
                  <a:pt x="1419" y="581"/>
                </a:lnTo>
                <a:lnTo>
                  <a:pt x="1419" y="581"/>
                </a:lnTo>
                <a:lnTo>
                  <a:pt x="1416" y="581"/>
                </a:lnTo>
                <a:lnTo>
                  <a:pt x="1412" y="583"/>
                </a:lnTo>
                <a:lnTo>
                  <a:pt x="1410" y="583"/>
                </a:lnTo>
                <a:lnTo>
                  <a:pt x="1406" y="583"/>
                </a:lnTo>
                <a:lnTo>
                  <a:pt x="1404" y="583"/>
                </a:lnTo>
                <a:lnTo>
                  <a:pt x="1404" y="583"/>
                </a:lnTo>
                <a:lnTo>
                  <a:pt x="1402" y="583"/>
                </a:lnTo>
                <a:lnTo>
                  <a:pt x="1400" y="583"/>
                </a:lnTo>
                <a:lnTo>
                  <a:pt x="1395" y="591"/>
                </a:lnTo>
                <a:lnTo>
                  <a:pt x="1391" y="593"/>
                </a:lnTo>
                <a:lnTo>
                  <a:pt x="1391" y="593"/>
                </a:lnTo>
                <a:lnTo>
                  <a:pt x="1391" y="593"/>
                </a:lnTo>
                <a:lnTo>
                  <a:pt x="1391" y="593"/>
                </a:lnTo>
                <a:lnTo>
                  <a:pt x="1393" y="596"/>
                </a:lnTo>
                <a:lnTo>
                  <a:pt x="1395" y="598"/>
                </a:lnTo>
                <a:lnTo>
                  <a:pt x="1395" y="600"/>
                </a:lnTo>
                <a:lnTo>
                  <a:pt x="1395" y="600"/>
                </a:lnTo>
                <a:lnTo>
                  <a:pt x="1400" y="598"/>
                </a:lnTo>
                <a:lnTo>
                  <a:pt x="1402" y="598"/>
                </a:lnTo>
                <a:lnTo>
                  <a:pt x="1404" y="600"/>
                </a:lnTo>
                <a:lnTo>
                  <a:pt x="1404" y="600"/>
                </a:lnTo>
                <a:lnTo>
                  <a:pt x="1406" y="598"/>
                </a:lnTo>
                <a:lnTo>
                  <a:pt x="1412" y="593"/>
                </a:lnTo>
                <a:lnTo>
                  <a:pt x="1412" y="593"/>
                </a:lnTo>
                <a:lnTo>
                  <a:pt x="1414" y="591"/>
                </a:lnTo>
                <a:lnTo>
                  <a:pt x="1419" y="589"/>
                </a:lnTo>
                <a:lnTo>
                  <a:pt x="1419" y="587"/>
                </a:lnTo>
                <a:lnTo>
                  <a:pt x="1421" y="585"/>
                </a:lnTo>
                <a:lnTo>
                  <a:pt x="1421" y="585"/>
                </a:lnTo>
                <a:close/>
                <a:moveTo>
                  <a:pt x="1444" y="564"/>
                </a:moveTo>
                <a:lnTo>
                  <a:pt x="1446" y="562"/>
                </a:lnTo>
                <a:lnTo>
                  <a:pt x="1442" y="562"/>
                </a:lnTo>
                <a:lnTo>
                  <a:pt x="1439" y="560"/>
                </a:lnTo>
                <a:lnTo>
                  <a:pt x="1439" y="560"/>
                </a:lnTo>
                <a:lnTo>
                  <a:pt x="1439" y="560"/>
                </a:lnTo>
                <a:lnTo>
                  <a:pt x="1439" y="558"/>
                </a:lnTo>
                <a:lnTo>
                  <a:pt x="1439" y="558"/>
                </a:lnTo>
                <a:lnTo>
                  <a:pt x="1437" y="556"/>
                </a:lnTo>
                <a:lnTo>
                  <a:pt x="1435" y="556"/>
                </a:lnTo>
                <a:lnTo>
                  <a:pt x="1433" y="558"/>
                </a:lnTo>
                <a:lnTo>
                  <a:pt x="1433" y="558"/>
                </a:lnTo>
                <a:lnTo>
                  <a:pt x="1433" y="558"/>
                </a:lnTo>
                <a:lnTo>
                  <a:pt x="1429" y="556"/>
                </a:lnTo>
                <a:lnTo>
                  <a:pt x="1425" y="558"/>
                </a:lnTo>
                <a:lnTo>
                  <a:pt x="1421" y="558"/>
                </a:lnTo>
                <a:lnTo>
                  <a:pt x="1421" y="558"/>
                </a:lnTo>
                <a:lnTo>
                  <a:pt x="1425" y="556"/>
                </a:lnTo>
                <a:lnTo>
                  <a:pt x="1425" y="556"/>
                </a:lnTo>
                <a:lnTo>
                  <a:pt x="1425" y="554"/>
                </a:lnTo>
                <a:lnTo>
                  <a:pt x="1425" y="554"/>
                </a:lnTo>
                <a:lnTo>
                  <a:pt x="1423" y="549"/>
                </a:lnTo>
                <a:lnTo>
                  <a:pt x="1421" y="545"/>
                </a:lnTo>
                <a:lnTo>
                  <a:pt x="1419" y="543"/>
                </a:lnTo>
                <a:lnTo>
                  <a:pt x="1416" y="543"/>
                </a:lnTo>
                <a:lnTo>
                  <a:pt x="1416" y="541"/>
                </a:lnTo>
                <a:lnTo>
                  <a:pt x="1412" y="541"/>
                </a:lnTo>
                <a:lnTo>
                  <a:pt x="1410" y="541"/>
                </a:lnTo>
                <a:lnTo>
                  <a:pt x="1406" y="537"/>
                </a:lnTo>
                <a:lnTo>
                  <a:pt x="1402" y="537"/>
                </a:lnTo>
                <a:lnTo>
                  <a:pt x="1402" y="537"/>
                </a:lnTo>
                <a:lnTo>
                  <a:pt x="1400" y="533"/>
                </a:lnTo>
                <a:lnTo>
                  <a:pt x="1398" y="533"/>
                </a:lnTo>
                <a:lnTo>
                  <a:pt x="1395" y="531"/>
                </a:lnTo>
                <a:lnTo>
                  <a:pt x="1391" y="531"/>
                </a:lnTo>
                <a:lnTo>
                  <a:pt x="1389" y="531"/>
                </a:lnTo>
                <a:lnTo>
                  <a:pt x="1389" y="528"/>
                </a:lnTo>
                <a:lnTo>
                  <a:pt x="1389" y="528"/>
                </a:lnTo>
                <a:lnTo>
                  <a:pt x="1387" y="526"/>
                </a:lnTo>
                <a:lnTo>
                  <a:pt x="1383" y="524"/>
                </a:lnTo>
                <a:lnTo>
                  <a:pt x="1383" y="524"/>
                </a:lnTo>
                <a:lnTo>
                  <a:pt x="1383" y="524"/>
                </a:lnTo>
                <a:lnTo>
                  <a:pt x="1379" y="528"/>
                </a:lnTo>
                <a:lnTo>
                  <a:pt x="1379" y="528"/>
                </a:lnTo>
                <a:lnTo>
                  <a:pt x="1379" y="528"/>
                </a:lnTo>
                <a:lnTo>
                  <a:pt x="1377" y="528"/>
                </a:lnTo>
                <a:lnTo>
                  <a:pt x="1375" y="524"/>
                </a:lnTo>
                <a:lnTo>
                  <a:pt x="1372" y="522"/>
                </a:lnTo>
                <a:lnTo>
                  <a:pt x="1372" y="522"/>
                </a:lnTo>
                <a:lnTo>
                  <a:pt x="1372" y="522"/>
                </a:lnTo>
                <a:lnTo>
                  <a:pt x="1375" y="522"/>
                </a:lnTo>
                <a:lnTo>
                  <a:pt x="1375" y="520"/>
                </a:lnTo>
                <a:lnTo>
                  <a:pt x="1375" y="518"/>
                </a:lnTo>
                <a:lnTo>
                  <a:pt x="1375" y="518"/>
                </a:lnTo>
                <a:lnTo>
                  <a:pt x="1372" y="516"/>
                </a:lnTo>
                <a:lnTo>
                  <a:pt x="1370" y="516"/>
                </a:lnTo>
                <a:lnTo>
                  <a:pt x="1368" y="514"/>
                </a:lnTo>
                <a:lnTo>
                  <a:pt x="1368" y="514"/>
                </a:lnTo>
                <a:lnTo>
                  <a:pt x="1368" y="514"/>
                </a:lnTo>
                <a:lnTo>
                  <a:pt x="1366" y="514"/>
                </a:lnTo>
                <a:lnTo>
                  <a:pt x="1364" y="516"/>
                </a:lnTo>
                <a:lnTo>
                  <a:pt x="1362" y="518"/>
                </a:lnTo>
                <a:lnTo>
                  <a:pt x="1362" y="520"/>
                </a:lnTo>
                <a:lnTo>
                  <a:pt x="1360" y="522"/>
                </a:lnTo>
                <a:lnTo>
                  <a:pt x="1360" y="524"/>
                </a:lnTo>
                <a:lnTo>
                  <a:pt x="1360" y="535"/>
                </a:lnTo>
                <a:lnTo>
                  <a:pt x="1358" y="537"/>
                </a:lnTo>
                <a:lnTo>
                  <a:pt x="1358" y="543"/>
                </a:lnTo>
                <a:lnTo>
                  <a:pt x="1356" y="545"/>
                </a:lnTo>
                <a:lnTo>
                  <a:pt x="1356" y="547"/>
                </a:lnTo>
                <a:lnTo>
                  <a:pt x="1356" y="549"/>
                </a:lnTo>
                <a:lnTo>
                  <a:pt x="1358" y="554"/>
                </a:lnTo>
                <a:lnTo>
                  <a:pt x="1358" y="554"/>
                </a:lnTo>
                <a:lnTo>
                  <a:pt x="1358" y="556"/>
                </a:lnTo>
                <a:lnTo>
                  <a:pt x="1358" y="556"/>
                </a:lnTo>
                <a:lnTo>
                  <a:pt x="1356" y="558"/>
                </a:lnTo>
                <a:lnTo>
                  <a:pt x="1349" y="560"/>
                </a:lnTo>
                <a:lnTo>
                  <a:pt x="1347" y="560"/>
                </a:lnTo>
                <a:lnTo>
                  <a:pt x="1347" y="562"/>
                </a:lnTo>
                <a:lnTo>
                  <a:pt x="1345" y="564"/>
                </a:lnTo>
                <a:lnTo>
                  <a:pt x="1345" y="566"/>
                </a:lnTo>
                <a:lnTo>
                  <a:pt x="1345" y="566"/>
                </a:lnTo>
                <a:lnTo>
                  <a:pt x="1345" y="568"/>
                </a:lnTo>
                <a:lnTo>
                  <a:pt x="1345" y="568"/>
                </a:lnTo>
                <a:lnTo>
                  <a:pt x="1347" y="568"/>
                </a:lnTo>
                <a:lnTo>
                  <a:pt x="1349" y="568"/>
                </a:lnTo>
                <a:lnTo>
                  <a:pt x="1349" y="568"/>
                </a:lnTo>
                <a:lnTo>
                  <a:pt x="1354" y="566"/>
                </a:lnTo>
                <a:lnTo>
                  <a:pt x="1358" y="566"/>
                </a:lnTo>
                <a:lnTo>
                  <a:pt x="1364" y="564"/>
                </a:lnTo>
                <a:lnTo>
                  <a:pt x="1366" y="564"/>
                </a:lnTo>
                <a:lnTo>
                  <a:pt x="1366" y="566"/>
                </a:lnTo>
                <a:lnTo>
                  <a:pt x="1366" y="566"/>
                </a:lnTo>
                <a:lnTo>
                  <a:pt x="1368" y="575"/>
                </a:lnTo>
                <a:lnTo>
                  <a:pt x="1368" y="579"/>
                </a:lnTo>
                <a:lnTo>
                  <a:pt x="1370" y="579"/>
                </a:lnTo>
                <a:lnTo>
                  <a:pt x="1372" y="579"/>
                </a:lnTo>
                <a:lnTo>
                  <a:pt x="1377" y="577"/>
                </a:lnTo>
                <a:lnTo>
                  <a:pt x="1379" y="575"/>
                </a:lnTo>
                <a:lnTo>
                  <a:pt x="1381" y="575"/>
                </a:lnTo>
                <a:lnTo>
                  <a:pt x="1383" y="572"/>
                </a:lnTo>
                <a:lnTo>
                  <a:pt x="1383" y="572"/>
                </a:lnTo>
                <a:lnTo>
                  <a:pt x="1385" y="568"/>
                </a:lnTo>
                <a:lnTo>
                  <a:pt x="1387" y="568"/>
                </a:lnTo>
                <a:lnTo>
                  <a:pt x="1387" y="568"/>
                </a:lnTo>
                <a:lnTo>
                  <a:pt x="1389" y="566"/>
                </a:lnTo>
                <a:lnTo>
                  <a:pt x="1391" y="566"/>
                </a:lnTo>
                <a:lnTo>
                  <a:pt x="1395" y="562"/>
                </a:lnTo>
                <a:lnTo>
                  <a:pt x="1395" y="562"/>
                </a:lnTo>
                <a:lnTo>
                  <a:pt x="1395" y="560"/>
                </a:lnTo>
                <a:lnTo>
                  <a:pt x="1395" y="558"/>
                </a:lnTo>
                <a:lnTo>
                  <a:pt x="1398" y="558"/>
                </a:lnTo>
                <a:lnTo>
                  <a:pt x="1398" y="556"/>
                </a:lnTo>
                <a:lnTo>
                  <a:pt x="1402" y="556"/>
                </a:lnTo>
                <a:lnTo>
                  <a:pt x="1402" y="554"/>
                </a:lnTo>
                <a:lnTo>
                  <a:pt x="1404" y="554"/>
                </a:lnTo>
                <a:lnTo>
                  <a:pt x="1406" y="556"/>
                </a:lnTo>
                <a:lnTo>
                  <a:pt x="1404" y="558"/>
                </a:lnTo>
                <a:lnTo>
                  <a:pt x="1404" y="558"/>
                </a:lnTo>
                <a:lnTo>
                  <a:pt x="1406" y="558"/>
                </a:lnTo>
                <a:lnTo>
                  <a:pt x="1412" y="560"/>
                </a:lnTo>
                <a:lnTo>
                  <a:pt x="1412" y="560"/>
                </a:lnTo>
                <a:lnTo>
                  <a:pt x="1414" y="564"/>
                </a:lnTo>
                <a:lnTo>
                  <a:pt x="1414" y="564"/>
                </a:lnTo>
                <a:lnTo>
                  <a:pt x="1419" y="566"/>
                </a:lnTo>
                <a:lnTo>
                  <a:pt x="1421" y="566"/>
                </a:lnTo>
                <a:lnTo>
                  <a:pt x="1429" y="568"/>
                </a:lnTo>
                <a:lnTo>
                  <a:pt x="1431" y="570"/>
                </a:lnTo>
                <a:lnTo>
                  <a:pt x="1433" y="570"/>
                </a:lnTo>
                <a:lnTo>
                  <a:pt x="1433" y="570"/>
                </a:lnTo>
                <a:lnTo>
                  <a:pt x="1435" y="570"/>
                </a:lnTo>
                <a:lnTo>
                  <a:pt x="1437" y="568"/>
                </a:lnTo>
                <a:lnTo>
                  <a:pt x="1442" y="566"/>
                </a:lnTo>
                <a:lnTo>
                  <a:pt x="1444" y="564"/>
                </a:lnTo>
                <a:close/>
                <a:moveTo>
                  <a:pt x="1586" y="587"/>
                </a:moveTo>
                <a:lnTo>
                  <a:pt x="1584" y="585"/>
                </a:lnTo>
                <a:lnTo>
                  <a:pt x="1582" y="585"/>
                </a:lnTo>
                <a:lnTo>
                  <a:pt x="1580" y="583"/>
                </a:lnTo>
                <a:lnTo>
                  <a:pt x="1578" y="583"/>
                </a:lnTo>
                <a:lnTo>
                  <a:pt x="1576" y="583"/>
                </a:lnTo>
                <a:lnTo>
                  <a:pt x="1578" y="585"/>
                </a:lnTo>
                <a:lnTo>
                  <a:pt x="1580" y="585"/>
                </a:lnTo>
                <a:lnTo>
                  <a:pt x="1582" y="587"/>
                </a:lnTo>
                <a:lnTo>
                  <a:pt x="1582" y="589"/>
                </a:lnTo>
                <a:lnTo>
                  <a:pt x="1582" y="589"/>
                </a:lnTo>
                <a:lnTo>
                  <a:pt x="1584" y="591"/>
                </a:lnTo>
                <a:lnTo>
                  <a:pt x="1586" y="591"/>
                </a:lnTo>
                <a:lnTo>
                  <a:pt x="1588" y="591"/>
                </a:lnTo>
                <a:lnTo>
                  <a:pt x="1588" y="591"/>
                </a:lnTo>
                <a:lnTo>
                  <a:pt x="1590" y="591"/>
                </a:lnTo>
                <a:lnTo>
                  <a:pt x="1590" y="591"/>
                </a:lnTo>
                <a:lnTo>
                  <a:pt x="1590" y="589"/>
                </a:lnTo>
                <a:lnTo>
                  <a:pt x="1588" y="589"/>
                </a:lnTo>
                <a:lnTo>
                  <a:pt x="1586" y="587"/>
                </a:lnTo>
                <a:close/>
                <a:moveTo>
                  <a:pt x="1624" y="635"/>
                </a:moveTo>
                <a:lnTo>
                  <a:pt x="1622" y="633"/>
                </a:lnTo>
                <a:lnTo>
                  <a:pt x="1620" y="635"/>
                </a:lnTo>
                <a:lnTo>
                  <a:pt x="1620" y="637"/>
                </a:lnTo>
                <a:lnTo>
                  <a:pt x="1618" y="640"/>
                </a:lnTo>
                <a:lnTo>
                  <a:pt x="1618" y="640"/>
                </a:lnTo>
                <a:lnTo>
                  <a:pt x="1618" y="642"/>
                </a:lnTo>
                <a:lnTo>
                  <a:pt x="1618" y="642"/>
                </a:lnTo>
                <a:lnTo>
                  <a:pt x="1620" y="642"/>
                </a:lnTo>
                <a:lnTo>
                  <a:pt x="1622" y="640"/>
                </a:lnTo>
                <a:lnTo>
                  <a:pt x="1624" y="640"/>
                </a:lnTo>
                <a:lnTo>
                  <a:pt x="1624" y="637"/>
                </a:lnTo>
                <a:lnTo>
                  <a:pt x="1626" y="637"/>
                </a:lnTo>
                <a:lnTo>
                  <a:pt x="1624" y="635"/>
                </a:lnTo>
                <a:lnTo>
                  <a:pt x="1624" y="635"/>
                </a:lnTo>
                <a:lnTo>
                  <a:pt x="1624" y="635"/>
                </a:lnTo>
                <a:close/>
                <a:moveTo>
                  <a:pt x="1668" y="637"/>
                </a:moveTo>
                <a:lnTo>
                  <a:pt x="1670" y="640"/>
                </a:lnTo>
                <a:lnTo>
                  <a:pt x="1672" y="640"/>
                </a:lnTo>
                <a:lnTo>
                  <a:pt x="1674" y="640"/>
                </a:lnTo>
                <a:lnTo>
                  <a:pt x="1674" y="640"/>
                </a:lnTo>
                <a:lnTo>
                  <a:pt x="1674" y="637"/>
                </a:lnTo>
                <a:lnTo>
                  <a:pt x="1672" y="637"/>
                </a:lnTo>
                <a:lnTo>
                  <a:pt x="1672" y="635"/>
                </a:lnTo>
                <a:lnTo>
                  <a:pt x="1670" y="635"/>
                </a:lnTo>
                <a:lnTo>
                  <a:pt x="1668" y="635"/>
                </a:lnTo>
                <a:lnTo>
                  <a:pt x="1668" y="637"/>
                </a:lnTo>
                <a:lnTo>
                  <a:pt x="1668" y="637"/>
                </a:lnTo>
                <a:close/>
                <a:moveTo>
                  <a:pt x="1603" y="669"/>
                </a:moveTo>
                <a:lnTo>
                  <a:pt x="1603" y="669"/>
                </a:lnTo>
                <a:lnTo>
                  <a:pt x="1603" y="669"/>
                </a:lnTo>
                <a:lnTo>
                  <a:pt x="1605" y="669"/>
                </a:lnTo>
                <a:lnTo>
                  <a:pt x="1605" y="667"/>
                </a:lnTo>
                <a:lnTo>
                  <a:pt x="1605" y="667"/>
                </a:lnTo>
                <a:lnTo>
                  <a:pt x="1605" y="667"/>
                </a:lnTo>
                <a:lnTo>
                  <a:pt x="1605" y="667"/>
                </a:lnTo>
                <a:lnTo>
                  <a:pt x="1605" y="665"/>
                </a:lnTo>
                <a:lnTo>
                  <a:pt x="1603" y="665"/>
                </a:lnTo>
                <a:lnTo>
                  <a:pt x="1603" y="665"/>
                </a:lnTo>
                <a:lnTo>
                  <a:pt x="1603" y="667"/>
                </a:lnTo>
                <a:lnTo>
                  <a:pt x="1603" y="667"/>
                </a:lnTo>
                <a:lnTo>
                  <a:pt x="1603" y="669"/>
                </a:lnTo>
                <a:close/>
                <a:moveTo>
                  <a:pt x="1659" y="610"/>
                </a:moveTo>
                <a:lnTo>
                  <a:pt x="1659" y="612"/>
                </a:lnTo>
                <a:lnTo>
                  <a:pt x="1659" y="612"/>
                </a:lnTo>
                <a:lnTo>
                  <a:pt x="1664" y="614"/>
                </a:lnTo>
                <a:lnTo>
                  <a:pt x="1666" y="617"/>
                </a:lnTo>
                <a:lnTo>
                  <a:pt x="1666" y="617"/>
                </a:lnTo>
                <a:lnTo>
                  <a:pt x="1668" y="617"/>
                </a:lnTo>
                <a:lnTo>
                  <a:pt x="1668" y="617"/>
                </a:lnTo>
                <a:lnTo>
                  <a:pt x="1668" y="617"/>
                </a:lnTo>
                <a:lnTo>
                  <a:pt x="1670" y="617"/>
                </a:lnTo>
                <a:lnTo>
                  <a:pt x="1670" y="617"/>
                </a:lnTo>
                <a:lnTo>
                  <a:pt x="1670" y="614"/>
                </a:lnTo>
                <a:lnTo>
                  <a:pt x="1670" y="614"/>
                </a:lnTo>
                <a:lnTo>
                  <a:pt x="1670" y="612"/>
                </a:lnTo>
                <a:lnTo>
                  <a:pt x="1670" y="610"/>
                </a:lnTo>
                <a:lnTo>
                  <a:pt x="1670" y="610"/>
                </a:lnTo>
                <a:lnTo>
                  <a:pt x="1666" y="610"/>
                </a:lnTo>
                <a:lnTo>
                  <a:pt x="1664" y="610"/>
                </a:lnTo>
                <a:lnTo>
                  <a:pt x="1662" y="610"/>
                </a:lnTo>
                <a:lnTo>
                  <a:pt x="1659" y="610"/>
                </a:lnTo>
                <a:close/>
                <a:moveTo>
                  <a:pt x="1456" y="417"/>
                </a:moveTo>
                <a:lnTo>
                  <a:pt x="1454" y="417"/>
                </a:lnTo>
                <a:lnTo>
                  <a:pt x="1452" y="417"/>
                </a:lnTo>
                <a:lnTo>
                  <a:pt x="1450" y="419"/>
                </a:lnTo>
                <a:lnTo>
                  <a:pt x="1450" y="419"/>
                </a:lnTo>
                <a:lnTo>
                  <a:pt x="1448" y="419"/>
                </a:lnTo>
                <a:lnTo>
                  <a:pt x="1448" y="419"/>
                </a:lnTo>
                <a:lnTo>
                  <a:pt x="1446" y="419"/>
                </a:lnTo>
                <a:lnTo>
                  <a:pt x="1446" y="417"/>
                </a:lnTo>
                <a:lnTo>
                  <a:pt x="1444" y="417"/>
                </a:lnTo>
                <a:lnTo>
                  <a:pt x="1442" y="417"/>
                </a:lnTo>
                <a:lnTo>
                  <a:pt x="1442" y="419"/>
                </a:lnTo>
                <a:lnTo>
                  <a:pt x="1442" y="419"/>
                </a:lnTo>
                <a:lnTo>
                  <a:pt x="1442" y="419"/>
                </a:lnTo>
                <a:lnTo>
                  <a:pt x="1439" y="419"/>
                </a:lnTo>
                <a:lnTo>
                  <a:pt x="1437" y="419"/>
                </a:lnTo>
                <a:lnTo>
                  <a:pt x="1437" y="419"/>
                </a:lnTo>
                <a:lnTo>
                  <a:pt x="1437" y="422"/>
                </a:lnTo>
                <a:lnTo>
                  <a:pt x="1437" y="422"/>
                </a:lnTo>
                <a:lnTo>
                  <a:pt x="1442" y="422"/>
                </a:lnTo>
                <a:lnTo>
                  <a:pt x="1444" y="422"/>
                </a:lnTo>
                <a:lnTo>
                  <a:pt x="1444" y="424"/>
                </a:lnTo>
                <a:lnTo>
                  <a:pt x="1444" y="424"/>
                </a:lnTo>
                <a:lnTo>
                  <a:pt x="1446" y="424"/>
                </a:lnTo>
                <a:lnTo>
                  <a:pt x="1446" y="424"/>
                </a:lnTo>
                <a:lnTo>
                  <a:pt x="1446" y="424"/>
                </a:lnTo>
                <a:lnTo>
                  <a:pt x="1446" y="426"/>
                </a:lnTo>
                <a:lnTo>
                  <a:pt x="1448" y="426"/>
                </a:lnTo>
                <a:lnTo>
                  <a:pt x="1450" y="426"/>
                </a:lnTo>
                <a:lnTo>
                  <a:pt x="1450" y="426"/>
                </a:lnTo>
                <a:lnTo>
                  <a:pt x="1450" y="424"/>
                </a:lnTo>
                <a:lnTo>
                  <a:pt x="1448" y="422"/>
                </a:lnTo>
                <a:lnTo>
                  <a:pt x="1450" y="424"/>
                </a:lnTo>
                <a:lnTo>
                  <a:pt x="1456" y="422"/>
                </a:lnTo>
                <a:lnTo>
                  <a:pt x="1458" y="422"/>
                </a:lnTo>
                <a:lnTo>
                  <a:pt x="1458" y="419"/>
                </a:lnTo>
                <a:lnTo>
                  <a:pt x="1458" y="419"/>
                </a:lnTo>
                <a:lnTo>
                  <a:pt x="1456" y="417"/>
                </a:lnTo>
                <a:close/>
                <a:moveTo>
                  <a:pt x="1465" y="455"/>
                </a:moveTo>
                <a:lnTo>
                  <a:pt x="1460" y="455"/>
                </a:lnTo>
                <a:lnTo>
                  <a:pt x="1460" y="457"/>
                </a:lnTo>
                <a:lnTo>
                  <a:pt x="1460" y="457"/>
                </a:lnTo>
                <a:lnTo>
                  <a:pt x="1463" y="459"/>
                </a:lnTo>
                <a:lnTo>
                  <a:pt x="1463" y="459"/>
                </a:lnTo>
                <a:lnTo>
                  <a:pt x="1467" y="457"/>
                </a:lnTo>
                <a:lnTo>
                  <a:pt x="1465" y="455"/>
                </a:lnTo>
                <a:lnTo>
                  <a:pt x="1465" y="455"/>
                </a:lnTo>
                <a:close/>
                <a:moveTo>
                  <a:pt x="2868" y="430"/>
                </a:moveTo>
                <a:lnTo>
                  <a:pt x="2871" y="428"/>
                </a:lnTo>
                <a:lnTo>
                  <a:pt x="2868" y="426"/>
                </a:lnTo>
                <a:lnTo>
                  <a:pt x="2868" y="426"/>
                </a:lnTo>
                <a:lnTo>
                  <a:pt x="2868" y="426"/>
                </a:lnTo>
                <a:lnTo>
                  <a:pt x="2866" y="424"/>
                </a:lnTo>
                <a:lnTo>
                  <a:pt x="2866" y="424"/>
                </a:lnTo>
                <a:lnTo>
                  <a:pt x="2864" y="424"/>
                </a:lnTo>
                <a:lnTo>
                  <a:pt x="2862" y="424"/>
                </a:lnTo>
                <a:lnTo>
                  <a:pt x="2862" y="424"/>
                </a:lnTo>
                <a:lnTo>
                  <a:pt x="2860" y="424"/>
                </a:lnTo>
                <a:lnTo>
                  <a:pt x="2860" y="424"/>
                </a:lnTo>
                <a:lnTo>
                  <a:pt x="2860" y="426"/>
                </a:lnTo>
                <a:lnTo>
                  <a:pt x="2860" y="426"/>
                </a:lnTo>
                <a:lnTo>
                  <a:pt x="2858" y="426"/>
                </a:lnTo>
                <a:lnTo>
                  <a:pt x="2858" y="426"/>
                </a:lnTo>
                <a:lnTo>
                  <a:pt x="2860" y="428"/>
                </a:lnTo>
                <a:lnTo>
                  <a:pt x="2860" y="428"/>
                </a:lnTo>
                <a:lnTo>
                  <a:pt x="2860" y="428"/>
                </a:lnTo>
                <a:lnTo>
                  <a:pt x="2856" y="428"/>
                </a:lnTo>
                <a:lnTo>
                  <a:pt x="2854" y="430"/>
                </a:lnTo>
                <a:lnTo>
                  <a:pt x="2854" y="430"/>
                </a:lnTo>
                <a:lnTo>
                  <a:pt x="2854" y="432"/>
                </a:lnTo>
                <a:lnTo>
                  <a:pt x="2854" y="434"/>
                </a:lnTo>
                <a:lnTo>
                  <a:pt x="2854" y="434"/>
                </a:lnTo>
                <a:lnTo>
                  <a:pt x="2852" y="436"/>
                </a:lnTo>
                <a:lnTo>
                  <a:pt x="2852" y="436"/>
                </a:lnTo>
                <a:lnTo>
                  <a:pt x="2852" y="436"/>
                </a:lnTo>
                <a:lnTo>
                  <a:pt x="2854" y="436"/>
                </a:lnTo>
                <a:lnTo>
                  <a:pt x="2856" y="436"/>
                </a:lnTo>
                <a:lnTo>
                  <a:pt x="2856" y="438"/>
                </a:lnTo>
                <a:lnTo>
                  <a:pt x="2856" y="438"/>
                </a:lnTo>
                <a:lnTo>
                  <a:pt x="2858" y="434"/>
                </a:lnTo>
                <a:lnTo>
                  <a:pt x="2860" y="434"/>
                </a:lnTo>
                <a:lnTo>
                  <a:pt x="2862" y="434"/>
                </a:lnTo>
                <a:lnTo>
                  <a:pt x="2864" y="434"/>
                </a:lnTo>
                <a:lnTo>
                  <a:pt x="2868" y="434"/>
                </a:lnTo>
                <a:lnTo>
                  <a:pt x="2866" y="432"/>
                </a:lnTo>
                <a:lnTo>
                  <a:pt x="2868" y="430"/>
                </a:lnTo>
                <a:lnTo>
                  <a:pt x="2868" y="430"/>
                </a:lnTo>
                <a:close/>
                <a:moveTo>
                  <a:pt x="1448" y="610"/>
                </a:moveTo>
                <a:lnTo>
                  <a:pt x="1450" y="612"/>
                </a:lnTo>
                <a:lnTo>
                  <a:pt x="1452" y="612"/>
                </a:lnTo>
                <a:lnTo>
                  <a:pt x="1452" y="612"/>
                </a:lnTo>
                <a:lnTo>
                  <a:pt x="1452" y="612"/>
                </a:lnTo>
                <a:lnTo>
                  <a:pt x="1454" y="610"/>
                </a:lnTo>
                <a:lnTo>
                  <a:pt x="1454" y="610"/>
                </a:lnTo>
                <a:lnTo>
                  <a:pt x="1456" y="608"/>
                </a:lnTo>
                <a:lnTo>
                  <a:pt x="1456" y="606"/>
                </a:lnTo>
                <a:lnTo>
                  <a:pt x="1458" y="604"/>
                </a:lnTo>
                <a:lnTo>
                  <a:pt x="1458" y="602"/>
                </a:lnTo>
                <a:lnTo>
                  <a:pt x="1458" y="602"/>
                </a:lnTo>
                <a:lnTo>
                  <a:pt x="1458" y="600"/>
                </a:lnTo>
                <a:lnTo>
                  <a:pt x="1458" y="598"/>
                </a:lnTo>
                <a:lnTo>
                  <a:pt x="1458" y="598"/>
                </a:lnTo>
                <a:lnTo>
                  <a:pt x="1456" y="596"/>
                </a:lnTo>
                <a:lnTo>
                  <a:pt x="1456" y="593"/>
                </a:lnTo>
                <a:lnTo>
                  <a:pt x="1454" y="593"/>
                </a:lnTo>
                <a:lnTo>
                  <a:pt x="1454" y="593"/>
                </a:lnTo>
                <a:lnTo>
                  <a:pt x="1452" y="593"/>
                </a:lnTo>
                <a:lnTo>
                  <a:pt x="1450" y="593"/>
                </a:lnTo>
                <a:lnTo>
                  <a:pt x="1450" y="596"/>
                </a:lnTo>
                <a:lnTo>
                  <a:pt x="1448" y="596"/>
                </a:lnTo>
                <a:lnTo>
                  <a:pt x="1446" y="598"/>
                </a:lnTo>
                <a:lnTo>
                  <a:pt x="1446" y="600"/>
                </a:lnTo>
                <a:lnTo>
                  <a:pt x="1446" y="602"/>
                </a:lnTo>
                <a:lnTo>
                  <a:pt x="1446" y="602"/>
                </a:lnTo>
                <a:lnTo>
                  <a:pt x="1444" y="604"/>
                </a:lnTo>
                <a:lnTo>
                  <a:pt x="1446" y="606"/>
                </a:lnTo>
                <a:lnTo>
                  <a:pt x="1446" y="608"/>
                </a:lnTo>
                <a:lnTo>
                  <a:pt x="1446" y="608"/>
                </a:lnTo>
                <a:lnTo>
                  <a:pt x="1448" y="608"/>
                </a:lnTo>
                <a:lnTo>
                  <a:pt x="1448" y="610"/>
                </a:lnTo>
                <a:close/>
                <a:moveTo>
                  <a:pt x="1395" y="514"/>
                </a:moveTo>
                <a:lnTo>
                  <a:pt x="1395" y="514"/>
                </a:lnTo>
                <a:lnTo>
                  <a:pt x="1393" y="512"/>
                </a:lnTo>
                <a:lnTo>
                  <a:pt x="1391" y="512"/>
                </a:lnTo>
                <a:lnTo>
                  <a:pt x="1389" y="510"/>
                </a:lnTo>
                <a:lnTo>
                  <a:pt x="1385" y="508"/>
                </a:lnTo>
                <a:lnTo>
                  <a:pt x="1385" y="510"/>
                </a:lnTo>
                <a:lnTo>
                  <a:pt x="1385" y="510"/>
                </a:lnTo>
                <a:lnTo>
                  <a:pt x="1385" y="510"/>
                </a:lnTo>
                <a:lnTo>
                  <a:pt x="1385" y="512"/>
                </a:lnTo>
                <a:lnTo>
                  <a:pt x="1387" y="512"/>
                </a:lnTo>
                <a:lnTo>
                  <a:pt x="1387" y="512"/>
                </a:lnTo>
                <a:lnTo>
                  <a:pt x="1387" y="514"/>
                </a:lnTo>
                <a:lnTo>
                  <a:pt x="1389" y="514"/>
                </a:lnTo>
                <a:lnTo>
                  <a:pt x="1389" y="514"/>
                </a:lnTo>
                <a:lnTo>
                  <a:pt x="1389" y="518"/>
                </a:lnTo>
                <a:lnTo>
                  <a:pt x="1391" y="518"/>
                </a:lnTo>
                <a:lnTo>
                  <a:pt x="1391" y="518"/>
                </a:lnTo>
                <a:lnTo>
                  <a:pt x="1393" y="516"/>
                </a:lnTo>
                <a:lnTo>
                  <a:pt x="1393" y="518"/>
                </a:lnTo>
                <a:lnTo>
                  <a:pt x="1395" y="518"/>
                </a:lnTo>
                <a:lnTo>
                  <a:pt x="1393" y="518"/>
                </a:lnTo>
                <a:lnTo>
                  <a:pt x="1393" y="520"/>
                </a:lnTo>
                <a:lnTo>
                  <a:pt x="1393" y="520"/>
                </a:lnTo>
                <a:lnTo>
                  <a:pt x="1395" y="520"/>
                </a:lnTo>
                <a:lnTo>
                  <a:pt x="1395" y="520"/>
                </a:lnTo>
                <a:lnTo>
                  <a:pt x="1395" y="520"/>
                </a:lnTo>
                <a:lnTo>
                  <a:pt x="1395" y="518"/>
                </a:lnTo>
                <a:lnTo>
                  <a:pt x="1395" y="518"/>
                </a:lnTo>
                <a:lnTo>
                  <a:pt x="1398" y="518"/>
                </a:lnTo>
                <a:lnTo>
                  <a:pt x="1398" y="520"/>
                </a:lnTo>
                <a:lnTo>
                  <a:pt x="1398" y="520"/>
                </a:lnTo>
                <a:lnTo>
                  <a:pt x="1400" y="520"/>
                </a:lnTo>
                <a:lnTo>
                  <a:pt x="1400" y="520"/>
                </a:lnTo>
                <a:lnTo>
                  <a:pt x="1402" y="520"/>
                </a:lnTo>
                <a:lnTo>
                  <a:pt x="1402" y="518"/>
                </a:lnTo>
                <a:lnTo>
                  <a:pt x="1402" y="518"/>
                </a:lnTo>
                <a:lnTo>
                  <a:pt x="1402" y="518"/>
                </a:lnTo>
                <a:lnTo>
                  <a:pt x="1398" y="518"/>
                </a:lnTo>
                <a:lnTo>
                  <a:pt x="1398" y="518"/>
                </a:lnTo>
                <a:lnTo>
                  <a:pt x="1395" y="516"/>
                </a:lnTo>
                <a:lnTo>
                  <a:pt x="1393" y="516"/>
                </a:lnTo>
                <a:lnTo>
                  <a:pt x="1395" y="516"/>
                </a:lnTo>
                <a:lnTo>
                  <a:pt x="1395" y="514"/>
                </a:lnTo>
                <a:close/>
                <a:moveTo>
                  <a:pt x="1469" y="426"/>
                </a:moveTo>
                <a:lnTo>
                  <a:pt x="1469" y="426"/>
                </a:lnTo>
                <a:lnTo>
                  <a:pt x="1471" y="426"/>
                </a:lnTo>
                <a:lnTo>
                  <a:pt x="1473" y="424"/>
                </a:lnTo>
                <a:lnTo>
                  <a:pt x="1477" y="424"/>
                </a:lnTo>
                <a:lnTo>
                  <a:pt x="1477" y="422"/>
                </a:lnTo>
                <a:lnTo>
                  <a:pt x="1477" y="422"/>
                </a:lnTo>
                <a:lnTo>
                  <a:pt x="1477" y="419"/>
                </a:lnTo>
                <a:lnTo>
                  <a:pt x="1475" y="419"/>
                </a:lnTo>
                <a:lnTo>
                  <a:pt x="1475" y="419"/>
                </a:lnTo>
                <a:lnTo>
                  <a:pt x="1473" y="419"/>
                </a:lnTo>
                <a:lnTo>
                  <a:pt x="1473" y="422"/>
                </a:lnTo>
                <a:lnTo>
                  <a:pt x="1473" y="422"/>
                </a:lnTo>
                <a:lnTo>
                  <a:pt x="1473" y="422"/>
                </a:lnTo>
                <a:lnTo>
                  <a:pt x="1471" y="422"/>
                </a:lnTo>
                <a:lnTo>
                  <a:pt x="1469" y="422"/>
                </a:lnTo>
                <a:lnTo>
                  <a:pt x="1467" y="426"/>
                </a:lnTo>
                <a:lnTo>
                  <a:pt x="1465" y="426"/>
                </a:lnTo>
                <a:lnTo>
                  <a:pt x="1467" y="426"/>
                </a:lnTo>
                <a:lnTo>
                  <a:pt x="1469" y="426"/>
                </a:lnTo>
                <a:close/>
                <a:moveTo>
                  <a:pt x="1402" y="505"/>
                </a:moveTo>
                <a:lnTo>
                  <a:pt x="1404" y="505"/>
                </a:lnTo>
                <a:lnTo>
                  <a:pt x="1404" y="508"/>
                </a:lnTo>
                <a:lnTo>
                  <a:pt x="1406" y="508"/>
                </a:lnTo>
                <a:lnTo>
                  <a:pt x="1406" y="505"/>
                </a:lnTo>
                <a:lnTo>
                  <a:pt x="1406" y="505"/>
                </a:lnTo>
                <a:lnTo>
                  <a:pt x="1406" y="505"/>
                </a:lnTo>
                <a:lnTo>
                  <a:pt x="1404" y="505"/>
                </a:lnTo>
                <a:lnTo>
                  <a:pt x="1402" y="503"/>
                </a:lnTo>
                <a:lnTo>
                  <a:pt x="1402" y="503"/>
                </a:lnTo>
                <a:lnTo>
                  <a:pt x="1402" y="503"/>
                </a:lnTo>
                <a:lnTo>
                  <a:pt x="1402" y="505"/>
                </a:lnTo>
                <a:close/>
                <a:moveTo>
                  <a:pt x="1375" y="516"/>
                </a:moveTo>
                <a:lnTo>
                  <a:pt x="1375" y="518"/>
                </a:lnTo>
                <a:lnTo>
                  <a:pt x="1375" y="518"/>
                </a:lnTo>
                <a:lnTo>
                  <a:pt x="1377" y="518"/>
                </a:lnTo>
                <a:lnTo>
                  <a:pt x="1379" y="520"/>
                </a:lnTo>
                <a:lnTo>
                  <a:pt x="1379" y="520"/>
                </a:lnTo>
                <a:lnTo>
                  <a:pt x="1379" y="522"/>
                </a:lnTo>
                <a:lnTo>
                  <a:pt x="1381" y="522"/>
                </a:lnTo>
                <a:lnTo>
                  <a:pt x="1381" y="522"/>
                </a:lnTo>
                <a:lnTo>
                  <a:pt x="1381" y="520"/>
                </a:lnTo>
                <a:lnTo>
                  <a:pt x="1383" y="520"/>
                </a:lnTo>
                <a:lnTo>
                  <a:pt x="1383" y="520"/>
                </a:lnTo>
                <a:lnTo>
                  <a:pt x="1381" y="516"/>
                </a:lnTo>
                <a:lnTo>
                  <a:pt x="1381" y="516"/>
                </a:lnTo>
                <a:lnTo>
                  <a:pt x="1379" y="514"/>
                </a:lnTo>
                <a:lnTo>
                  <a:pt x="1379" y="512"/>
                </a:lnTo>
                <a:lnTo>
                  <a:pt x="1377" y="512"/>
                </a:lnTo>
                <a:lnTo>
                  <a:pt x="1377" y="512"/>
                </a:lnTo>
                <a:lnTo>
                  <a:pt x="1377" y="512"/>
                </a:lnTo>
                <a:lnTo>
                  <a:pt x="1375" y="512"/>
                </a:lnTo>
                <a:lnTo>
                  <a:pt x="1375" y="512"/>
                </a:lnTo>
                <a:lnTo>
                  <a:pt x="1375" y="514"/>
                </a:lnTo>
                <a:lnTo>
                  <a:pt x="1375" y="514"/>
                </a:lnTo>
                <a:lnTo>
                  <a:pt x="1375" y="516"/>
                </a:lnTo>
                <a:close/>
                <a:moveTo>
                  <a:pt x="1465" y="434"/>
                </a:moveTo>
                <a:lnTo>
                  <a:pt x="1460" y="436"/>
                </a:lnTo>
                <a:lnTo>
                  <a:pt x="1460" y="436"/>
                </a:lnTo>
                <a:lnTo>
                  <a:pt x="1458" y="438"/>
                </a:lnTo>
                <a:lnTo>
                  <a:pt x="1458" y="440"/>
                </a:lnTo>
                <a:lnTo>
                  <a:pt x="1458" y="440"/>
                </a:lnTo>
                <a:lnTo>
                  <a:pt x="1458" y="440"/>
                </a:lnTo>
                <a:lnTo>
                  <a:pt x="1458" y="440"/>
                </a:lnTo>
                <a:lnTo>
                  <a:pt x="1458" y="443"/>
                </a:lnTo>
                <a:lnTo>
                  <a:pt x="1458" y="443"/>
                </a:lnTo>
                <a:lnTo>
                  <a:pt x="1460" y="443"/>
                </a:lnTo>
                <a:lnTo>
                  <a:pt x="1463" y="440"/>
                </a:lnTo>
                <a:lnTo>
                  <a:pt x="1465" y="440"/>
                </a:lnTo>
                <a:lnTo>
                  <a:pt x="1467" y="440"/>
                </a:lnTo>
                <a:lnTo>
                  <a:pt x="1467" y="438"/>
                </a:lnTo>
                <a:lnTo>
                  <a:pt x="1469" y="436"/>
                </a:lnTo>
                <a:lnTo>
                  <a:pt x="1469" y="436"/>
                </a:lnTo>
                <a:lnTo>
                  <a:pt x="1469" y="434"/>
                </a:lnTo>
                <a:lnTo>
                  <a:pt x="1471" y="434"/>
                </a:lnTo>
                <a:lnTo>
                  <a:pt x="1471" y="434"/>
                </a:lnTo>
                <a:lnTo>
                  <a:pt x="1473" y="432"/>
                </a:lnTo>
                <a:lnTo>
                  <a:pt x="1475" y="430"/>
                </a:lnTo>
                <a:lnTo>
                  <a:pt x="1475" y="430"/>
                </a:lnTo>
                <a:lnTo>
                  <a:pt x="1473" y="430"/>
                </a:lnTo>
                <a:lnTo>
                  <a:pt x="1473" y="428"/>
                </a:lnTo>
                <a:lnTo>
                  <a:pt x="1473" y="428"/>
                </a:lnTo>
                <a:lnTo>
                  <a:pt x="1471" y="428"/>
                </a:lnTo>
                <a:lnTo>
                  <a:pt x="1469" y="430"/>
                </a:lnTo>
                <a:lnTo>
                  <a:pt x="1469" y="430"/>
                </a:lnTo>
                <a:lnTo>
                  <a:pt x="1467" y="430"/>
                </a:lnTo>
                <a:lnTo>
                  <a:pt x="1467" y="430"/>
                </a:lnTo>
                <a:lnTo>
                  <a:pt x="1469" y="432"/>
                </a:lnTo>
                <a:lnTo>
                  <a:pt x="1469" y="432"/>
                </a:lnTo>
                <a:lnTo>
                  <a:pt x="1467" y="432"/>
                </a:lnTo>
                <a:lnTo>
                  <a:pt x="1467" y="432"/>
                </a:lnTo>
                <a:lnTo>
                  <a:pt x="1465" y="434"/>
                </a:lnTo>
                <a:lnTo>
                  <a:pt x="1465" y="434"/>
                </a:lnTo>
                <a:close/>
                <a:moveTo>
                  <a:pt x="1569" y="208"/>
                </a:moveTo>
                <a:lnTo>
                  <a:pt x="1571" y="208"/>
                </a:lnTo>
                <a:lnTo>
                  <a:pt x="1574" y="206"/>
                </a:lnTo>
                <a:lnTo>
                  <a:pt x="1571" y="206"/>
                </a:lnTo>
                <a:lnTo>
                  <a:pt x="1569" y="206"/>
                </a:lnTo>
                <a:lnTo>
                  <a:pt x="1565" y="204"/>
                </a:lnTo>
                <a:lnTo>
                  <a:pt x="1563" y="204"/>
                </a:lnTo>
                <a:lnTo>
                  <a:pt x="1561" y="204"/>
                </a:lnTo>
                <a:lnTo>
                  <a:pt x="1559" y="206"/>
                </a:lnTo>
                <a:lnTo>
                  <a:pt x="1557" y="206"/>
                </a:lnTo>
                <a:lnTo>
                  <a:pt x="1557" y="208"/>
                </a:lnTo>
                <a:lnTo>
                  <a:pt x="1559" y="208"/>
                </a:lnTo>
                <a:lnTo>
                  <a:pt x="1565" y="210"/>
                </a:lnTo>
                <a:lnTo>
                  <a:pt x="1569" y="208"/>
                </a:lnTo>
                <a:close/>
                <a:moveTo>
                  <a:pt x="2502" y="698"/>
                </a:moveTo>
                <a:lnTo>
                  <a:pt x="2504" y="698"/>
                </a:lnTo>
                <a:lnTo>
                  <a:pt x="2506" y="696"/>
                </a:lnTo>
                <a:lnTo>
                  <a:pt x="2504" y="696"/>
                </a:lnTo>
                <a:lnTo>
                  <a:pt x="2502" y="696"/>
                </a:lnTo>
                <a:lnTo>
                  <a:pt x="2502" y="696"/>
                </a:lnTo>
                <a:lnTo>
                  <a:pt x="2500" y="696"/>
                </a:lnTo>
                <a:lnTo>
                  <a:pt x="2500" y="696"/>
                </a:lnTo>
                <a:lnTo>
                  <a:pt x="2500" y="696"/>
                </a:lnTo>
                <a:lnTo>
                  <a:pt x="2500" y="696"/>
                </a:lnTo>
                <a:lnTo>
                  <a:pt x="2500" y="696"/>
                </a:lnTo>
                <a:lnTo>
                  <a:pt x="2500" y="698"/>
                </a:lnTo>
                <a:lnTo>
                  <a:pt x="2502" y="698"/>
                </a:lnTo>
                <a:close/>
                <a:moveTo>
                  <a:pt x="2500" y="711"/>
                </a:moveTo>
                <a:lnTo>
                  <a:pt x="2500" y="711"/>
                </a:lnTo>
                <a:lnTo>
                  <a:pt x="2500" y="711"/>
                </a:lnTo>
                <a:lnTo>
                  <a:pt x="2500" y="709"/>
                </a:lnTo>
                <a:lnTo>
                  <a:pt x="2500" y="709"/>
                </a:lnTo>
                <a:lnTo>
                  <a:pt x="2500" y="709"/>
                </a:lnTo>
                <a:lnTo>
                  <a:pt x="2498" y="711"/>
                </a:lnTo>
                <a:lnTo>
                  <a:pt x="2498" y="711"/>
                </a:lnTo>
                <a:lnTo>
                  <a:pt x="2500" y="711"/>
                </a:lnTo>
                <a:close/>
                <a:moveTo>
                  <a:pt x="2500" y="707"/>
                </a:moveTo>
                <a:lnTo>
                  <a:pt x="2502" y="707"/>
                </a:lnTo>
                <a:lnTo>
                  <a:pt x="2502" y="707"/>
                </a:lnTo>
                <a:lnTo>
                  <a:pt x="2502" y="707"/>
                </a:lnTo>
                <a:lnTo>
                  <a:pt x="2502" y="707"/>
                </a:lnTo>
                <a:lnTo>
                  <a:pt x="2502" y="707"/>
                </a:lnTo>
                <a:lnTo>
                  <a:pt x="2502" y="702"/>
                </a:lnTo>
                <a:lnTo>
                  <a:pt x="2502" y="702"/>
                </a:lnTo>
                <a:lnTo>
                  <a:pt x="2500" y="702"/>
                </a:lnTo>
                <a:lnTo>
                  <a:pt x="2500" y="705"/>
                </a:lnTo>
                <a:lnTo>
                  <a:pt x="2500" y="705"/>
                </a:lnTo>
                <a:lnTo>
                  <a:pt x="2500" y="707"/>
                </a:lnTo>
                <a:close/>
                <a:moveTo>
                  <a:pt x="2479" y="390"/>
                </a:moveTo>
                <a:lnTo>
                  <a:pt x="2483" y="388"/>
                </a:lnTo>
                <a:lnTo>
                  <a:pt x="2487" y="388"/>
                </a:lnTo>
                <a:lnTo>
                  <a:pt x="2491" y="386"/>
                </a:lnTo>
                <a:lnTo>
                  <a:pt x="2491" y="384"/>
                </a:lnTo>
                <a:lnTo>
                  <a:pt x="2491" y="382"/>
                </a:lnTo>
                <a:lnTo>
                  <a:pt x="2487" y="384"/>
                </a:lnTo>
                <a:lnTo>
                  <a:pt x="2485" y="386"/>
                </a:lnTo>
                <a:lnTo>
                  <a:pt x="2479" y="390"/>
                </a:lnTo>
                <a:lnTo>
                  <a:pt x="2477" y="390"/>
                </a:lnTo>
                <a:lnTo>
                  <a:pt x="2477" y="392"/>
                </a:lnTo>
                <a:lnTo>
                  <a:pt x="2479" y="390"/>
                </a:lnTo>
                <a:close/>
                <a:moveTo>
                  <a:pt x="2462" y="772"/>
                </a:moveTo>
                <a:lnTo>
                  <a:pt x="2464" y="772"/>
                </a:lnTo>
                <a:lnTo>
                  <a:pt x="2464" y="772"/>
                </a:lnTo>
                <a:lnTo>
                  <a:pt x="2464" y="770"/>
                </a:lnTo>
                <a:lnTo>
                  <a:pt x="2462" y="770"/>
                </a:lnTo>
                <a:lnTo>
                  <a:pt x="2460" y="770"/>
                </a:lnTo>
                <a:lnTo>
                  <a:pt x="2460" y="770"/>
                </a:lnTo>
                <a:lnTo>
                  <a:pt x="2460" y="770"/>
                </a:lnTo>
                <a:lnTo>
                  <a:pt x="2462" y="772"/>
                </a:lnTo>
                <a:lnTo>
                  <a:pt x="2462" y="772"/>
                </a:lnTo>
                <a:close/>
                <a:moveTo>
                  <a:pt x="2510" y="606"/>
                </a:moveTo>
                <a:lnTo>
                  <a:pt x="2508" y="606"/>
                </a:lnTo>
                <a:lnTo>
                  <a:pt x="2508" y="606"/>
                </a:lnTo>
                <a:lnTo>
                  <a:pt x="2508" y="606"/>
                </a:lnTo>
                <a:lnTo>
                  <a:pt x="2508" y="606"/>
                </a:lnTo>
                <a:lnTo>
                  <a:pt x="2510" y="608"/>
                </a:lnTo>
                <a:lnTo>
                  <a:pt x="2510" y="608"/>
                </a:lnTo>
                <a:lnTo>
                  <a:pt x="2512" y="608"/>
                </a:lnTo>
                <a:lnTo>
                  <a:pt x="2512" y="608"/>
                </a:lnTo>
                <a:lnTo>
                  <a:pt x="2512" y="606"/>
                </a:lnTo>
                <a:lnTo>
                  <a:pt x="2510" y="606"/>
                </a:lnTo>
                <a:lnTo>
                  <a:pt x="2510" y="606"/>
                </a:lnTo>
                <a:close/>
                <a:moveTo>
                  <a:pt x="2502" y="602"/>
                </a:moveTo>
                <a:lnTo>
                  <a:pt x="2504" y="602"/>
                </a:lnTo>
                <a:lnTo>
                  <a:pt x="2504" y="602"/>
                </a:lnTo>
                <a:lnTo>
                  <a:pt x="2506" y="602"/>
                </a:lnTo>
                <a:lnTo>
                  <a:pt x="2504" y="602"/>
                </a:lnTo>
                <a:lnTo>
                  <a:pt x="2504" y="600"/>
                </a:lnTo>
                <a:lnTo>
                  <a:pt x="2504" y="600"/>
                </a:lnTo>
                <a:lnTo>
                  <a:pt x="2502" y="600"/>
                </a:lnTo>
                <a:lnTo>
                  <a:pt x="2500" y="600"/>
                </a:lnTo>
                <a:lnTo>
                  <a:pt x="2502" y="602"/>
                </a:lnTo>
                <a:lnTo>
                  <a:pt x="2502" y="602"/>
                </a:lnTo>
                <a:close/>
                <a:moveTo>
                  <a:pt x="2464" y="807"/>
                </a:moveTo>
                <a:lnTo>
                  <a:pt x="2464" y="807"/>
                </a:lnTo>
                <a:lnTo>
                  <a:pt x="2464" y="807"/>
                </a:lnTo>
                <a:lnTo>
                  <a:pt x="2462" y="807"/>
                </a:lnTo>
                <a:lnTo>
                  <a:pt x="2460" y="809"/>
                </a:lnTo>
                <a:lnTo>
                  <a:pt x="2460" y="809"/>
                </a:lnTo>
                <a:lnTo>
                  <a:pt x="2458" y="811"/>
                </a:lnTo>
                <a:lnTo>
                  <a:pt x="2458" y="814"/>
                </a:lnTo>
                <a:lnTo>
                  <a:pt x="2460" y="811"/>
                </a:lnTo>
                <a:lnTo>
                  <a:pt x="2460" y="814"/>
                </a:lnTo>
                <a:lnTo>
                  <a:pt x="2462" y="814"/>
                </a:lnTo>
                <a:lnTo>
                  <a:pt x="2468" y="811"/>
                </a:lnTo>
                <a:lnTo>
                  <a:pt x="2466" y="811"/>
                </a:lnTo>
                <a:lnTo>
                  <a:pt x="2466" y="814"/>
                </a:lnTo>
                <a:lnTo>
                  <a:pt x="2464" y="814"/>
                </a:lnTo>
                <a:lnTo>
                  <a:pt x="2464" y="814"/>
                </a:lnTo>
                <a:lnTo>
                  <a:pt x="2462" y="816"/>
                </a:lnTo>
                <a:lnTo>
                  <a:pt x="2462" y="816"/>
                </a:lnTo>
                <a:lnTo>
                  <a:pt x="2462" y="816"/>
                </a:lnTo>
                <a:lnTo>
                  <a:pt x="2464" y="816"/>
                </a:lnTo>
                <a:lnTo>
                  <a:pt x="2468" y="816"/>
                </a:lnTo>
                <a:lnTo>
                  <a:pt x="2470" y="816"/>
                </a:lnTo>
                <a:lnTo>
                  <a:pt x="2470" y="816"/>
                </a:lnTo>
                <a:lnTo>
                  <a:pt x="2466" y="816"/>
                </a:lnTo>
                <a:lnTo>
                  <a:pt x="2466" y="818"/>
                </a:lnTo>
                <a:lnTo>
                  <a:pt x="2466" y="820"/>
                </a:lnTo>
                <a:lnTo>
                  <a:pt x="2470" y="818"/>
                </a:lnTo>
                <a:lnTo>
                  <a:pt x="2470" y="818"/>
                </a:lnTo>
                <a:lnTo>
                  <a:pt x="2472" y="818"/>
                </a:lnTo>
                <a:lnTo>
                  <a:pt x="2472" y="818"/>
                </a:lnTo>
                <a:lnTo>
                  <a:pt x="2472" y="818"/>
                </a:lnTo>
                <a:lnTo>
                  <a:pt x="2481" y="818"/>
                </a:lnTo>
                <a:lnTo>
                  <a:pt x="2481" y="816"/>
                </a:lnTo>
                <a:lnTo>
                  <a:pt x="2483" y="816"/>
                </a:lnTo>
                <a:lnTo>
                  <a:pt x="2485" y="814"/>
                </a:lnTo>
                <a:lnTo>
                  <a:pt x="2485" y="814"/>
                </a:lnTo>
                <a:lnTo>
                  <a:pt x="2487" y="814"/>
                </a:lnTo>
                <a:lnTo>
                  <a:pt x="2487" y="814"/>
                </a:lnTo>
                <a:lnTo>
                  <a:pt x="2487" y="811"/>
                </a:lnTo>
                <a:lnTo>
                  <a:pt x="2487" y="811"/>
                </a:lnTo>
                <a:lnTo>
                  <a:pt x="2485" y="811"/>
                </a:lnTo>
                <a:lnTo>
                  <a:pt x="2487" y="811"/>
                </a:lnTo>
                <a:lnTo>
                  <a:pt x="2487" y="811"/>
                </a:lnTo>
                <a:lnTo>
                  <a:pt x="2489" y="811"/>
                </a:lnTo>
                <a:lnTo>
                  <a:pt x="2489" y="811"/>
                </a:lnTo>
                <a:lnTo>
                  <a:pt x="2491" y="811"/>
                </a:lnTo>
                <a:lnTo>
                  <a:pt x="2493" y="811"/>
                </a:lnTo>
                <a:lnTo>
                  <a:pt x="2493" y="809"/>
                </a:lnTo>
                <a:lnTo>
                  <a:pt x="2493" y="809"/>
                </a:lnTo>
                <a:lnTo>
                  <a:pt x="2498" y="809"/>
                </a:lnTo>
                <a:lnTo>
                  <a:pt x="2498" y="809"/>
                </a:lnTo>
                <a:lnTo>
                  <a:pt x="2498" y="809"/>
                </a:lnTo>
                <a:lnTo>
                  <a:pt x="2498" y="807"/>
                </a:lnTo>
                <a:lnTo>
                  <a:pt x="2500" y="807"/>
                </a:lnTo>
                <a:lnTo>
                  <a:pt x="2500" y="807"/>
                </a:lnTo>
                <a:lnTo>
                  <a:pt x="2504" y="805"/>
                </a:lnTo>
                <a:lnTo>
                  <a:pt x="2506" y="805"/>
                </a:lnTo>
                <a:lnTo>
                  <a:pt x="2506" y="805"/>
                </a:lnTo>
                <a:lnTo>
                  <a:pt x="2506" y="803"/>
                </a:lnTo>
                <a:lnTo>
                  <a:pt x="2508" y="805"/>
                </a:lnTo>
                <a:lnTo>
                  <a:pt x="2508" y="805"/>
                </a:lnTo>
                <a:lnTo>
                  <a:pt x="2508" y="805"/>
                </a:lnTo>
                <a:lnTo>
                  <a:pt x="2510" y="805"/>
                </a:lnTo>
                <a:lnTo>
                  <a:pt x="2510" y="805"/>
                </a:lnTo>
                <a:lnTo>
                  <a:pt x="2512" y="805"/>
                </a:lnTo>
                <a:lnTo>
                  <a:pt x="2514" y="805"/>
                </a:lnTo>
                <a:lnTo>
                  <a:pt x="2516" y="805"/>
                </a:lnTo>
                <a:lnTo>
                  <a:pt x="2514" y="803"/>
                </a:lnTo>
                <a:lnTo>
                  <a:pt x="2514" y="801"/>
                </a:lnTo>
                <a:lnTo>
                  <a:pt x="2516" y="801"/>
                </a:lnTo>
                <a:lnTo>
                  <a:pt x="2519" y="799"/>
                </a:lnTo>
                <a:lnTo>
                  <a:pt x="2519" y="797"/>
                </a:lnTo>
                <a:lnTo>
                  <a:pt x="2519" y="795"/>
                </a:lnTo>
                <a:lnTo>
                  <a:pt x="2519" y="793"/>
                </a:lnTo>
                <a:lnTo>
                  <a:pt x="2521" y="793"/>
                </a:lnTo>
                <a:lnTo>
                  <a:pt x="2521" y="791"/>
                </a:lnTo>
                <a:lnTo>
                  <a:pt x="2521" y="788"/>
                </a:lnTo>
                <a:lnTo>
                  <a:pt x="2521" y="786"/>
                </a:lnTo>
                <a:lnTo>
                  <a:pt x="2519" y="784"/>
                </a:lnTo>
                <a:lnTo>
                  <a:pt x="2519" y="782"/>
                </a:lnTo>
                <a:lnTo>
                  <a:pt x="2519" y="782"/>
                </a:lnTo>
                <a:lnTo>
                  <a:pt x="2519" y="780"/>
                </a:lnTo>
                <a:lnTo>
                  <a:pt x="2519" y="780"/>
                </a:lnTo>
                <a:lnTo>
                  <a:pt x="2519" y="778"/>
                </a:lnTo>
                <a:lnTo>
                  <a:pt x="2519" y="778"/>
                </a:lnTo>
                <a:lnTo>
                  <a:pt x="2516" y="776"/>
                </a:lnTo>
                <a:lnTo>
                  <a:pt x="2516" y="774"/>
                </a:lnTo>
                <a:lnTo>
                  <a:pt x="2516" y="772"/>
                </a:lnTo>
                <a:lnTo>
                  <a:pt x="2516" y="772"/>
                </a:lnTo>
                <a:lnTo>
                  <a:pt x="2516" y="770"/>
                </a:lnTo>
                <a:lnTo>
                  <a:pt x="2516" y="770"/>
                </a:lnTo>
                <a:lnTo>
                  <a:pt x="2516" y="770"/>
                </a:lnTo>
                <a:lnTo>
                  <a:pt x="2519" y="770"/>
                </a:lnTo>
                <a:lnTo>
                  <a:pt x="2519" y="770"/>
                </a:lnTo>
                <a:lnTo>
                  <a:pt x="2519" y="767"/>
                </a:lnTo>
                <a:lnTo>
                  <a:pt x="2519" y="770"/>
                </a:lnTo>
                <a:lnTo>
                  <a:pt x="2521" y="770"/>
                </a:lnTo>
                <a:lnTo>
                  <a:pt x="2521" y="767"/>
                </a:lnTo>
                <a:lnTo>
                  <a:pt x="2523" y="767"/>
                </a:lnTo>
                <a:lnTo>
                  <a:pt x="2523" y="765"/>
                </a:lnTo>
                <a:lnTo>
                  <a:pt x="2523" y="765"/>
                </a:lnTo>
                <a:lnTo>
                  <a:pt x="2525" y="765"/>
                </a:lnTo>
                <a:lnTo>
                  <a:pt x="2527" y="765"/>
                </a:lnTo>
                <a:lnTo>
                  <a:pt x="2527" y="763"/>
                </a:lnTo>
                <a:lnTo>
                  <a:pt x="2527" y="763"/>
                </a:lnTo>
                <a:lnTo>
                  <a:pt x="2525" y="763"/>
                </a:lnTo>
                <a:lnTo>
                  <a:pt x="2527" y="761"/>
                </a:lnTo>
                <a:lnTo>
                  <a:pt x="2525" y="759"/>
                </a:lnTo>
                <a:lnTo>
                  <a:pt x="2527" y="759"/>
                </a:lnTo>
                <a:lnTo>
                  <a:pt x="2527" y="759"/>
                </a:lnTo>
                <a:lnTo>
                  <a:pt x="2527" y="761"/>
                </a:lnTo>
                <a:lnTo>
                  <a:pt x="2529" y="761"/>
                </a:lnTo>
                <a:lnTo>
                  <a:pt x="2529" y="761"/>
                </a:lnTo>
                <a:lnTo>
                  <a:pt x="2529" y="759"/>
                </a:lnTo>
                <a:lnTo>
                  <a:pt x="2527" y="757"/>
                </a:lnTo>
                <a:lnTo>
                  <a:pt x="2527" y="757"/>
                </a:lnTo>
                <a:lnTo>
                  <a:pt x="2525" y="757"/>
                </a:lnTo>
                <a:lnTo>
                  <a:pt x="2523" y="757"/>
                </a:lnTo>
                <a:lnTo>
                  <a:pt x="2523" y="757"/>
                </a:lnTo>
                <a:lnTo>
                  <a:pt x="2523" y="757"/>
                </a:lnTo>
                <a:lnTo>
                  <a:pt x="2525" y="755"/>
                </a:lnTo>
                <a:lnTo>
                  <a:pt x="2525" y="755"/>
                </a:lnTo>
                <a:lnTo>
                  <a:pt x="2525" y="755"/>
                </a:lnTo>
                <a:lnTo>
                  <a:pt x="2523" y="753"/>
                </a:lnTo>
                <a:lnTo>
                  <a:pt x="2521" y="749"/>
                </a:lnTo>
                <a:lnTo>
                  <a:pt x="2521" y="747"/>
                </a:lnTo>
                <a:lnTo>
                  <a:pt x="2519" y="747"/>
                </a:lnTo>
                <a:lnTo>
                  <a:pt x="2516" y="747"/>
                </a:lnTo>
                <a:lnTo>
                  <a:pt x="2514" y="744"/>
                </a:lnTo>
                <a:lnTo>
                  <a:pt x="2514" y="744"/>
                </a:lnTo>
                <a:lnTo>
                  <a:pt x="2510" y="747"/>
                </a:lnTo>
                <a:lnTo>
                  <a:pt x="2508" y="747"/>
                </a:lnTo>
                <a:lnTo>
                  <a:pt x="2508" y="747"/>
                </a:lnTo>
                <a:lnTo>
                  <a:pt x="2508" y="747"/>
                </a:lnTo>
                <a:lnTo>
                  <a:pt x="2506" y="749"/>
                </a:lnTo>
                <a:lnTo>
                  <a:pt x="2504" y="749"/>
                </a:lnTo>
                <a:lnTo>
                  <a:pt x="2504" y="749"/>
                </a:lnTo>
                <a:lnTo>
                  <a:pt x="2504" y="749"/>
                </a:lnTo>
                <a:lnTo>
                  <a:pt x="2504" y="747"/>
                </a:lnTo>
                <a:lnTo>
                  <a:pt x="2506" y="747"/>
                </a:lnTo>
                <a:lnTo>
                  <a:pt x="2506" y="747"/>
                </a:lnTo>
                <a:lnTo>
                  <a:pt x="2506" y="744"/>
                </a:lnTo>
                <a:lnTo>
                  <a:pt x="2504" y="744"/>
                </a:lnTo>
                <a:lnTo>
                  <a:pt x="2502" y="742"/>
                </a:lnTo>
                <a:lnTo>
                  <a:pt x="2502" y="742"/>
                </a:lnTo>
                <a:lnTo>
                  <a:pt x="2502" y="742"/>
                </a:lnTo>
                <a:lnTo>
                  <a:pt x="2502" y="744"/>
                </a:lnTo>
                <a:lnTo>
                  <a:pt x="2500" y="744"/>
                </a:lnTo>
                <a:lnTo>
                  <a:pt x="2500" y="744"/>
                </a:lnTo>
                <a:lnTo>
                  <a:pt x="2498" y="747"/>
                </a:lnTo>
                <a:lnTo>
                  <a:pt x="2500" y="747"/>
                </a:lnTo>
                <a:lnTo>
                  <a:pt x="2500" y="749"/>
                </a:lnTo>
                <a:lnTo>
                  <a:pt x="2500" y="749"/>
                </a:lnTo>
                <a:lnTo>
                  <a:pt x="2498" y="751"/>
                </a:lnTo>
                <a:lnTo>
                  <a:pt x="2498" y="751"/>
                </a:lnTo>
                <a:lnTo>
                  <a:pt x="2498" y="751"/>
                </a:lnTo>
                <a:lnTo>
                  <a:pt x="2498" y="749"/>
                </a:lnTo>
                <a:lnTo>
                  <a:pt x="2498" y="749"/>
                </a:lnTo>
                <a:lnTo>
                  <a:pt x="2498" y="749"/>
                </a:lnTo>
                <a:lnTo>
                  <a:pt x="2498" y="747"/>
                </a:lnTo>
                <a:lnTo>
                  <a:pt x="2498" y="747"/>
                </a:lnTo>
                <a:lnTo>
                  <a:pt x="2498" y="744"/>
                </a:lnTo>
                <a:lnTo>
                  <a:pt x="2498" y="744"/>
                </a:lnTo>
                <a:lnTo>
                  <a:pt x="2496" y="744"/>
                </a:lnTo>
                <a:lnTo>
                  <a:pt x="2496" y="747"/>
                </a:lnTo>
                <a:lnTo>
                  <a:pt x="2496" y="747"/>
                </a:lnTo>
                <a:lnTo>
                  <a:pt x="2493" y="747"/>
                </a:lnTo>
                <a:lnTo>
                  <a:pt x="2491" y="747"/>
                </a:lnTo>
                <a:lnTo>
                  <a:pt x="2489" y="747"/>
                </a:lnTo>
                <a:lnTo>
                  <a:pt x="2487" y="747"/>
                </a:lnTo>
                <a:lnTo>
                  <a:pt x="2487" y="749"/>
                </a:lnTo>
                <a:lnTo>
                  <a:pt x="2487" y="749"/>
                </a:lnTo>
                <a:lnTo>
                  <a:pt x="2487" y="751"/>
                </a:lnTo>
                <a:lnTo>
                  <a:pt x="2485" y="751"/>
                </a:lnTo>
                <a:lnTo>
                  <a:pt x="2487" y="753"/>
                </a:lnTo>
                <a:lnTo>
                  <a:pt x="2485" y="753"/>
                </a:lnTo>
                <a:lnTo>
                  <a:pt x="2485" y="755"/>
                </a:lnTo>
                <a:lnTo>
                  <a:pt x="2485" y="755"/>
                </a:lnTo>
                <a:lnTo>
                  <a:pt x="2483" y="755"/>
                </a:lnTo>
                <a:lnTo>
                  <a:pt x="2481" y="755"/>
                </a:lnTo>
                <a:lnTo>
                  <a:pt x="2481" y="757"/>
                </a:lnTo>
                <a:lnTo>
                  <a:pt x="2485" y="757"/>
                </a:lnTo>
                <a:lnTo>
                  <a:pt x="2489" y="757"/>
                </a:lnTo>
                <a:lnTo>
                  <a:pt x="2489" y="759"/>
                </a:lnTo>
                <a:lnTo>
                  <a:pt x="2489" y="759"/>
                </a:lnTo>
                <a:lnTo>
                  <a:pt x="2487" y="761"/>
                </a:lnTo>
                <a:lnTo>
                  <a:pt x="2485" y="761"/>
                </a:lnTo>
                <a:lnTo>
                  <a:pt x="2485" y="761"/>
                </a:lnTo>
                <a:lnTo>
                  <a:pt x="2483" y="761"/>
                </a:lnTo>
                <a:lnTo>
                  <a:pt x="2483" y="763"/>
                </a:lnTo>
                <a:lnTo>
                  <a:pt x="2483" y="763"/>
                </a:lnTo>
                <a:lnTo>
                  <a:pt x="2483" y="765"/>
                </a:lnTo>
                <a:lnTo>
                  <a:pt x="2483" y="765"/>
                </a:lnTo>
                <a:lnTo>
                  <a:pt x="2481" y="765"/>
                </a:lnTo>
                <a:lnTo>
                  <a:pt x="2477" y="765"/>
                </a:lnTo>
                <a:lnTo>
                  <a:pt x="2477" y="765"/>
                </a:lnTo>
                <a:lnTo>
                  <a:pt x="2477" y="765"/>
                </a:lnTo>
                <a:lnTo>
                  <a:pt x="2475" y="765"/>
                </a:lnTo>
                <a:lnTo>
                  <a:pt x="2472" y="763"/>
                </a:lnTo>
                <a:lnTo>
                  <a:pt x="2468" y="763"/>
                </a:lnTo>
                <a:lnTo>
                  <a:pt x="2466" y="763"/>
                </a:lnTo>
                <a:lnTo>
                  <a:pt x="2466" y="765"/>
                </a:lnTo>
                <a:lnTo>
                  <a:pt x="2464" y="765"/>
                </a:lnTo>
                <a:lnTo>
                  <a:pt x="2462" y="765"/>
                </a:lnTo>
                <a:lnTo>
                  <a:pt x="2462" y="765"/>
                </a:lnTo>
                <a:lnTo>
                  <a:pt x="2462" y="765"/>
                </a:lnTo>
                <a:lnTo>
                  <a:pt x="2462" y="767"/>
                </a:lnTo>
                <a:lnTo>
                  <a:pt x="2464" y="765"/>
                </a:lnTo>
                <a:lnTo>
                  <a:pt x="2464" y="767"/>
                </a:lnTo>
                <a:lnTo>
                  <a:pt x="2464" y="770"/>
                </a:lnTo>
                <a:lnTo>
                  <a:pt x="2464" y="767"/>
                </a:lnTo>
                <a:lnTo>
                  <a:pt x="2464" y="770"/>
                </a:lnTo>
                <a:lnTo>
                  <a:pt x="2464" y="770"/>
                </a:lnTo>
                <a:lnTo>
                  <a:pt x="2464" y="772"/>
                </a:lnTo>
                <a:lnTo>
                  <a:pt x="2464" y="774"/>
                </a:lnTo>
                <a:lnTo>
                  <a:pt x="2466" y="772"/>
                </a:lnTo>
                <a:lnTo>
                  <a:pt x="2468" y="772"/>
                </a:lnTo>
                <a:lnTo>
                  <a:pt x="2468" y="774"/>
                </a:lnTo>
                <a:lnTo>
                  <a:pt x="2468" y="774"/>
                </a:lnTo>
                <a:lnTo>
                  <a:pt x="2466" y="774"/>
                </a:lnTo>
                <a:lnTo>
                  <a:pt x="2464" y="776"/>
                </a:lnTo>
                <a:lnTo>
                  <a:pt x="2464" y="776"/>
                </a:lnTo>
                <a:lnTo>
                  <a:pt x="2464" y="776"/>
                </a:lnTo>
                <a:lnTo>
                  <a:pt x="2464" y="778"/>
                </a:lnTo>
                <a:lnTo>
                  <a:pt x="2466" y="778"/>
                </a:lnTo>
                <a:lnTo>
                  <a:pt x="2464" y="778"/>
                </a:lnTo>
                <a:lnTo>
                  <a:pt x="2462" y="778"/>
                </a:lnTo>
                <a:lnTo>
                  <a:pt x="2462" y="778"/>
                </a:lnTo>
                <a:lnTo>
                  <a:pt x="2462" y="778"/>
                </a:lnTo>
                <a:lnTo>
                  <a:pt x="2462" y="780"/>
                </a:lnTo>
                <a:lnTo>
                  <a:pt x="2462" y="780"/>
                </a:lnTo>
                <a:lnTo>
                  <a:pt x="2462" y="780"/>
                </a:lnTo>
                <a:lnTo>
                  <a:pt x="2462" y="782"/>
                </a:lnTo>
                <a:lnTo>
                  <a:pt x="2462" y="782"/>
                </a:lnTo>
                <a:lnTo>
                  <a:pt x="2464" y="782"/>
                </a:lnTo>
                <a:lnTo>
                  <a:pt x="2466" y="782"/>
                </a:lnTo>
                <a:lnTo>
                  <a:pt x="2464" y="782"/>
                </a:lnTo>
                <a:lnTo>
                  <a:pt x="2466" y="784"/>
                </a:lnTo>
                <a:lnTo>
                  <a:pt x="2466" y="784"/>
                </a:lnTo>
                <a:lnTo>
                  <a:pt x="2466" y="782"/>
                </a:lnTo>
                <a:lnTo>
                  <a:pt x="2468" y="782"/>
                </a:lnTo>
                <a:lnTo>
                  <a:pt x="2468" y="784"/>
                </a:lnTo>
                <a:lnTo>
                  <a:pt x="2468" y="784"/>
                </a:lnTo>
                <a:lnTo>
                  <a:pt x="2468" y="784"/>
                </a:lnTo>
                <a:lnTo>
                  <a:pt x="2470" y="784"/>
                </a:lnTo>
                <a:lnTo>
                  <a:pt x="2470" y="784"/>
                </a:lnTo>
                <a:lnTo>
                  <a:pt x="2475" y="784"/>
                </a:lnTo>
                <a:lnTo>
                  <a:pt x="2477" y="784"/>
                </a:lnTo>
                <a:lnTo>
                  <a:pt x="2479" y="786"/>
                </a:lnTo>
                <a:lnTo>
                  <a:pt x="2477" y="786"/>
                </a:lnTo>
                <a:lnTo>
                  <a:pt x="2477" y="786"/>
                </a:lnTo>
                <a:lnTo>
                  <a:pt x="2477" y="786"/>
                </a:lnTo>
                <a:lnTo>
                  <a:pt x="2475" y="786"/>
                </a:lnTo>
                <a:lnTo>
                  <a:pt x="2475" y="786"/>
                </a:lnTo>
                <a:lnTo>
                  <a:pt x="2472" y="788"/>
                </a:lnTo>
                <a:lnTo>
                  <a:pt x="2470" y="791"/>
                </a:lnTo>
                <a:lnTo>
                  <a:pt x="2470" y="791"/>
                </a:lnTo>
                <a:lnTo>
                  <a:pt x="2472" y="793"/>
                </a:lnTo>
                <a:lnTo>
                  <a:pt x="2470" y="793"/>
                </a:lnTo>
                <a:lnTo>
                  <a:pt x="2470" y="795"/>
                </a:lnTo>
                <a:lnTo>
                  <a:pt x="2466" y="797"/>
                </a:lnTo>
                <a:lnTo>
                  <a:pt x="2464" y="799"/>
                </a:lnTo>
                <a:lnTo>
                  <a:pt x="2466" y="797"/>
                </a:lnTo>
                <a:lnTo>
                  <a:pt x="2468" y="797"/>
                </a:lnTo>
                <a:lnTo>
                  <a:pt x="2468" y="797"/>
                </a:lnTo>
                <a:lnTo>
                  <a:pt x="2468" y="797"/>
                </a:lnTo>
                <a:lnTo>
                  <a:pt x="2470" y="797"/>
                </a:lnTo>
                <a:lnTo>
                  <a:pt x="2472" y="797"/>
                </a:lnTo>
                <a:lnTo>
                  <a:pt x="2475" y="797"/>
                </a:lnTo>
                <a:lnTo>
                  <a:pt x="2477" y="797"/>
                </a:lnTo>
                <a:lnTo>
                  <a:pt x="2477" y="795"/>
                </a:lnTo>
                <a:lnTo>
                  <a:pt x="2479" y="795"/>
                </a:lnTo>
                <a:lnTo>
                  <a:pt x="2481" y="797"/>
                </a:lnTo>
                <a:lnTo>
                  <a:pt x="2477" y="797"/>
                </a:lnTo>
                <a:lnTo>
                  <a:pt x="2472" y="797"/>
                </a:lnTo>
                <a:lnTo>
                  <a:pt x="2468" y="799"/>
                </a:lnTo>
                <a:lnTo>
                  <a:pt x="2468" y="799"/>
                </a:lnTo>
                <a:lnTo>
                  <a:pt x="2466" y="799"/>
                </a:lnTo>
                <a:lnTo>
                  <a:pt x="2466" y="801"/>
                </a:lnTo>
                <a:lnTo>
                  <a:pt x="2464" y="801"/>
                </a:lnTo>
                <a:lnTo>
                  <a:pt x="2464" y="801"/>
                </a:lnTo>
                <a:lnTo>
                  <a:pt x="2466" y="803"/>
                </a:lnTo>
                <a:lnTo>
                  <a:pt x="2466" y="803"/>
                </a:lnTo>
                <a:lnTo>
                  <a:pt x="2464" y="805"/>
                </a:lnTo>
                <a:lnTo>
                  <a:pt x="2462" y="803"/>
                </a:lnTo>
                <a:lnTo>
                  <a:pt x="2462" y="803"/>
                </a:lnTo>
                <a:lnTo>
                  <a:pt x="2460" y="803"/>
                </a:lnTo>
                <a:lnTo>
                  <a:pt x="2460" y="803"/>
                </a:lnTo>
                <a:lnTo>
                  <a:pt x="2458" y="805"/>
                </a:lnTo>
                <a:lnTo>
                  <a:pt x="2458" y="805"/>
                </a:lnTo>
                <a:lnTo>
                  <a:pt x="2458" y="807"/>
                </a:lnTo>
                <a:lnTo>
                  <a:pt x="2460" y="807"/>
                </a:lnTo>
                <a:lnTo>
                  <a:pt x="2464" y="807"/>
                </a:lnTo>
                <a:close/>
                <a:moveTo>
                  <a:pt x="2512" y="598"/>
                </a:moveTo>
                <a:lnTo>
                  <a:pt x="2512" y="600"/>
                </a:lnTo>
                <a:lnTo>
                  <a:pt x="2514" y="600"/>
                </a:lnTo>
                <a:lnTo>
                  <a:pt x="2514" y="598"/>
                </a:lnTo>
                <a:lnTo>
                  <a:pt x="2514" y="598"/>
                </a:lnTo>
                <a:lnTo>
                  <a:pt x="2512" y="596"/>
                </a:lnTo>
                <a:lnTo>
                  <a:pt x="2512" y="598"/>
                </a:lnTo>
                <a:lnTo>
                  <a:pt x="2512" y="598"/>
                </a:lnTo>
                <a:lnTo>
                  <a:pt x="2512" y="598"/>
                </a:lnTo>
                <a:close/>
                <a:moveTo>
                  <a:pt x="2508" y="604"/>
                </a:moveTo>
                <a:lnTo>
                  <a:pt x="2510" y="604"/>
                </a:lnTo>
                <a:lnTo>
                  <a:pt x="2510" y="604"/>
                </a:lnTo>
                <a:lnTo>
                  <a:pt x="2510" y="604"/>
                </a:lnTo>
                <a:lnTo>
                  <a:pt x="2508" y="602"/>
                </a:lnTo>
                <a:lnTo>
                  <a:pt x="2508" y="602"/>
                </a:lnTo>
                <a:lnTo>
                  <a:pt x="2508" y="600"/>
                </a:lnTo>
                <a:lnTo>
                  <a:pt x="2508" y="600"/>
                </a:lnTo>
                <a:lnTo>
                  <a:pt x="2510" y="600"/>
                </a:lnTo>
                <a:lnTo>
                  <a:pt x="2510" y="602"/>
                </a:lnTo>
                <a:lnTo>
                  <a:pt x="2512" y="602"/>
                </a:lnTo>
                <a:lnTo>
                  <a:pt x="2512" y="598"/>
                </a:lnTo>
                <a:lnTo>
                  <a:pt x="2510" y="598"/>
                </a:lnTo>
                <a:lnTo>
                  <a:pt x="2506" y="596"/>
                </a:lnTo>
                <a:lnTo>
                  <a:pt x="2504" y="598"/>
                </a:lnTo>
                <a:lnTo>
                  <a:pt x="2506" y="602"/>
                </a:lnTo>
                <a:lnTo>
                  <a:pt x="2508" y="604"/>
                </a:lnTo>
                <a:close/>
                <a:moveTo>
                  <a:pt x="1624" y="422"/>
                </a:moveTo>
                <a:lnTo>
                  <a:pt x="1622" y="422"/>
                </a:lnTo>
                <a:lnTo>
                  <a:pt x="1622" y="422"/>
                </a:lnTo>
                <a:lnTo>
                  <a:pt x="1620" y="424"/>
                </a:lnTo>
                <a:lnTo>
                  <a:pt x="1620" y="424"/>
                </a:lnTo>
                <a:lnTo>
                  <a:pt x="1624" y="426"/>
                </a:lnTo>
                <a:lnTo>
                  <a:pt x="1624" y="424"/>
                </a:lnTo>
                <a:lnTo>
                  <a:pt x="1624" y="424"/>
                </a:lnTo>
                <a:lnTo>
                  <a:pt x="1626" y="422"/>
                </a:lnTo>
                <a:lnTo>
                  <a:pt x="1626" y="422"/>
                </a:lnTo>
                <a:lnTo>
                  <a:pt x="1624" y="422"/>
                </a:lnTo>
                <a:close/>
                <a:moveTo>
                  <a:pt x="1712" y="698"/>
                </a:moveTo>
                <a:lnTo>
                  <a:pt x="1712" y="698"/>
                </a:lnTo>
                <a:lnTo>
                  <a:pt x="1710" y="698"/>
                </a:lnTo>
                <a:lnTo>
                  <a:pt x="1710" y="698"/>
                </a:lnTo>
                <a:lnTo>
                  <a:pt x="1710" y="698"/>
                </a:lnTo>
                <a:lnTo>
                  <a:pt x="1710" y="698"/>
                </a:lnTo>
                <a:lnTo>
                  <a:pt x="1710" y="700"/>
                </a:lnTo>
                <a:lnTo>
                  <a:pt x="1712" y="700"/>
                </a:lnTo>
                <a:lnTo>
                  <a:pt x="1714" y="700"/>
                </a:lnTo>
                <a:lnTo>
                  <a:pt x="1714" y="698"/>
                </a:lnTo>
                <a:lnTo>
                  <a:pt x="1714" y="698"/>
                </a:lnTo>
                <a:lnTo>
                  <a:pt x="1712" y="698"/>
                </a:lnTo>
                <a:close/>
                <a:moveTo>
                  <a:pt x="1666" y="606"/>
                </a:moveTo>
                <a:lnTo>
                  <a:pt x="1666" y="606"/>
                </a:lnTo>
                <a:lnTo>
                  <a:pt x="1666" y="606"/>
                </a:lnTo>
                <a:lnTo>
                  <a:pt x="1666" y="604"/>
                </a:lnTo>
                <a:lnTo>
                  <a:pt x="1664" y="604"/>
                </a:lnTo>
                <a:lnTo>
                  <a:pt x="1664" y="604"/>
                </a:lnTo>
                <a:lnTo>
                  <a:pt x="1664" y="604"/>
                </a:lnTo>
                <a:lnTo>
                  <a:pt x="1664" y="606"/>
                </a:lnTo>
                <a:lnTo>
                  <a:pt x="1664" y="606"/>
                </a:lnTo>
                <a:lnTo>
                  <a:pt x="1664" y="608"/>
                </a:lnTo>
                <a:lnTo>
                  <a:pt x="1668" y="608"/>
                </a:lnTo>
                <a:lnTo>
                  <a:pt x="1668" y="608"/>
                </a:lnTo>
                <a:lnTo>
                  <a:pt x="1668" y="608"/>
                </a:lnTo>
                <a:lnTo>
                  <a:pt x="1668" y="608"/>
                </a:lnTo>
                <a:lnTo>
                  <a:pt x="1668" y="608"/>
                </a:lnTo>
                <a:lnTo>
                  <a:pt x="1668" y="608"/>
                </a:lnTo>
                <a:lnTo>
                  <a:pt x="1666" y="606"/>
                </a:lnTo>
                <a:lnTo>
                  <a:pt x="1666" y="606"/>
                </a:lnTo>
                <a:lnTo>
                  <a:pt x="1666" y="606"/>
                </a:lnTo>
                <a:close/>
                <a:moveTo>
                  <a:pt x="1699" y="487"/>
                </a:moveTo>
                <a:lnTo>
                  <a:pt x="1703" y="484"/>
                </a:lnTo>
                <a:lnTo>
                  <a:pt x="1703" y="482"/>
                </a:lnTo>
                <a:lnTo>
                  <a:pt x="1703" y="482"/>
                </a:lnTo>
                <a:lnTo>
                  <a:pt x="1703" y="482"/>
                </a:lnTo>
                <a:lnTo>
                  <a:pt x="1701" y="482"/>
                </a:lnTo>
                <a:lnTo>
                  <a:pt x="1699" y="484"/>
                </a:lnTo>
                <a:lnTo>
                  <a:pt x="1699" y="484"/>
                </a:lnTo>
                <a:lnTo>
                  <a:pt x="1697" y="487"/>
                </a:lnTo>
                <a:lnTo>
                  <a:pt x="1697" y="487"/>
                </a:lnTo>
                <a:lnTo>
                  <a:pt x="1697" y="487"/>
                </a:lnTo>
                <a:lnTo>
                  <a:pt x="1699" y="487"/>
                </a:lnTo>
                <a:close/>
                <a:moveTo>
                  <a:pt x="1668" y="593"/>
                </a:moveTo>
                <a:lnTo>
                  <a:pt x="1666" y="593"/>
                </a:lnTo>
                <a:lnTo>
                  <a:pt x="1668" y="593"/>
                </a:lnTo>
                <a:lnTo>
                  <a:pt x="1668" y="593"/>
                </a:lnTo>
                <a:lnTo>
                  <a:pt x="1670" y="596"/>
                </a:lnTo>
                <a:lnTo>
                  <a:pt x="1672" y="596"/>
                </a:lnTo>
                <a:lnTo>
                  <a:pt x="1674" y="593"/>
                </a:lnTo>
                <a:lnTo>
                  <a:pt x="1674" y="591"/>
                </a:lnTo>
                <a:lnTo>
                  <a:pt x="1674" y="591"/>
                </a:lnTo>
                <a:lnTo>
                  <a:pt x="1672" y="591"/>
                </a:lnTo>
                <a:lnTo>
                  <a:pt x="1672" y="591"/>
                </a:lnTo>
                <a:lnTo>
                  <a:pt x="1668" y="591"/>
                </a:lnTo>
                <a:lnTo>
                  <a:pt x="1668" y="591"/>
                </a:lnTo>
                <a:lnTo>
                  <a:pt x="1668" y="591"/>
                </a:lnTo>
                <a:lnTo>
                  <a:pt x="1668" y="591"/>
                </a:lnTo>
                <a:lnTo>
                  <a:pt x="1668" y="591"/>
                </a:lnTo>
                <a:lnTo>
                  <a:pt x="1668" y="593"/>
                </a:lnTo>
                <a:close/>
                <a:moveTo>
                  <a:pt x="2510" y="612"/>
                </a:moveTo>
                <a:lnTo>
                  <a:pt x="2508" y="612"/>
                </a:lnTo>
                <a:lnTo>
                  <a:pt x="2508" y="612"/>
                </a:lnTo>
                <a:lnTo>
                  <a:pt x="2508" y="612"/>
                </a:lnTo>
                <a:lnTo>
                  <a:pt x="2508" y="612"/>
                </a:lnTo>
                <a:lnTo>
                  <a:pt x="2508" y="614"/>
                </a:lnTo>
                <a:lnTo>
                  <a:pt x="2510" y="614"/>
                </a:lnTo>
                <a:lnTo>
                  <a:pt x="2510" y="617"/>
                </a:lnTo>
                <a:lnTo>
                  <a:pt x="2510" y="617"/>
                </a:lnTo>
                <a:lnTo>
                  <a:pt x="2510" y="617"/>
                </a:lnTo>
                <a:lnTo>
                  <a:pt x="2510" y="614"/>
                </a:lnTo>
                <a:lnTo>
                  <a:pt x="2510" y="614"/>
                </a:lnTo>
                <a:lnTo>
                  <a:pt x="2510" y="612"/>
                </a:lnTo>
                <a:lnTo>
                  <a:pt x="2510" y="612"/>
                </a:lnTo>
                <a:close/>
                <a:moveTo>
                  <a:pt x="1284" y="71"/>
                </a:moveTo>
                <a:lnTo>
                  <a:pt x="1289" y="71"/>
                </a:lnTo>
                <a:lnTo>
                  <a:pt x="1293" y="69"/>
                </a:lnTo>
                <a:lnTo>
                  <a:pt x="1295" y="69"/>
                </a:lnTo>
                <a:lnTo>
                  <a:pt x="1297" y="69"/>
                </a:lnTo>
                <a:lnTo>
                  <a:pt x="1299" y="69"/>
                </a:lnTo>
                <a:lnTo>
                  <a:pt x="1307" y="69"/>
                </a:lnTo>
                <a:lnTo>
                  <a:pt x="1305" y="69"/>
                </a:lnTo>
                <a:lnTo>
                  <a:pt x="1295" y="76"/>
                </a:lnTo>
                <a:lnTo>
                  <a:pt x="1295" y="76"/>
                </a:lnTo>
                <a:lnTo>
                  <a:pt x="1297" y="78"/>
                </a:lnTo>
                <a:lnTo>
                  <a:pt x="1299" y="78"/>
                </a:lnTo>
                <a:lnTo>
                  <a:pt x="1318" y="74"/>
                </a:lnTo>
                <a:lnTo>
                  <a:pt x="1326" y="71"/>
                </a:lnTo>
                <a:lnTo>
                  <a:pt x="1331" y="71"/>
                </a:lnTo>
                <a:lnTo>
                  <a:pt x="1339" y="74"/>
                </a:lnTo>
                <a:lnTo>
                  <a:pt x="1339" y="74"/>
                </a:lnTo>
                <a:lnTo>
                  <a:pt x="1331" y="74"/>
                </a:lnTo>
                <a:lnTo>
                  <a:pt x="1324" y="74"/>
                </a:lnTo>
                <a:lnTo>
                  <a:pt x="1320" y="76"/>
                </a:lnTo>
                <a:lnTo>
                  <a:pt x="1312" y="78"/>
                </a:lnTo>
                <a:lnTo>
                  <a:pt x="1310" y="80"/>
                </a:lnTo>
                <a:lnTo>
                  <a:pt x="1310" y="80"/>
                </a:lnTo>
                <a:lnTo>
                  <a:pt x="1316" y="82"/>
                </a:lnTo>
                <a:lnTo>
                  <a:pt x="1314" y="82"/>
                </a:lnTo>
                <a:lnTo>
                  <a:pt x="1310" y="84"/>
                </a:lnTo>
                <a:lnTo>
                  <a:pt x="1305" y="86"/>
                </a:lnTo>
                <a:lnTo>
                  <a:pt x="1303" y="86"/>
                </a:lnTo>
                <a:lnTo>
                  <a:pt x="1307" y="88"/>
                </a:lnTo>
                <a:lnTo>
                  <a:pt x="1310" y="90"/>
                </a:lnTo>
                <a:lnTo>
                  <a:pt x="1312" y="90"/>
                </a:lnTo>
                <a:lnTo>
                  <a:pt x="1320" y="88"/>
                </a:lnTo>
                <a:lnTo>
                  <a:pt x="1343" y="88"/>
                </a:lnTo>
                <a:lnTo>
                  <a:pt x="1354" y="86"/>
                </a:lnTo>
                <a:lnTo>
                  <a:pt x="1364" y="82"/>
                </a:lnTo>
                <a:lnTo>
                  <a:pt x="1370" y="82"/>
                </a:lnTo>
                <a:lnTo>
                  <a:pt x="1372" y="82"/>
                </a:lnTo>
                <a:lnTo>
                  <a:pt x="1377" y="82"/>
                </a:lnTo>
                <a:lnTo>
                  <a:pt x="1375" y="82"/>
                </a:lnTo>
                <a:lnTo>
                  <a:pt x="1364" y="86"/>
                </a:lnTo>
                <a:lnTo>
                  <a:pt x="1356" y="90"/>
                </a:lnTo>
                <a:lnTo>
                  <a:pt x="1349" y="90"/>
                </a:lnTo>
                <a:lnTo>
                  <a:pt x="1341" y="90"/>
                </a:lnTo>
                <a:lnTo>
                  <a:pt x="1326" y="90"/>
                </a:lnTo>
                <a:lnTo>
                  <a:pt x="1316" y="92"/>
                </a:lnTo>
                <a:lnTo>
                  <a:pt x="1314" y="95"/>
                </a:lnTo>
                <a:lnTo>
                  <a:pt x="1316" y="95"/>
                </a:lnTo>
                <a:lnTo>
                  <a:pt x="1316" y="97"/>
                </a:lnTo>
                <a:lnTo>
                  <a:pt x="1318" y="97"/>
                </a:lnTo>
                <a:lnTo>
                  <a:pt x="1320" y="97"/>
                </a:lnTo>
                <a:lnTo>
                  <a:pt x="1324" y="99"/>
                </a:lnTo>
                <a:lnTo>
                  <a:pt x="1328" y="101"/>
                </a:lnTo>
                <a:lnTo>
                  <a:pt x="1333" y="101"/>
                </a:lnTo>
                <a:lnTo>
                  <a:pt x="1337" y="103"/>
                </a:lnTo>
                <a:lnTo>
                  <a:pt x="1343" y="103"/>
                </a:lnTo>
                <a:lnTo>
                  <a:pt x="1345" y="101"/>
                </a:lnTo>
                <a:lnTo>
                  <a:pt x="1358" y="92"/>
                </a:lnTo>
                <a:lnTo>
                  <a:pt x="1362" y="90"/>
                </a:lnTo>
                <a:lnTo>
                  <a:pt x="1364" y="90"/>
                </a:lnTo>
                <a:lnTo>
                  <a:pt x="1381" y="88"/>
                </a:lnTo>
                <a:lnTo>
                  <a:pt x="1402" y="86"/>
                </a:lnTo>
                <a:lnTo>
                  <a:pt x="1400" y="88"/>
                </a:lnTo>
                <a:lnTo>
                  <a:pt x="1381" y="90"/>
                </a:lnTo>
                <a:lnTo>
                  <a:pt x="1372" y="90"/>
                </a:lnTo>
                <a:lnTo>
                  <a:pt x="1366" y="92"/>
                </a:lnTo>
                <a:lnTo>
                  <a:pt x="1358" y="99"/>
                </a:lnTo>
                <a:lnTo>
                  <a:pt x="1356" y="101"/>
                </a:lnTo>
                <a:lnTo>
                  <a:pt x="1354" y="103"/>
                </a:lnTo>
                <a:lnTo>
                  <a:pt x="1354" y="103"/>
                </a:lnTo>
                <a:lnTo>
                  <a:pt x="1354" y="105"/>
                </a:lnTo>
                <a:lnTo>
                  <a:pt x="1358" y="105"/>
                </a:lnTo>
                <a:lnTo>
                  <a:pt x="1360" y="105"/>
                </a:lnTo>
                <a:lnTo>
                  <a:pt x="1366" y="105"/>
                </a:lnTo>
                <a:lnTo>
                  <a:pt x="1372" y="107"/>
                </a:lnTo>
                <a:lnTo>
                  <a:pt x="1375" y="107"/>
                </a:lnTo>
                <a:lnTo>
                  <a:pt x="1385" y="107"/>
                </a:lnTo>
                <a:lnTo>
                  <a:pt x="1387" y="107"/>
                </a:lnTo>
                <a:lnTo>
                  <a:pt x="1389" y="105"/>
                </a:lnTo>
                <a:lnTo>
                  <a:pt x="1393" y="105"/>
                </a:lnTo>
                <a:lnTo>
                  <a:pt x="1395" y="103"/>
                </a:lnTo>
                <a:lnTo>
                  <a:pt x="1400" y="101"/>
                </a:lnTo>
                <a:lnTo>
                  <a:pt x="1408" y="101"/>
                </a:lnTo>
                <a:lnTo>
                  <a:pt x="1412" y="99"/>
                </a:lnTo>
                <a:lnTo>
                  <a:pt x="1416" y="99"/>
                </a:lnTo>
                <a:lnTo>
                  <a:pt x="1414" y="101"/>
                </a:lnTo>
                <a:lnTo>
                  <a:pt x="1408" y="103"/>
                </a:lnTo>
                <a:lnTo>
                  <a:pt x="1406" y="105"/>
                </a:lnTo>
                <a:lnTo>
                  <a:pt x="1410" y="105"/>
                </a:lnTo>
                <a:lnTo>
                  <a:pt x="1414" y="105"/>
                </a:lnTo>
                <a:lnTo>
                  <a:pt x="1427" y="103"/>
                </a:lnTo>
                <a:lnTo>
                  <a:pt x="1429" y="103"/>
                </a:lnTo>
                <a:lnTo>
                  <a:pt x="1433" y="103"/>
                </a:lnTo>
                <a:lnTo>
                  <a:pt x="1446" y="99"/>
                </a:lnTo>
                <a:lnTo>
                  <a:pt x="1452" y="97"/>
                </a:lnTo>
                <a:lnTo>
                  <a:pt x="1454" y="95"/>
                </a:lnTo>
                <a:lnTo>
                  <a:pt x="1456" y="95"/>
                </a:lnTo>
                <a:lnTo>
                  <a:pt x="1456" y="92"/>
                </a:lnTo>
                <a:lnTo>
                  <a:pt x="1458" y="90"/>
                </a:lnTo>
                <a:lnTo>
                  <a:pt x="1458" y="88"/>
                </a:lnTo>
                <a:lnTo>
                  <a:pt x="1460" y="86"/>
                </a:lnTo>
                <a:lnTo>
                  <a:pt x="1463" y="86"/>
                </a:lnTo>
                <a:lnTo>
                  <a:pt x="1465" y="86"/>
                </a:lnTo>
                <a:lnTo>
                  <a:pt x="1467" y="86"/>
                </a:lnTo>
                <a:lnTo>
                  <a:pt x="1473" y="82"/>
                </a:lnTo>
                <a:lnTo>
                  <a:pt x="1477" y="80"/>
                </a:lnTo>
                <a:lnTo>
                  <a:pt x="1494" y="76"/>
                </a:lnTo>
                <a:lnTo>
                  <a:pt x="1492" y="78"/>
                </a:lnTo>
                <a:lnTo>
                  <a:pt x="1483" y="80"/>
                </a:lnTo>
                <a:lnTo>
                  <a:pt x="1473" y="86"/>
                </a:lnTo>
                <a:lnTo>
                  <a:pt x="1471" y="86"/>
                </a:lnTo>
                <a:lnTo>
                  <a:pt x="1469" y="90"/>
                </a:lnTo>
                <a:lnTo>
                  <a:pt x="1469" y="90"/>
                </a:lnTo>
                <a:lnTo>
                  <a:pt x="1467" y="92"/>
                </a:lnTo>
                <a:lnTo>
                  <a:pt x="1469" y="95"/>
                </a:lnTo>
                <a:lnTo>
                  <a:pt x="1477" y="95"/>
                </a:lnTo>
                <a:lnTo>
                  <a:pt x="1486" y="95"/>
                </a:lnTo>
                <a:lnTo>
                  <a:pt x="1490" y="95"/>
                </a:lnTo>
                <a:lnTo>
                  <a:pt x="1494" y="95"/>
                </a:lnTo>
                <a:lnTo>
                  <a:pt x="1494" y="95"/>
                </a:lnTo>
                <a:lnTo>
                  <a:pt x="1490" y="97"/>
                </a:lnTo>
                <a:lnTo>
                  <a:pt x="1486" y="97"/>
                </a:lnTo>
                <a:lnTo>
                  <a:pt x="1473" y="99"/>
                </a:lnTo>
                <a:lnTo>
                  <a:pt x="1454" y="103"/>
                </a:lnTo>
                <a:lnTo>
                  <a:pt x="1454" y="103"/>
                </a:lnTo>
                <a:lnTo>
                  <a:pt x="1448" y="107"/>
                </a:lnTo>
                <a:lnTo>
                  <a:pt x="1435" y="109"/>
                </a:lnTo>
                <a:lnTo>
                  <a:pt x="1412" y="111"/>
                </a:lnTo>
                <a:lnTo>
                  <a:pt x="1408" y="113"/>
                </a:lnTo>
                <a:lnTo>
                  <a:pt x="1406" y="113"/>
                </a:lnTo>
                <a:lnTo>
                  <a:pt x="1406" y="115"/>
                </a:lnTo>
                <a:lnTo>
                  <a:pt x="1410" y="118"/>
                </a:lnTo>
                <a:lnTo>
                  <a:pt x="1414" y="122"/>
                </a:lnTo>
                <a:lnTo>
                  <a:pt x="1423" y="126"/>
                </a:lnTo>
                <a:lnTo>
                  <a:pt x="1425" y="128"/>
                </a:lnTo>
                <a:lnTo>
                  <a:pt x="1429" y="130"/>
                </a:lnTo>
                <a:lnTo>
                  <a:pt x="1431" y="132"/>
                </a:lnTo>
                <a:lnTo>
                  <a:pt x="1433" y="134"/>
                </a:lnTo>
                <a:lnTo>
                  <a:pt x="1437" y="134"/>
                </a:lnTo>
                <a:lnTo>
                  <a:pt x="1444" y="134"/>
                </a:lnTo>
                <a:lnTo>
                  <a:pt x="1448" y="134"/>
                </a:lnTo>
                <a:lnTo>
                  <a:pt x="1446" y="136"/>
                </a:lnTo>
                <a:lnTo>
                  <a:pt x="1442" y="136"/>
                </a:lnTo>
                <a:lnTo>
                  <a:pt x="1439" y="136"/>
                </a:lnTo>
                <a:lnTo>
                  <a:pt x="1433" y="136"/>
                </a:lnTo>
                <a:lnTo>
                  <a:pt x="1427" y="136"/>
                </a:lnTo>
                <a:lnTo>
                  <a:pt x="1425" y="134"/>
                </a:lnTo>
                <a:lnTo>
                  <a:pt x="1423" y="132"/>
                </a:lnTo>
                <a:lnTo>
                  <a:pt x="1419" y="132"/>
                </a:lnTo>
                <a:lnTo>
                  <a:pt x="1414" y="128"/>
                </a:lnTo>
                <a:lnTo>
                  <a:pt x="1410" y="124"/>
                </a:lnTo>
                <a:lnTo>
                  <a:pt x="1406" y="122"/>
                </a:lnTo>
                <a:lnTo>
                  <a:pt x="1400" y="120"/>
                </a:lnTo>
                <a:lnTo>
                  <a:pt x="1395" y="118"/>
                </a:lnTo>
                <a:lnTo>
                  <a:pt x="1389" y="115"/>
                </a:lnTo>
                <a:lnTo>
                  <a:pt x="1381" y="115"/>
                </a:lnTo>
                <a:lnTo>
                  <a:pt x="1375" y="115"/>
                </a:lnTo>
                <a:lnTo>
                  <a:pt x="1358" y="113"/>
                </a:lnTo>
                <a:lnTo>
                  <a:pt x="1354" y="115"/>
                </a:lnTo>
                <a:lnTo>
                  <a:pt x="1354" y="120"/>
                </a:lnTo>
                <a:lnTo>
                  <a:pt x="1356" y="124"/>
                </a:lnTo>
                <a:lnTo>
                  <a:pt x="1356" y="130"/>
                </a:lnTo>
                <a:lnTo>
                  <a:pt x="1360" y="132"/>
                </a:lnTo>
                <a:lnTo>
                  <a:pt x="1362" y="132"/>
                </a:lnTo>
                <a:lnTo>
                  <a:pt x="1370" y="134"/>
                </a:lnTo>
                <a:lnTo>
                  <a:pt x="1372" y="134"/>
                </a:lnTo>
                <a:lnTo>
                  <a:pt x="1375" y="136"/>
                </a:lnTo>
                <a:lnTo>
                  <a:pt x="1379" y="141"/>
                </a:lnTo>
                <a:lnTo>
                  <a:pt x="1383" y="145"/>
                </a:lnTo>
                <a:lnTo>
                  <a:pt x="1385" y="147"/>
                </a:lnTo>
                <a:lnTo>
                  <a:pt x="1387" y="149"/>
                </a:lnTo>
                <a:lnTo>
                  <a:pt x="1391" y="151"/>
                </a:lnTo>
                <a:lnTo>
                  <a:pt x="1395" y="153"/>
                </a:lnTo>
                <a:lnTo>
                  <a:pt x="1398" y="155"/>
                </a:lnTo>
                <a:lnTo>
                  <a:pt x="1393" y="155"/>
                </a:lnTo>
                <a:lnTo>
                  <a:pt x="1389" y="153"/>
                </a:lnTo>
                <a:lnTo>
                  <a:pt x="1387" y="153"/>
                </a:lnTo>
                <a:lnTo>
                  <a:pt x="1385" y="153"/>
                </a:lnTo>
                <a:lnTo>
                  <a:pt x="1383" y="153"/>
                </a:lnTo>
                <a:lnTo>
                  <a:pt x="1383" y="153"/>
                </a:lnTo>
                <a:lnTo>
                  <a:pt x="1383" y="155"/>
                </a:lnTo>
                <a:lnTo>
                  <a:pt x="1385" y="157"/>
                </a:lnTo>
                <a:lnTo>
                  <a:pt x="1387" y="157"/>
                </a:lnTo>
                <a:lnTo>
                  <a:pt x="1389" y="157"/>
                </a:lnTo>
                <a:lnTo>
                  <a:pt x="1393" y="157"/>
                </a:lnTo>
                <a:lnTo>
                  <a:pt x="1404" y="157"/>
                </a:lnTo>
                <a:lnTo>
                  <a:pt x="1410" y="159"/>
                </a:lnTo>
                <a:lnTo>
                  <a:pt x="1414" y="159"/>
                </a:lnTo>
                <a:lnTo>
                  <a:pt x="1416" y="159"/>
                </a:lnTo>
                <a:lnTo>
                  <a:pt x="1419" y="157"/>
                </a:lnTo>
                <a:lnTo>
                  <a:pt x="1421" y="157"/>
                </a:lnTo>
                <a:lnTo>
                  <a:pt x="1423" y="157"/>
                </a:lnTo>
                <a:lnTo>
                  <a:pt x="1423" y="157"/>
                </a:lnTo>
                <a:lnTo>
                  <a:pt x="1421" y="159"/>
                </a:lnTo>
                <a:lnTo>
                  <a:pt x="1419" y="162"/>
                </a:lnTo>
                <a:lnTo>
                  <a:pt x="1416" y="162"/>
                </a:lnTo>
                <a:lnTo>
                  <a:pt x="1414" y="162"/>
                </a:lnTo>
                <a:lnTo>
                  <a:pt x="1406" y="162"/>
                </a:lnTo>
                <a:lnTo>
                  <a:pt x="1404" y="162"/>
                </a:lnTo>
                <a:lnTo>
                  <a:pt x="1402" y="164"/>
                </a:lnTo>
                <a:lnTo>
                  <a:pt x="1400" y="164"/>
                </a:lnTo>
                <a:lnTo>
                  <a:pt x="1398" y="162"/>
                </a:lnTo>
                <a:lnTo>
                  <a:pt x="1391" y="162"/>
                </a:lnTo>
                <a:lnTo>
                  <a:pt x="1379" y="159"/>
                </a:lnTo>
                <a:lnTo>
                  <a:pt x="1377" y="159"/>
                </a:lnTo>
                <a:lnTo>
                  <a:pt x="1372" y="159"/>
                </a:lnTo>
                <a:lnTo>
                  <a:pt x="1366" y="162"/>
                </a:lnTo>
                <a:lnTo>
                  <a:pt x="1358" y="162"/>
                </a:lnTo>
                <a:lnTo>
                  <a:pt x="1349" y="164"/>
                </a:lnTo>
                <a:lnTo>
                  <a:pt x="1347" y="168"/>
                </a:lnTo>
                <a:lnTo>
                  <a:pt x="1345" y="170"/>
                </a:lnTo>
                <a:lnTo>
                  <a:pt x="1343" y="172"/>
                </a:lnTo>
                <a:lnTo>
                  <a:pt x="1341" y="174"/>
                </a:lnTo>
                <a:lnTo>
                  <a:pt x="1341" y="178"/>
                </a:lnTo>
                <a:lnTo>
                  <a:pt x="1339" y="183"/>
                </a:lnTo>
                <a:lnTo>
                  <a:pt x="1343" y="185"/>
                </a:lnTo>
                <a:lnTo>
                  <a:pt x="1349" y="185"/>
                </a:lnTo>
                <a:lnTo>
                  <a:pt x="1351" y="183"/>
                </a:lnTo>
                <a:lnTo>
                  <a:pt x="1356" y="183"/>
                </a:lnTo>
                <a:lnTo>
                  <a:pt x="1360" y="178"/>
                </a:lnTo>
                <a:lnTo>
                  <a:pt x="1362" y="176"/>
                </a:lnTo>
                <a:lnTo>
                  <a:pt x="1360" y="183"/>
                </a:lnTo>
                <a:lnTo>
                  <a:pt x="1358" y="185"/>
                </a:lnTo>
                <a:lnTo>
                  <a:pt x="1368" y="185"/>
                </a:lnTo>
                <a:lnTo>
                  <a:pt x="1370" y="183"/>
                </a:lnTo>
                <a:lnTo>
                  <a:pt x="1372" y="183"/>
                </a:lnTo>
                <a:lnTo>
                  <a:pt x="1377" y="178"/>
                </a:lnTo>
                <a:lnTo>
                  <a:pt x="1379" y="172"/>
                </a:lnTo>
                <a:lnTo>
                  <a:pt x="1377" y="180"/>
                </a:lnTo>
                <a:lnTo>
                  <a:pt x="1383" y="180"/>
                </a:lnTo>
                <a:lnTo>
                  <a:pt x="1385" y="180"/>
                </a:lnTo>
                <a:lnTo>
                  <a:pt x="1387" y="183"/>
                </a:lnTo>
                <a:lnTo>
                  <a:pt x="1383" y="183"/>
                </a:lnTo>
                <a:lnTo>
                  <a:pt x="1383" y="183"/>
                </a:lnTo>
                <a:lnTo>
                  <a:pt x="1377" y="187"/>
                </a:lnTo>
                <a:lnTo>
                  <a:pt x="1372" y="187"/>
                </a:lnTo>
                <a:lnTo>
                  <a:pt x="1368" y="191"/>
                </a:lnTo>
                <a:lnTo>
                  <a:pt x="1372" y="195"/>
                </a:lnTo>
                <a:lnTo>
                  <a:pt x="1372" y="201"/>
                </a:lnTo>
                <a:lnTo>
                  <a:pt x="1375" y="204"/>
                </a:lnTo>
                <a:lnTo>
                  <a:pt x="1379" y="204"/>
                </a:lnTo>
                <a:lnTo>
                  <a:pt x="1383" y="201"/>
                </a:lnTo>
                <a:lnTo>
                  <a:pt x="1389" y="204"/>
                </a:lnTo>
                <a:lnTo>
                  <a:pt x="1391" y="204"/>
                </a:lnTo>
                <a:lnTo>
                  <a:pt x="1393" y="201"/>
                </a:lnTo>
                <a:lnTo>
                  <a:pt x="1400" y="199"/>
                </a:lnTo>
                <a:lnTo>
                  <a:pt x="1402" y="197"/>
                </a:lnTo>
                <a:lnTo>
                  <a:pt x="1410" y="189"/>
                </a:lnTo>
                <a:lnTo>
                  <a:pt x="1410" y="189"/>
                </a:lnTo>
                <a:lnTo>
                  <a:pt x="1410" y="189"/>
                </a:lnTo>
                <a:lnTo>
                  <a:pt x="1410" y="191"/>
                </a:lnTo>
                <a:lnTo>
                  <a:pt x="1410" y="193"/>
                </a:lnTo>
                <a:lnTo>
                  <a:pt x="1406" y="195"/>
                </a:lnTo>
                <a:lnTo>
                  <a:pt x="1402" y="201"/>
                </a:lnTo>
                <a:lnTo>
                  <a:pt x="1398" y="204"/>
                </a:lnTo>
                <a:lnTo>
                  <a:pt x="1398" y="204"/>
                </a:lnTo>
                <a:lnTo>
                  <a:pt x="1395" y="206"/>
                </a:lnTo>
                <a:lnTo>
                  <a:pt x="1395" y="206"/>
                </a:lnTo>
                <a:lnTo>
                  <a:pt x="1391" y="206"/>
                </a:lnTo>
                <a:lnTo>
                  <a:pt x="1383" y="208"/>
                </a:lnTo>
                <a:lnTo>
                  <a:pt x="1381" y="208"/>
                </a:lnTo>
                <a:lnTo>
                  <a:pt x="1377" y="208"/>
                </a:lnTo>
                <a:lnTo>
                  <a:pt x="1368" y="204"/>
                </a:lnTo>
                <a:lnTo>
                  <a:pt x="1366" y="204"/>
                </a:lnTo>
                <a:lnTo>
                  <a:pt x="1364" y="199"/>
                </a:lnTo>
                <a:lnTo>
                  <a:pt x="1360" y="195"/>
                </a:lnTo>
                <a:lnTo>
                  <a:pt x="1356" y="193"/>
                </a:lnTo>
                <a:lnTo>
                  <a:pt x="1351" y="193"/>
                </a:lnTo>
                <a:lnTo>
                  <a:pt x="1347" y="191"/>
                </a:lnTo>
                <a:lnTo>
                  <a:pt x="1343" y="191"/>
                </a:lnTo>
                <a:lnTo>
                  <a:pt x="1341" y="191"/>
                </a:lnTo>
                <a:lnTo>
                  <a:pt x="1337" y="193"/>
                </a:lnTo>
                <a:lnTo>
                  <a:pt x="1333" y="195"/>
                </a:lnTo>
                <a:lnTo>
                  <a:pt x="1331" y="197"/>
                </a:lnTo>
                <a:lnTo>
                  <a:pt x="1335" y="199"/>
                </a:lnTo>
                <a:lnTo>
                  <a:pt x="1337" y="204"/>
                </a:lnTo>
                <a:lnTo>
                  <a:pt x="1337" y="206"/>
                </a:lnTo>
                <a:lnTo>
                  <a:pt x="1339" y="206"/>
                </a:lnTo>
                <a:lnTo>
                  <a:pt x="1341" y="208"/>
                </a:lnTo>
                <a:lnTo>
                  <a:pt x="1343" y="208"/>
                </a:lnTo>
                <a:lnTo>
                  <a:pt x="1345" y="208"/>
                </a:lnTo>
                <a:lnTo>
                  <a:pt x="1345" y="210"/>
                </a:lnTo>
                <a:lnTo>
                  <a:pt x="1349" y="212"/>
                </a:lnTo>
                <a:lnTo>
                  <a:pt x="1349" y="212"/>
                </a:lnTo>
                <a:lnTo>
                  <a:pt x="1349" y="214"/>
                </a:lnTo>
                <a:lnTo>
                  <a:pt x="1347" y="214"/>
                </a:lnTo>
                <a:lnTo>
                  <a:pt x="1343" y="214"/>
                </a:lnTo>
                <a:lnTo>
                  <a:pt x="1339" y="214"/>
                </a:lnTo>
                <a:lnTo>
                  <a:pt x="1335" y="214"/>
                </a:lnTo>
                <a:lnTo>
                  <a:pt x="1331" y="214"/>
                </a:lnTo>
                <a:lnTo>
                  <a:pt x="1326" y="216"/>
                </a:lnTo>
                <a:lnTo>
                  <a:pt x="1324" y="216"/>
                </a:lnTo>
                <a:lnTo>
                  <a:pt x="1322" y="218"/>
                </a:lnTo>
                <a:lnTo>
                  <a:pt x="1312" y="224"/>
                </a:lnTo>
                <a:lnTo>
                  <a:pt x="1310" y="229"/>
                </a:lnTo>
                <a:lnTo>
                  <a:pt x="1310" y="233"/>
                </a:lnTo>
                <a:lnTo>
                  <a:pt x="1314" y="235"/>
                </a:lnTo>
                <a:lnTo>
                  <a:pt x="1322" y="235"/>
                </a:lnTo>
                <a:lnTo>
                  <a:pt x="1324" y="235"/>
                </a:lnTo>
                <a:lnTo>
                  <a:pt x="1324" y="233"/>
                </a:lnTo>
                <a:lnTo>
                  <a:pt x="1324" y="229"/>
                </a:lnTo>
                <a:lnTo>
                  <a:pt x="1326" y="224"/>
                </a:lnTo>
                <a:lnTo>
                  <a:pt x="1326" y="231"/>
                </a:lnTo>
                <a:lnTo>
                  <a:pt x="1326" y="237"/>
                </a:lnTo>
                <a:lnTo>
                  <a:pt x="1331" y="235"/>
                </a:lnTo>
                <a:lnTo>
                  <a:pt x="1341" y="237"/>
                </a:lnTo>
                <a:lnTo>
                  <a:pt x="1341" y="231"/>
                </a:lnTo>
                <a:lnTo>
                  <a:pt x="1343" y="235"/>
                </a:lnTo>
                <a:lnTo>
                  <a:pt x="1347" y="235"/>
                </a:lnTo>
                <a:lnTo>
                  <a:pt x="1351" y="237"/>
                </a:lnTo>
                <a:lnTo>
                  <a:pt x="1354" y="233"/>
                </a:lnTo>
                <a:lnTo>
                  <a:pt x="1356" y="231"/>
                </a:lnTo>
                <a:lnTo>
                  <a:pt x="1356" y="231"/>
                </a:lnTo>
                <a:lnTo>
                  <a:pt x="1356" y="233"/>
                </a:lnTo>
                <a:lnTo>
                  <a:pt x="1358" y="233"/>
                </a:lnTo>
                <a:lnTo>
                  <a:pt x="1360" y="235"/>
                </a:lnTo>
                <a:lnTo>
                  <a:pt x="1366" y="237"/>
                </a:lnTo>
                <a:lnTo>
                  <a:pt x="1370" y="239"/>
                </a:lnTo>
                <a:lnTo>
                  <a:pt x="1375" y="239"/>
                </a:lnTo>
                <a:lnTo>
                  <a:pt x="1387" y="237"/>
                </a:lnTo>
                <a:lnTo>
                  <a:pt x="1387" y="229"/>
                </a:lnTo>
                <a:lnTo>
                  <a:pt x="1391" y="233"/>
                </a:lnTo>
                <a:lnTo>
                  <a:pt x="1393" y="235"/>
                </a:lnTo>
                <a:lnTo>
                  <a:pt x="1400" y="235"/>
                </a:lnTo>
                <a:lnTo>
                  <a:pt x="1416" y="235"/>
                </a:lnTo>
                <a:lnTo>
                  <a:pt x="1416" y="233"/>
                </a:lnTo>
                <a:lnTo>
                  <a:pt x="1416" y="231"/>
                </a:lnTo>
                <a:lnTo>
                  <a:pt x="1414" y="229"/>
                </a:lnTo>
                <a:lnTo>
                  <a:pt x="1412" y="227"/>
                </a:lnTo>
                <a:lnTo>
                  <a:pt x="1412" y="227"/>
                </a:lnTo>
                <a:lnTo>
                  <a:pt x="1414" y="229"/>
                </a:lnTo>
                <a:lnTo>
                  <a:pt x="1414" y="229"/>
                </a:lnTo>
                <a:lnTo>
                  <a:pt x="1416" y="229"/>
                </a:lnTo>
                <a:lnTo>
                  <a:pt x="1419" y="229"/>
                </a:lnTo>
                <a:lnTo>
                  <a:pt x="1419" y="229"/>
                </a:lnTo>
                <a:lnTo>
                  <a:pt x="1423" y="233"/>
                </a:lnTo>
                <a:lnTo>
                  <a:pt x="1425" y="233"/>
                </a:lnTo>
                <a:lnTo>
                  <a:pt x="1425" y="233"/>
                </a:lnTo>
                <a:lnTo>
                  <a:pt x="1427" y="233"/>
                </a:lnTo>
                <a:lnTo>
                  <a:pt x="1429" y="233"/>
                </a:lnTo>
                <a:lnTo>
                  <a:pt x="1431" y="233"/>
                </a:lnTo>
                <a:lnTo>
                  <a:pt x="1433" y="233"/>
                </a:lnTo>
                <a:lnTo>
                  <a:pt x="1435" y="235"/>
                </a:lnTo>
                <a:lnTo>
                  <a:pt x="1437" y="237"/>
                </a:lnTo>
                <a:lnTo>
                  <a:pt x="1437" y="237"/>
                </a:lnTo>
                <a:lnTo>
                  <a:pt x="1435" y="239"/>
                </a:lnTo>
                <a:lnTo>
                  <a:pt x="1435" y="241"/>
                </a:lnTo>
                <a:lnTo>
                  <a:pt x="1435" y="241"/>
                </a:lnTo>
                <a:lnTo>
                  <a:pt x="1435" y="243"/>
                </a:lnTo>
                <a:lnTo>
                  <a:pt x="1437" y="243"/>
                </a:lnTo>
                <a:lnTo>
                  <a:pt x="1439" y="243"/>
                </a:lnTo>
                <a:lnTo>
                  <a:pt x="1446" y="241"/>
                </a:lnTo>
                <a:lnTo>
                  <a:pt x="1450" y="241"/>
                </a:lnTo>
                <a:lnTo>
                  <a:pt x="1456" y="239"/>
                </a:lnTo>
                <a:lnTo>
                  <a:pt x="1458" y="237"/>
                </a:lnTo>
                <a:lnTo>
                  <a:pt x="1460" y="237"/>
                </a:lnTo>
                <a:lnTo>
                  <a:pt x="1465" y="235"/>
                </a:lnTo>
                <a:lnTo>
                  <a:pt x="1473" y="231"/>
                </a:lnTo>
                <a:lnTo>
                  <a:pt x="1475" y="229"/>
                </a:lnTo>
                <a:lnTo>
                  <a:pt x="1477" y="227"/>
                </a:lnTo>
                <a:lnTo>
                  <a:pt x="1477" y="222"/>
                </a:lnTo>
                <a:lnTo>
                  <a:pt x="1475" y="220"/>
                </a:lnTo>
                <a:lnTo>
                  <a:pt x="1473" y="218"/>
                </a:lnTo>
                <a:lnTo>
                  <a:pt x="1473" y="218"/>
                </a:lnTo>
                <a:lnTo>
                  <a:pt x="1471" y="220"/>
                </a:lnTo>
                <a:lnTo>
                  <a:pt x="1469" y="220"/>
                </a:lnTo>
                <a:lnTo>
                  <a:pt x="1467" y="222"/>
                </a:lnTo>
                <a:lnTo>
                  <a:pt x="1463" y="222"/>
                </a:lnTo>
                <a:lnTo>
                  <a:pt x="1460" y="220"/>
                </a:lnTo>
                <a:lnTo>
                  <a:pt x="1458" y="218"/>
                </a:lnTo>
                <a:lnTo>
                  <a:pt x="1458" y="218"/>
                </a:lnTo>
                <a:lnTo>
                  <a:pt x="1458" y="216"/>
                </a:lnTo>
                <a:lnTo>
                  <a:pt x="1458" y="214"/>
                </a:lnTo>
                <a:lnTo>
                  <a:pt x="1456" y="212"/>
                </a:lnTo>
                <a:lnTo>
                  <a:pt x="1450" y="212"/>
                </a:lnTo>
                <a:lnTo>
                  <a:pt x="1446" y="214"/>
                </a:lnTo>
                <a:lnTo>
                  <a:pt x="1446" y="214"/>
                </a:lnTo>
                <a:lnTo>
                  <a:pt x="1439" y="212"/>
                </a:lnTo>
                <a:lnTo>
                  <a:pt x="1437" y="210"/>
                </a:lnTo>
                <a:lnTo>
                  <a:pt x="1433" y="210"/>
                </a:lnTo>
                <a:lnTo>
                  <a:pt x="1431" y="210"/>
                </a:lnTo>
                <a:lnTo>
                  <a:pt x="1427" y="212"/>
                </a:lnTo>
                <a:lnTo>
                  <a:pt x="1423" y="212"/>
                </a:lnTo>
                <a:lnTo>
                  <a:pt x="1423" y="212"/>
                </a:lnTo>
                <a:lnTo>
                  <a:pt x="1421" y="212"/>
                </a:lnTo>
                <a:lnTo>
                  <a:pt x="1419" y="210"/>
                </a:lnTo>
                <a:lnTo>
                  <a:pt x="1419" y="210"/>
                </a:lnTo>
                <a:lnTo>
                  <a:pt x="1423" y="210"/>
                </a:lnTo>
                <a:lnTo>
                  <a:pt x="1427" y="210"/>
                </a:lnTo>
                <a:lnTo>
                  <a:pt x="1429" y="208"/>
                </a:lnTo>
                <a:lnTo>
                  <a:pt x="1431" y="208"/>
                </a:lnTo>
                <a:lnTo>
                  <a:pt x="1429" y="208"/>
                </a:lnTo>
                <a:lnTo>
                  <a:pt x="1427" y="206"/>
                </a:lnTo>
                <a:lnTo>
                  <a:pt x="1425" y="204"/>
                </a:lnTo>
                <a:lnTo>
                  <a:pt x="1425" y="201"/>
                </a:lnTo>
                <a:lnTo>
                  <a:pt x="1427" y="204"/>
                </a:lnTo>
                <a:lnTo>
                  <a:pt x="1429" y="204"/>
                </a:lnTo>
                <a:lnTo>
                  <a:pt x="1435" y="208"/>
                </a:lnTo>
                <a:lnTo>
                  <a:pt x="1439" y="210"/>
                </a:lnTo>
                <a:lnTo>
                  <a:pt x="1444" y="210"/>
                </a:lnTo>
                <a:lnTo>
                  <a:pt x="1450" y="210"/>
                </a:lnTo>
                <a:lnTo>
                  <a:pt x="1460" y="208"/>
                </a:lnTo>
                <a:lnTo>
                  <a:pt x="1465" y="208"/>
                </a:lnTo>
                <a:lnTo>
                  <a:pt x="1467" y="208"/>
                </a:lnTo>
                <a:lnTo>
                  <a:pt x="1471" y="208"/>
                </a:lnTo>
                <a:lnTo>
                  <a:pt x="1473" y="206"/>
                </a:lnTo>
                <a:lnTo>
                  <a:pt x="1475" y="204"/>
                </a:lnTo>
                <a:lnTo>
                  <a:pt x="1477" y="204"/>
                </a:lnTo>
                <a:lnTo>
                  <a:pt x="1477" y="199"/>
                </a:lnTo>
                <a:lnTo>
                  <a:pt x="1477" y="195"/>
                </a:lnTo>
                <a:lnTo>
                  <a:pt x="1477" y="193"/>
                </a:lnTo>
                <a:lnTo>
                  <a:pt x="1477" y="191"/>
                </a:lnTo>
                <a:lnTo>
                  <a:pt x="1477" y="189"/>
                </a:lnTo>
                <a:lnTo>
                  <a:pt x="1486" y="189"/>
                </a:lnTo>
                <a:lnTo>
                  <a:pt x="1492" y="191"/>
                </a:lnTo>
                <a:lnTo>
                  <a:pt x="1496" y="189"/>
                </a:lnTo>
                <a:lnTo>
                  <a:pt x="1502" y="189"/>
                </a:lnTo>
                <a:lnTo>
                  <a:pt x="1507" y="189"/>
                </a:lnTo>
                <a:lnTo>
                  <a:pt x="1507" y="189"/>
                </a:lnTo>
                <a:lnTo>
                  <a:pt x="1509" y="187"/>
                </a:lnTo>
                <a:lnTo>
                  <a:pt x="1513" y="180"/>
                </a:lnTo>
                <a:lnTo>
                  <a:pt x="1519" y="178"/>
                </a:lnTo>
                <a:lnTo>
                  <a:pt x="1517" y="176"/>
                </a:lnTo>
                <a:lnTo>
                  <a:pt x="1515" y="176"/>
                </a:lnTo>
                <a:lnTo>
                  <a:pt x="1504" y="172"/>
                </a:lnTo>
                <a:lnTo>
                  <a:pt x="1500" y="172"/>
                </a:lnTo>
                <a:lnTo>
                  <a:pt x="1500" y="172"/>
                </a:lnTo>
                <a:lnTo>
                  <a:pt x="1507" y="172"/>
                </a:lnTo>
                <a:lnTo>
                  <a:pt x="1515" y="172"/>
                </a:lnTo>
                <a:lnTo>
                  <a:pt x="1523" y="170"/>
                </a:lnTo>
                <a:lnTo>
                  <a:pt x="1527" y="168"/>
                </a:lnTo>
                <a:lnTo>
                  <a:pt x="1527" y="168"/>
                </a:lnTo>
                <a:lnTo>
                  <a:pt x="1530" y="166"/>
                </a:lnTo>
                <a:lnTo>
                  <a:pt x="1530" y="164"/>
                </a:lnTo>
                <a:lnTo>
                  <a:pt x="1527" y="164"/>
                </a:lnTo>
                <a:lnTo>
                  <a:pt x="1519" y="162"/>
                </a:lnTo>
                <a:lnTo>
                  <a:pt x="1515" y="159"/>
                </a:lnTo>
                <a:lnTo>
                  <a:pt x="1509" y="159"/>
                </a:lnTo>
                <a:lnTo>
                  <a:pt x="1507" y="157"/>
                </a:lnTo>
                <a:lnTo>
                  <a:pt x="1507" y="157"/>
                </a:lnTo>
                <a:lnTo>
                  <a:pt x="1502" y="155"/>
                </a:lnTo>
                <a:lnTo>
                  <a:pt x="1498" y="155"/>
                </a:lnTo>
                <a:lnTo>
                  <a:pt x="1494" y="155"/>
                </a:lnTo>
                <a:lnTo>
                  <a:pt x="1486" y="157"/>
                </a:lnTo>
                <a:lnTo>
                  <a:pt x="1481" y="157"/>
                </a:lnTo>
                <a:lnTo>
                  <a:pt x="1479" y="157"/>
                </a:lnTo>
                <a:lnTo>
                  <a:pt x="1477" y="157"/>
                </a:lnTo>
                <a:lnTo>
                  <a:pt x="1475" y="155"/>
                </a:lnTo>
                <a:lnTo>
                  <a:pt x="1471" y="155"/>
                </a:lnTo>
                <a:lnTo>
                  <a:pt x="1469" y="155"/>
                </a:lnTo>
                <a:lnTo>
                  <a:pt x="1469" y="153"/>
                </a:lnTo>
                <a:lnTo>
                  <a:pt x="1473" y="153"/>
                </a:lnTo>
                <a:lnTo>
                  <a:pt x="1477" y="153"/>
                </a:lnTo>
                <a:lnTo>
                  <a:pt x="1481" y="155"/>
                </a:lnTo>
                <a:lnTo>
                  <a:pt x="1486" y="155"/>
                </a:lnTo>
                <a:lnTo>
                  <a:pt x="1496" y="153"/>
                </a:lnTo>
                <a:lnTo>
                  <a:pt x="1498" y="153"/>
                </a:lnTo>
                <a:lnTo>
                  <a:pt x="1500" y="153"/>
                </a:lnTo>
                <a:lnTo>
                  <a:pt x="1504" y="153"/>
                </a:lnTo>
                <a:lnTo>
                  <a:pt x="1509" y="153"/>
                </a:lnTo>
                <a:lnTo>
                  <a:pt x="1513" y="153"/>
                </a:lnTo>
                <a:lnTo>
                  <a:pt x="1513" y="155"/>
                </a:lnTo>
                <a:lnTo>
                  <a:pt x="1517" y="155"/>
                </a:lnTo>
                <a:lnTo>
                  <a:pt x="1525" y="155"/>
                </a:lnTo>
                <a:lnTo>
                  <a:pt x="1527" y="155"/>
                </a:lnTo>
                <a:lnTo>
                  <a:pt x="1530" y="149"/>
                </a:lnTo>
                <a:lnTo>
                  <a:pt x="1525" y="149"/>
                </a:lnTo>
                <a:lnTo>
                  <a:pt x="1519" y="149"/>
                </a:lnTo>
                <a:lnTo>
                  <a:pt x="1517" y="149"/>
                </a:lnTo>
                <a:lnTo>
                  <a:pt x="1513" y="149"/>
                </a:lnTo>
                <a:lnTo>
                  <a:pt x="1507" y="147"/>
                </a:lnTo>
                <a:lnTo>
                  <a:pt x="1504" y="147"/>
                </a:lnTo>
                <a:lnTo>
                  <a:pt x="1502" y="143"/>
                </a:lnTo>
                <a:lnTo>
                  <a:pt x="1496" y="141"/>
                </a:lnTo>
                <a:lnTo>
                  <a:pt x="1494" y="141"/>
                </a:lnTo>
                <a:lnTo>
                  <a:pt x="1494" y="141"/>
                </a:lnTo>
                <a:lnTo>
                  <a:pt x="1500" y="141"/>
                </a:lnTo>
                <a:lnTo>
                  <a:pt x="1507" y="141"/>
                </a:lnTo>
                <a:lnTo>
                  <a:pt x="1511" y="143"/>
                </a:lnTo>
                <a:lnTo>
                  <a:pt x="1515" y="143"/>
                </a:lnTo>
                <a:lnTo>
                  <a:pt x="1517" y="143"/>
                </a:lnTo>
                <a:lnTo>
                  <a:pt x="1523" y="143"/>
                </a:lnTo>
                <a:lnTo>
                  <a:pt x="1530" y="143"/>
                </a:lnTo>
                <a:lnTo>
                  <a:pt x="1534" y="141"/>
                </a:lnTo>
                <a:lnTo>
                  <a:pt x="1536" y="141"/>
                </a:lnTo>
                <a:lnTo>
                  <a:pt x="1538" y="141"/>
                </a:lnTo>
                <a:lnTo>
                  <a:pt x="1544" y="141"/>
                </a:lnTo>
                <a:lnTo>
                  <a:pt x="1544" y="141"/>
                </a:lnTo>
                <a:lnTo>
                  <a:pt x="1546" y="141"/>
                </a:lnTo>
                <a:lnTo>
                  <a:pt x="1546" y="139"/>
                </a:lnTo>
                <a:lnTo>
                  <a:pt x="1546" y="136"/>
                </a:lnTo>
                <a:lnTo>
                  <a:pt x="1546" y="136"/>
                </a:lnTo>
                <a:lnTo>
                  <a:pt x="1544" y="132"/>
                </a:lnTo>
                <a:lnTo>
                  <a:pt x="1544" y="132"/>
                </a:lnTo>
                <a:lnTo>
                  <a:pt x="1540" y="132"/>
                </a:lnTo>
                <a:lnTo>
                  <a:pt x="1536" y="132"/>
                </a:lnTo>
                <a:lnTo>
                  <a:pt x="1527" y="130"/>
                </a:lnTo>
                <a:lnTo>
                  <a:pt x="1525" y="130"/>
                </a:lnTo>
                <a:lnTo>
                  <a:pt x="1530" y="128"/>
                </a:lnTo>
                <a:lnTo>
                  <a:pt x="1534" y="128"/>
                </a:lnTo>
                <a:lnTo>
                  <a:pt x="1538" y="130"/>
                </a:lnTo>
                <a:lnTo>
                  <a:pt x="1544" y="130"/>
                </a:lnTo>
                <a:lnTo>
                  <a:pt x="1559" y="134"/>
                </a:lnTo>
                <a:lnTo>
                  <a:pt x="1561" y="134"/>
                </a:lnTo>
                <a:lnTo>
                  <a:pt x="1565" y="134"/>
                </a:lnTo>
                <a:lnTo>
                  <a:pt x="1574" y="132"/>
                </a:lnTo>
                <a:lnTo>
                  <a:pt x="1576" y="132"/>
                </a:lnTo>
                <a:lnTo>
                  <a:pt x="1578" y="130"/>
                </a:lnTo>
                <a:lnTo>
                  <a:pt x="1578" y="128"/>
                </a:lnTo>
                <a:lnTo>
                  <a:pt x="1576" y="128"/>
                </a:lnTo>
                <a:lnTo>
                  <a:pt x="1574" y="128"/>
                </a:lnTo>
                <a:lnTo>
                  <a:pt x="1582" y="124"/>
                </a:lnTo>
                <a:lnTo>
                  <a:pt x="1586" y="122"/>
                </a:lnTo>
                <a:lnTo>
                  <a:pt x="1586" y="122"/>
                </a:lnTo>
                <a:lnTo>
                  <a:pt x="1582" y="120"/>
                </a:lnTo>
                <a:lnTo>
                  <a:pt x="1580" y="120"/>
                </a:lnTo>
                <a:lnTo>
                  <a:pt x="1569" y="122"/>
                </a:lnTo>
                <a:lnTo>
                  <a:pt x="1565" y="122"/>
                </a:lnTo>
                <a:lnTo>
                  <a:pt x="1563" y="120"/>
                </a:lnTo>
                <a:lnTo>
                  <a:pt x="1563" y="120"/>
                </a:lnTo>
                <a:lnTo>
                  <a:pt x="1565" y="120"/>
                </a:lnTo>
                <a:lnTo>
                  <a:pt x="1567" y="120"/>
                </a:lnTo>
                <a:lnTo>
                  <a:pt x="1569" y="120"/>
                </a:lnTo>
                <a:lnTo>
                  <a:pt x="1571" y="120"/>
                </a:lnTo>
                <a:lnTo>
                  <a:pt x="1578" y="118"/>
                </a:lnTo>
                <a:lnTo>
                  <a:pt x="1590" y="115"/>
                </a:lnTo>
                <a:lnTo>
                  <a:pt x="1590" y="115"/>
                </a:lnTo>
                <a:lnTo>
                  <a:pt x="1584" y="107"/>
                </a:lnTo>
                <a:lnTo>
                  <a:pt x="1584" y="107"/>
                </a:lnTo>
                <a:lnTo>
                  <a:pt x="1584" y="107"/>
                </a:lnTo>
                <a:lnTo>
                  <a:pt x="1588" y="109"/>
                </a:lnTo>
                <a:lnTo>
                  <a:pt x="1592" y="111"/>
                </a:lnTo>
                <a:lnTo>
                  <a:pt x="1595" y="111"/>
                </a:lnTo>
                <a:lnTo>
                  <a:pt x="1597" y="111"/>
                </a:lnTo>
                <a:lnTo>
                  <a:pt x="1601" y="111"/>
                </a:lnTo>
                <a:lnTo>
                  <a:pt x="1603" y="109"/>
                </a:lnTo>
                <a:lnTo>
                  <a:pt x="1609" y="105"/>
                </a:lnTo>
                <a:lnTo>
                  <a:pt x="1613" y="101"/>
                </a:lnTo>
                <a:lnTo>
                  <a:pt x="1626" y="97"/>
                </a:lnTo>
                <a:lnTo>
                  <a:pt x="1641" y="90"/>
                </a:lnTo>
                <a:lnTo>
                  <a:pt x="1647" y="86"/>
                </a:lnTo>
                <a:lnTo>
                  <a:pt x="1659" y="82"/>
                </a:lnTo>
                <a:lnTo>
                  <a:pt x="1668" y="76"/>
                </a:lnTo>
                <a:lnTo>
                  <a:pt x="1670" y="74"/>
                </a:lnTo>
                <a:lnTo>
                  <a:pt x="1662" y="74"/>
                </a:lnTo>
                <a:lnTo>
                  <a:pt x="1655" y="74"/>
                </a:lnTo>
                <a:lnTo>
                  <a:pt x="1618" y="82"/>
                </a:lnTo>
                <a:lnTo>
                  <a:pt x="1615" y="82"/>
                </a:lnTo>
                <a:lnTo>
                  <a:pt x="1611" y="82"/>
                </a:lnTo>
                <a:lnTo>
                  <a:pt x="1613" y="82"/>
                </a:lnTo>
                <a:lnTo>
                  <a:pt x="1639" y="74"/>
                </a:lnTo>
                <a:lnTo>
                  <a:pt x="1639" y="74"/>
                </a:lnTo>
                <a:lnTo>
                  <a:pt x="1641" y="74"/>
                </a:lnTo>
                <a:lnTo>
                  <a:pt x="1641" y="71"/>
                </a:lnTo>
                <a:lnTo>
                  <a:pt x="1643" y="69"/>
                </a:lnTo>
                <a:lnTo>
                  <a:pt x="1651" y="69"/>
                </a:lnTo>
                <a:lnTo>
                  <a:pt x="1655" y="69"/>
                </a:lnTo>
                <a:lnTo>
                  <a:pt x="1659" y="67"/>
                </a:lnTo>
                <a:lnTo>
                  <a:pt x="1659" y="67"/>
                </a:lnTo>
                <a:lnTo>
                  <a:pt x="1664" y="65"/>
                </a:lnTo>
                <a:lnTo>
                  <a:pt x="1672" y="65"/>
                </a:lnTo>
                <a:lnTo>
                  <a:pt x="1674" y="65"/>
                </a:lnTo>
                <a:lnTo>
                  <a:pt x="1678" y="63"/>
                </a:lnTo>
                <a:lnTo>
                  <a:pt x="1687" y="63"/>
                </a:lnTo>
                <a:lnTo>
                  <a:pt x="1701" y="57"/>
                </a:lnTo>
                <a:lnTo>
                  <a:pt x="1708" y="55"/>
                </a:lnTo>
                <a:lnTo>
                  <a:pt x="1710" y="53"/>
                </a:lnTo>
                <a:lnTo>
                  <a:pt x="1716" y="50"/>
                </a:lnTo>
                <a:lnTo>
                  <a:pt x="1720" y="46"/>
                </a:lnTo>
                <a:lnTo>
                  <a:pt x="1720" y="44"/>
                </a:lnTo>
                <a:lnTo>
                  <a:pt x="1720" y="42"/>
                </a:lnTo>
                <a:lnTo>
                  <a:pt x="1718" y="42"/>
                </a:lnTo>
                <a:lnTo>
                  <a:pt x="1716" y="40"/>
                </a:lnTo>
                <a:lnTo>
                  <a:pt x="1714" y="40"/>
                </a:lnTo>
                <a:lnTo>
                  <a:pt x="1703" y="38"/>
                </a:lnTo>
                <a:lnTo>
                  <a:pt x="1691" y="40"/>
                </a:lnTo>
                <a:lnTo>
                  <a:pt x="1691" y="40"/>
                </a:lnTo>
                <a:lnTo>
                  <a:pt x="1693" y="38"/>
                </a:lnTo>
                <a:lnTo>
                  <a:pt x="1693" y="38"/>
                </a:lnTo>
                <a:lnTo>
                  <a:pt x="1689" y="34"/>
                </a:lnTo>
                <a:lnTo>
                  <a:pt x="1687" y="32"/>
                </a:lnTo>
                <a:lnTo>
                  <a:pt x="1687" y="32"/>
                </a:lnTo>
                <a:lnTo>
                  <a:pt x="1687" y="32"/>
                </a:lnTo>
                <a:lnTo>
                  <a:pt x="1687" y="30"/>
                </a:lnTo>
                <a:lnTo>
                  <a:pt x="1689" y="30"/>
                </a:lnTo>
                <a:lnTo>
                  <a:pt x="1689" y="30"/>
                </a:lnTo>
                <a:lnTo>
                  <a:pt x="1687" y="27"/>
                </a:lnTo>
                <a:lnTo>
                  <a:pt x="1680" y="27"/>
                </a:lnTo>
                <a:lnTo>
                  <a:pt x="1678" y="27"/>
                </a:lnTo>
                <a:lnTo>
                  <a:pt x="1674" y="30"/>
                </a:lnTo>
                <a:lnTo>
                  <a:pt x="1674" y="30"/>
                </a:lnTo>
                <a:lnTo>
                  <a:pt x="1672" y="27"/>
                </a:lnTo>
                <a:lnTo>
                  <a:pt x="1670" y="25"/>
                </a:lnTo>
                <a:lnTo>
                  <a:pt x="1668" y="25"/>
                </a:lnTo>
                <a:lnTo>
                  <a:pt x="1666" y="25"/>
                </a:lnTo>
                <a:lnTo>
                  <a:pt x="1664" y="25"/>
                </a:lnTo>
                <a:lnTo>
                  <a:pt x="1664" y="25"/>
                </a:lnTo>
                <a:lnTo>
                  <a:pt x="1662" y="27"/>
                </a:lnTo>
                <a:lnTo>
                  <a:pt x="1662" y="30"/>
                </a:lnTo>
                <a:lnTo>
                  <a:pt x="1659" y="27"/>
                </a:lnTo>
                <a:lnTo>
                  <a:pt x="1657" y="27"/>
                </a:lnTo>
                <a:lnTo>
                  <a:pt x="1655" y="27"/>
                </a:lnTo>
                <a:lnTo>
                  <a:pt x="1649" y="27"/>
                </a:lnTo>
                <a:lnTo>
                  <a:pt x="1643" y="32"/>
                </a:lnTo>
                <a:lnTo>
                  <a:pt x="1639" y="32"/>
                </a:lnTo>
                <a:lnTo>
                  <a:pt x="1636" y="32"/>
                </a:lnTo>
                <a:lnTo>
                  <a:pt x="1632" y="34"/>
                </a:lnTo>
                <a:lnTo>
                  <a:pt x="1626" y="34"/>
                </a:lnTo>
                <a:lnTo>
                  <a:pt x="1620" y="34"/>
                </a:lnTo>
                <a:lnTo>
                  <a:pt x="1615" y="34"/>
                </a:lnTo>
                <a:lnTo>
                  <a:pt x="1618" y="34"/>
                </a:lnTo>
                <a:lnTo>
                  <a:pt x="1639" y="27"/>
                </a:lnTo>
                <a:lnTo>
                  <a:pt x="1643" y="25"/>
                </a:lnTo>
                <a:lnTo>
                  <a:pt x="1645" y="25"/>
                </a:lnTo>
                <a:lnTo>
                  <a:pt x="1645" y="23"/>
                </a:lnTo>
                <a:lnTo>
                  <a:pt x="1643" y="23"/>
                </a:lnTo>
                <a:lnTo>
                  <a:pt x="1630" y="23"/>
                </a:lnTo>
                <a:lnTo>
                  <a:pt x="1628" y="23"/>
                </a:lnTo>
                <a:lnTo>
                  <a:pt x="1624" y="23"/>
                </a:lnTo>
                <a:lnTo>
                  <a:pt x="1622" y="23"/>
                </a:lnTo>
                <a:lnTo>
                  <a:pt x="1618" y="21"/>
                </a:lnTo>
                <a:lnTo>
                  <a:pt x="1613" y="21"/>
                </a:lnTo>
                <a:lnTo>
                  <a:pt x="1601" y="21"/>
                </a:lnTo>
                <a:lnTo>
                  <a:pt x="1601" y="21"/>
                </a:lnTo>
                <a:lnTo>
                  <a:pt x="1597" y="19"/>
                </a:lnTo>
                <a:lnTo>
                  <a:pt x="1595" y="17"/>
                </a:lnTo>
                <a:lnTo>
                  <a:pt x="1595" y="17"/>
                </a:lnTo>
                <a:lnTo>
                  <a:pt x="1582" y="17"/>
                </a:lnTo>
                <a:lnTo>
                  <a:pt x="1578" y="19"/>
                </a:lnTo>
                <a:lnTo>
                  <a:pt x="1574" y="21"/>
                </a:lnTo>
                <a:lnTo>
                  <a:pt x="1574" y="21"/>
                </a:lnTo>
                <a:lnTo>
                  <a:pt x="1576" y="23"/>
                </a:lnTo>
                <a:lnTo>
                  <a:pt x="1580" y="25"/>
                </a:lnTo>
                <a:lnTo>
                  <a:pt x="1580" y="25"/>
                </a:lnTo>
                <a:lnTo>
                  <a:pt x="1578" y="23"/>
                </a:lnTo>
                <a:lnTo>
                  <a:pt x="1574" y="23"/>
                </a:lnTo>
                <a:lnTo>
                  <a:pt x="1565" y="17"/>
                </a:lnTo>
                <a:lnTo>
                  <a:pt x="1563" y="17"/>
                </a:lnTo>
                <a:lnTo>
                  <a:pt x="1553" y="19"/>
                </a:lnTo>
                <a:lnTo>
                  <a:pt x="1546" y="21"/>
                </a:lnTo>
                <a:lnTo>
                  <a:pt x="1544" y="23"/>
                </a:lnTo>
                <a:lnTo>
                  <a:pt x="1544" y="23"/>
                </a:lnTo>
                <a:lnTo>
                  <a:pt x="1544" y="25"/>
                </a:lnTo>
                <a:lnTo>
                  <a:pt x="1546" y="27"/>
                </a:lnTo>
                <a:lnTo>
                  <a:pt x="1553" y="30"/>
                </a:lnTo>
                <a:lnTo>
                  <a:pt x="1555" y="32"/>
                </a:lnTo>
                <a:lnTo>
                  <a:pt x="1546" y="30"/>
                </a:lnTo>
                <a:lnTo>
                  <a:pt x="1540" y="27"/>
                </a:lnTo>
                <a:lnTo>
                  <a:pt x="1536" y="25"/>
                </a:lnTo>
                <a:lnTo>
                  <a:pt x="1536" y="23"/>
                </a:lnTo>
                <a:lnTo>
                  <a:pt x="1534" y="21"/>
                </a:lnTo>
                <a:lnTo>
                  <a:pt x="1530" y="21"/>
                </a:lnTo>
                <a:lnTo>
                  <a:pt x="1511" y="19"/>
                </a:lnTo>
                <a:lnTo>
                  <a:pt x="1490" y="21"/>
                </a:lnTo>
                <a:lnTo>
                  <a:pt x="1492" y="23"/>
                </a:lnTo>
                <a:lnTo>
                  <a:pt x="1494" y="25"/>
                </a:lnTo>
                <a:lnTo>
                  <a:pt x="1500" y="27"/>
                </a:lnTo>
                <a:lnTo>
                  <a:pt x="1504" y="30"/>
                </a:lnTo>
                <a:lnTo>
                  <a:pt x="1504" y="32"/>
                </a:lnTo>
                <a:lnTo>
                  <a:pt x="1513" y="34"/>
                </a:lnTo>
                <a:lnTo>
                  <a:pt x="1513" y="36"/>
                </a:lnTo>
                <a:lnTo>
                  <a:pt x="1511" y="36"/>
                </a:lnTo>
                <a:lnTo>
                  <a:pt x="1507" y="38"/>
                </a:lnTo>
                <a:lnTo>
                  <a:pt x="1504" y="38"/>
                </a:lnTo>
                <a:lnTo>
                  <a:pt x="1502" y="36"/>
                </a:lnTo>
                <a:lnTo>
                  <a:pt x="1502" y="34"/>
                </a:lnTo>
                <a:lnTo>
                  <a:pt x="1500" y="34"/>
                </a:lnTo>
                <a:lnTo>
                  <a:pt x="1490" y="27"/>
                </a:lnTo>
                <a:lnTo>
                  <a:pt x="1486" y="25"/>
                </a:lnTo>
                <a:lnTo>
                  <a:pt x="1483" y="25"/>
                </a:lnTo>
                <a:lnTo>
                  <a:pt x="1477" y="25"/>
                </a:lnTo>
                <a:lnTo>
                  <a:pt x="1471" y="25"/>
                </a:lnTo>
                <a:lnTo>
                  <a:pt x="1460" y="23"/>
                </a:lnTo>
                <a:lnTo>
                  <a:pt x="1450" y="23"/>
                </a:lnTo>
                <a:lnTo>
                  <a:pt x="1446" y="25"/>
                </a:lnTo>
                <a:lnTo>
                  <a:pt x="1446" y="25"/>
                </a:lnTo>
                <a:lnTo>
                  <a:pt x="1450" y="27"/>
                </a:lnTo>
                <a:lnTo>
                  <a:pt x="1452" y="27"/>
                </a:lnTo>
                <a:lnTo>
                  <a:pt x="1454" y="30"/>
                </a:lnTo>
                <a:lnTo>
                  <a:pt x="1460" y="32"/>
                </a:lnTo>
                <a:lnTo>
                  <a:pt x="1467" y="32"/>
                </a:lnTo>
                <a:lnTo>
                  <a:pt x="1467" y="34"/>
                </a:lnTo>
                <a:lnTo>
                  <a:pt x="1463" y="34"/>
                </a:lnTo>
                <a:lnTo>
                  <a:pt x="1448" y="32"/>
                </a:lnTo>
                <a:lnTo>
                  <a:pt x="1439" y="30"/>
                </a:lnTo>
                <a:lnTo>
                  <a:pt x="1433" y="30"/>
                </a:lnTo>
                <a:lnTo>
                  <a:pt x="1433" y="30"/>
                </a:lnTo>
                <a:lnTo>
                  <a:pt x="1431" y="30"/>
                </a:lnTo>
                <a:lnTo>
                  <a:pt x="1431" y="32"/>
                </a:lnTo>
                <a:lnTo>
                  <a:pt x="1437" y="36"/>
                </a:lnTo>
                <a:lnTo>
                  <a:pt x="1435" y="36"/>
                </a:lnTo>
                <a:lnTo>
                  <a:pt x="1431" y="36"/>
                </a:lnTo>
                <a:lnTo>
                  <a:pt x="1425" y="34"/>
                </a:lnTo>
                <a:lnTo>
                  <a:pt x="1423" y="34"/>
                </a:lnTo>
                <a:lnTo>
                  <a:pt x="1419" y="34"/>
                </a:lnTo>
                <a:lnTo>
                  <a:pt x="1419" y="36"/>
                </a:lnTo>
                <a:lnTo>
                  <a:pt x="1421" y="38"/>
                </a:lnTo>
                <a:lnTo>
                  <a:pt x="1425" y="38"/>
                </a:lnTo>
                <a:lnTo>
                  <a:pt x="1425" y="40"/>
                </a:lnTo>
                <a:lnTo>
                  <a:pt x="1419" y="40"/>
                </a:lnTo>
                <a:lnTo>
                  <a:pt x="1416" y="40"/>
                </a:lnTo>
                <a:lnTo>
                  <a:pt x="1412" y="42"/>
                </a:lnTo>
                <a:lnTo>
                  <a:pt x="1412" y="42"/>
                </a:lnTo>
                <a:lnTo>
                  <a:pt x="1416" y="44"/>
                </a:lnTo>
                <a:lnTo>
                  <a:pt x="1421" y="46"/>
                </a:lnTo>
                <a:lnTo>
                  <a:pt x="1427" y="50"/>
                </a:lnTo>
                <a:lnTo>
                  <a:pt x="1448" y="55"/>
                </a:lnTo>
                <a:lnTo>
                  <a:pt x="1454" y="59"/>
                </a:lnTo>
                <a:lnTo>
                  <a:pt x="1456" y="61"/>
                </a:lnTo>
                <a:lnTo>
                  <a:pt x="1456" y="61"/>
                </a:lnTo>
                <a:lnTo>
                  <a:pt x="1454" y="61"/>
                </a:lnTo>
                <a:lnTo>
                  <a:pt x="1450" y="59"/>
                </a:lnTo>
                <a:lnTo>
                  <a:pt x="1446" y="57"/>
                </a:lnTo>
                <a:lnTo>
                  <a:pt x="1442" y="57"/>
                </a:lnTo>
                <a:lnTo>
                  <a:pt x="1425" y="53"/>
                </a:lnTo>
                <a:lnTo>
                  <a:pt x="1416" y="48"/>
                </a:lnTo>
                <a:lnTo>
                  <a:pt x="1412" y="48"/>
                </a:lnTo>
                <a:lnTo>
                  <a:pt x="1410" y="48"/>
                </a:lnTo>
                <a:lnTo>
                  <a:pt x="1410" y="48"/>
                </a:lnTo>
                <a:lnTo>
                  <a:pt x="1408" y="50"/>
                </a:lnTo>
                <a:lnTo>
                  <a:pt x="1410" y="50"/>
                </a:lnTo>
                <a:lnTo>
                  <a:pt x="1414" y="53"/>
                </a:lnTo>
                <a:lnTo>
                  <a:pt x="1414" y="55"/>
                </a:lnTo>
                <a:lnTo>
                  <a:pt x="1410" y="55"/>
                </a:lnTo>
                <a:lnTo>
                  <a:pt x="1408" y="53"/>
                </a:lnTo>
                <a:lnTo>
                  <a:pt x="1406" y="53"/>
                </a:lnTo>
                <a:lnTo>
                  <a:pt x="1402" y="50"/>
                </a:lnTo>
                <a:lnTo>
                  <a:pt x="1398" y="46"/>
                </a:lnTo>
                <a:lnTo>
                  <a:pt x="1393" y="44"/>
                </a:lnTo>
                <a:lnTo>
                  <a:pt x="1385" y="44"/>
                </a:lnTo>
                <a:lnTo>
                  <a:pt x="1383" y="42"/>
                </a:lnTo>
                <a:lnTo>
                  <a:pt x="1381" y="42"/>
                </a:lnTo>
                <a:lnTo>
                  <a:pt x="1379" y="40"/>
                </a:lnTo>
                <a:lnTo>
                  <a:pt x="1372" y="42"/>
                </a:lnTo>
                <a:lnTo>
                  <a:pt x="1370" y="44"/>
                </a:lnTo>
                <a:lnTo>
                  <a:pt x="1364" y="46"/>
                </a:lnTo>
                <a:lnTo>
                  <a:pt x="1362" y="46"/>
                </a:lnTo>
                <a:lnTo>
                  <a:pt x="1360" y="48"/>
                </a:lnTo>
                <a:lnTo>
                  <a:pt x="1354" y="48"/>
                </a:lnTo>
                <a:lnTo>
                  <a:pt x="1354" y="50"/>
                </a:lnTo>
                <a:lnTo>
                  <a:pt x="1372" y="55"/>
                </a:lnTo>
                <a:lnTo>
                  <a:pt x="1375" y="57"/>
                </a:lnTo>
                <a:lnTo>
                  <a:pt x="1375" y="57"/>
                </a:lnTo>
                <a:lnTo>
                  <a:pt x="1377" y="57"/>
                </a:lnTo>
                <a:lnTo>
                  <a:pt x="1370" y="57"/>
                </a:lnTo>
                <a:lnTo>
                  <a:pt x="1368" y="59"/>
                </a:lnTo>
                <a:lnTo>
                  <a:pt x="1366" y="59"/>
                </a:lnTo>
                <a:lnTo>
                  <a:pt x="1364" y="57"/>
                </a:lnTo>
                <a:lnTo>
                  <a:pt x="1360" y="57"/>
                </a:lnTo>
                <a:lnTo>
                  <a:pt x="1356" y="55"/>
                </a:lnTo>
                <a:lnTo>
                  <a:pt x="1354" y="55"/>
                </a:lnTo>
                <a:lnTo>
                  <a:pt x="1349" y="55"/>
                </a:lnTo>
                <a:lnTo>
                  <a:pt x="1347" y="57"/>
                </a:lnTo>
                <a:lnTo>
                  <a:pt x="1347" y="59"/>
                </a:lnTo>
                <a:lnTo>
                  <a:pt x="1345" y="57"/>
                </a:lnTo>
                <a:lnTo>
                  <a:pt x="1341" y="55"/>
                </a:lnTo>
                <a:lnTo>
                  <a:pt x="1339" y="55"/>
                </a:lnTo>
                <a:lnTo>
                  <a:pt x="1333" y="53"/>
                </a:lnTo>
                <a:lnTo>
                  <a:pt x="1324" y="55"/>
                </a:lnTo>
                <a:lnTo>
                  <a:pt x="1320" y="57"/>
                </a:lnTo>
                <a:lnTo>
                  <a:pt x="1316" y="59"/>
                </a:lnTo>
                <a:lnTo>
                  <a:pt x="1314" y="59"/>
                </a:lnTo>
                <a:lnTo>
                  <a:pt x="1310" y="61"/>
                </a:lnTo>
                <a:lnTo>
                  <a:pt x="1301" y="61"/>
                </a:lnTo>
                <a:lnTo>
                  <a:pt x="1297" y="61"/>
                </a:lnTo>
                <a:lnTo>
                  <a:pt x="1291" y="63"/>
                </a:lnTo>
                <a:lnTo>
                  <a:pt x="1287" y="63"/>
                </a:lnTo>
                <a:lnTo>
                  <a:pt x="1282" y="65"/>
                </a:lnTo>
                <a:lnTo>
                  <a:pt x="1280" y="67"/>
                </a:lnTo>
                <a:lnTo>
                  <a:pt x="1280" y="69"/>
                </a:lnTo>
                <a:lnTo>
                  <a:pt x="1284" y="71"/>
                </a:lnTo>
                <a:lnTo>
                  <a:pt x="1284" y="71"/>
                </a:lnTo>
                <a:close/>
                <a:moveTo>
                  <a:pt x="2328" y="59"/>
                </a:moveTo>
                <a:lnTo>
                  <a:pt x="2332" y="63"/>
                </a:lnTo>
                <a:lnTo>
                  <a:pt x="2336" y="63"/>
                </a:lnTo>
                <a:lnTo>
                  <a:pt x="2336" y="61"/>
                </a:lnTo>
                <a:lnTo>
                  <a:pt x="2334" y="59"/>
                </a:lnTo>
                <a:lnTo>
                  <a:pt x="2332" y="55"/>
                </a:lnTo>
                <a:lnTo>
                  <a:pt x="2328" y="53"/>
                </a:lnTo>
                <a:lnTo>
                  <a:pt x="2326" y="53"/>
                </a:lnTo>
                <a:lnTo>
                  <a:pt x="2324" y="55"/>
                </a:lnTo>
                <a:lnTo>
                  <a:pt x="2324" y="57"/>
                </a:lnTo>
                <a:lnTo>
                  <a:pt x="2328" y="59"/>
                </a:lnTo>
                <a:close/>
                <a:moveTo>
                  <a:pt x="1930" y="44"/>
                </a:moveTo>
                <a:lnTo>
                  <a:pt x="1938" y="46"/>
                </a:lnTo>
                <a:lnTo>
                  <a:pt x="1949" y="50"/>
                </a:lnTo>
                <a:lnTo>
                  <a:pt x="1955" y="55"/>
                </a:lnTo>
                <a:lnTo>
                  <a:pt x="1957" y="55"/>
                </a:lnTo>
                <a:lnTo>
                  <a:pt x="1959" y="48"/>
                </a:lnTo>
                <a:lnTo>
                  <a:pt x="1959" y="42"/>
                </a:lnTo>
                <a:lnTo>
                  <a:pt x="1957" y="40"/>
                </a:lnTo>
                <a:lnTo>
                  <a:pt x="1951" y="36"/>
                </a:lnTo>
                <a:lnTo>
                  <a:pt x="1936" y="32"/>
                </a:lnTo>
                <a:lnTo>
                  <a:pt x="1930" y="34"/>
                </a:lnTo>
                <a:lnTo>
                  <a:pt x="1923" y="34"/>
                </a:lnTo>
                <a:lnTo>
                  <a:pt x="1921" y="36"/>
                </a:lnTo>
                <a:lnTo>
                  <a:pt x="1921" y="38"/>
                </a:lnTo>
                <a:lnTo>
                  <a:pt x="1930" y="44"/>
                </a:lnTo>
                <a:close/>
                <a:moveTo>
                  <a:pt x="1557" y="371"/>
                </a:moveTo>
                <a:lnTo>
                  <a:pt x="1555" y="369"/>
                </a:lnTo>
                <a:lnTo>
                  <a:pt x="1551" y="369"/>
                </a:lnTo>
                <a:lnTo>
                  <a:pt x="1548" y="371"/>
                </a:lnTo>
                <a:lnTo>
                  <a:pt x="1546" y="373"/>
                </a:lnTo>
                <a:lnTo>
                  <a:pt x="1546" y="373"/>
                </a:lnTo>
                <a:lnTo>
                  <a:pt x="1546" y="378"/>
                </a:lnTo>
                <a:lnTo>
                  <a:pt x="1548" y="380"/>
                </a:lnTo>
                <a:lnTo>
                  <a:pt x="1546" y="378"/>
                </a:lnTo>
                <a:lnTo>
                  <a:pt x="1544" y="378"/>
                </a:lnTo>
                <a:lnTo>
                  <a:pt x="1542" y="373"/>
                </a:lnTo>
                <a:lnTo>
                  <a:pt x="1542" y="373"/>
                </a:lnTo>
                <a:lnTo>
                  <a:pt x="1540" y="371"/>
                </a:lnTo>
                <a:lnTo>
                  <a:pt x="1538" y="373"/>
                </a:lnTo>
                <a:lnTo>
                  <a:pt x="1536" y="375"/>
                </a:lnTo>
                <a:lnTo>
                  <a:pt x="1534" y="375"/>
                </a:lnTo>
                <a:lnTo>
                  <a:pt x="1534" y="375"/>
                </a:lnTo>
                <a:lnTo>
                  <a:pt x="1538" y="371"/>
                </a:lnTo>
                <a:lnTo>
                  <a:pt x="1540" y="367"/>
                </a:lnTo>
                <a:lnTo>
                  <a:pt x="1540" y="367"/>
                </a:lnTo>
                <a:lnTo>
                  <a:pt x="1538" y="367"/>
                </a:lnTo>
                <a:lnTo>
                  <a:pt x="1538" y="367"/>
                </a:lnTo>
                <a:lnTo>
                  <a:pt x="1536" y="367"/>
                </a:lnTo>
                <a:lnTo>
                  <a:pt x="1534" y="369"/>
                </a:lnTo>
                <a:lnTo>
                  <a:pt x="1530" y="369"/>
                </a:lnTo>
                <a:lnTo>
                  <a:pt x="1530" y="369"/>
                </a:lnTo>
                <a:lnTo>
                  <a:pt x="1527" y="371"/>
                </a:lnTo>
                <a:lnTo>
                  <a:pt x="1525" y="375"/>
                </a:lnTo>
                <a:lnTo>
                  <a:pt x="1525" y="378"/>
                </a:lnTo>
                <a:lnTo>
                  <a:pt x="1521" y="382"/>
                </a:lnTo>
                <a:lnTo>
                  <a:pt x="1521" y="382"/>
                </a:lnTo>
                <a:lnTo>
                  <a:pt x="1521" y="380"/>
                </a:lnTo>
                <a:lnTo>
                  <a:pt x="1523" y="375"/>
                </a:lnTo>
                <a:lnTo>
                  <a:pt x="1523" y="375"/>
                </a:lnTo>
                <a:lnTo>
                  <a:pt x="1523" y="373"/>
                </a:lnTo>
                <a:lnTo>
                  <a:pt x="1523" y="371"/>
                </a:lnTo>
                <a:lnTo>
                  <a:pt x="1525" y="369"/>
                </a:lnTo>
                <a:lnTo>
                  <a:pt x="1525" y="369"/>
                </a:lnTo>
                <a:lnTo>
                  <a:pt x="1521" y="369"/>
                </a:lnTo>
                <a:lnTo>
                  <a:pt x="1519" y="369"/>
                </a:lnTo>
                <a:lnTo>
                  <a:pt x="1519" y="369"/>
                </a:lnTo>
                <a:lnTo>
                  <a:pt x="1523" y="367"/>
                </a:lnTo>
                <a:lnTo>
                  <a:pt x="1523" y="367"/>
                </a:lnTo>
                <a:lnTo>
                  <a:pt x="1527" y="367"/>
                </a:lnTo>
                <a:lnTo>
                  <a:pt x="1532" y="365"/>
                </a:lnTo>
                <a:lnTo>
                  <a:pt x="1532" y="363"/>
                </a:lnTo>
                <a:lnTo>
                  <a:pt x="1532" y="363"/>
                </a:lnTo>
                <a:lnTo>
                  <a:pt x="1532" y="361"/>
                </a:lnTo>
                <a:lnTo>
                  <a:pt x="1532" y="359"/>
                </a:lnTo>
                <a:lnTo>
                  <a:pt x="1532" y="359"/>
                </a:lnTo>
                <a:lnTo>
                  <a:pt x="1530" y="359"/>
                </a:lnTo>
                <a:lnTo>
                  <a:pt x="1527" y="359"/>
                </a:lnTo>
                <a:lnTo>
                  <a:pt x="1525" y="359"/>
                </a:lnTo>
                <a:lnTo>
                  <a:pt x="1523" y="359"/>
                </a:lnTo>
                <a:lnTo>
                  <a:pt x="1519" y="359"/>
                </a:lnTo>
                <a:lnTo>
                  <a:pt x="1515" y="361"/>
                </a:lnTo>
                <a:lnTo>
                  <a:pt x="1513" y="363"/>
                </a:lnTo>
                <a:lnTo>
                  <a:pt x="1511" y="365"/>
                </a:lnTo>
                <a:lnTo>
                  <a:pt x="1509" y="367"/>
                </a:lnTo>
                <a:lnTo>
                  <a:pt x="1509" y="367"/>
                </a:lnTo>
                <a:lnTo>
                  <a:pt x="1509" y="367"/>
                </a:lnTo>
                <a:lnTo>
                  <a:pt x="1509" y="367"/>
                </a:lnTo>
                <a:lnTo>
                  <a:pt x="1511" y="365"/>
                </a:lnTo>
                <a:lnTo>
                  <a:pt x="1513" y="363"/>
                </a:lnTo>
                <a:lnTo>
                  <a:pt x="1513" y="361"/>
                </a:lnTo>
                <a:lnTo>
                  <a:pt x="1515" y="359"/>
                </a:lnTo>
                <a:lnTo>
                  <a:pt x="1521" y="354"/>
                </a:lnTo>
                <a:lnTo>
                  <a:pt x="1521" y="352"/>
                </a:lnTo>
                <a:lnTo>
                  <a:pt x="1519" y="352"/>
                </a:lnTo>
                <a:lnTo>
                  <a:pt x="1519" y="350"/>
                </a:lnTo>
                <a:lnTo>
                  <a:pt x="1519" y="348"/>
                </a:lnTo>
                <a:lnTo>
                  <a:pt x="1517" y="348"/>
                </a:lnTo>
                <a:lnTo>
                  <a:pt x="1511" y="344"/>
                </a:lnTo>
                <a:lnTo>
                  <a:pt x="1509" y="344"/>
                </a:lnTo>
                <a:lnTo>
                  <a:pt x="1507" y="346"/>
                </a:lnTo>
                <a:lnTo>
                  <a:pt x="1504" y="346"/>
                </a:lnTo>
                <a:lnTo>
                  <a:pt x="1504" y="344"/>
                </a:lnTo>
                <a:lnTo>
                  <a:pt x="1500" y="344"/>
                </a:lnTo>
                <a:lnTo>
                  <a:pt x="1496" y="342"/>
                </a:lnTo>
                <a:lnTo>
                  <a:pt x="1494" y="342"/>
                </a:lnTo>
                <a:lnTo>
                  <a:pt x="1488" y="340"/>
                </a:lnTo>
                <a:lnTo>
                  <a:pt x="1483" y="340"/>
                </a:lnTo>
                <a:lnTo>
                  <a:pt x="1481" y="342"/>
                </a:lnTo>
                <a:lnTo>
                  <a:pt x="1477" y="342"/>
                </a:lnTo>
                <a:lnTo>
                  <a:pt x="1473" y="344"/>
                </a:lnTo>
                <a:lnTo>
                  <a:pt x="1471" y="344"/>
                </a:lnTo>
                <a:lnTo>
                  <a:pt x="1471" y="346"/>
                </a:lnTo>
                <a:lnTo>
                  <a:pt x="1471" y="346"/>
                </a:lnTo>
                <a:lnTo>
                  <a:pt x="1471" y="348"/>
                </a:lnTo>
                <a:lnTo>
                  <a:pt x="1471" y="348"/>
                </a:lnTo>
                <a:lnTo>
                  <a:pt x="1473" y="350"/>
                </a:lnTo>
                <a:lnTo>
                  <a:pt x="1479" y="352"/>
                </a:lnTo>
                <a:lnTo>
                  <a:pt x="1481" y="354"/>
                </a:lnTo>
                <a:lnTo>
                  <a:pt x="1483" y="354"/>
                </a:lnTo>
                <a:lnTo>
                  <a:pt x="1486" y="357"/>
                </a:lnTo>
                <a:lnTo>
                  <a:pt x="1481" y="357"/>
                </a:lnTo>
                <a:lnTo>
                  <a:pt x="1475" y="352"/>
                </a:lnTo>
                <a:lnTo>
                  <a:pt x="1473" y="352"/>
                </a:lnTo>
                <a:lnTo>
                  <a:pt x="1471" y="352"/>
                </a:lnTo>
                <a:lnTo>
                  <a:pt x="1469" y="352"/>
                </a:lnTo>
                <a:lnTo>
                  <a:pt x="1467" y="350"/>
                </a:lnTo>
                <a:lnTo>
                  <a:pt x="1467" y="352"/>
                </a:lnTo>
                <a:lnTo>
                  <a:pt x="1465" y="359"/>
                </a:lnTo>
                <a:lnTo>
                  <a:pt x="1467" y="359"/>
                </a:lnTo>
                <a:lnTo>
                  <a:pt x="1467" y="361"/>
                </a:lnTo>
                <a:lnTo>
                  <a:pt x="1469" y="363"/>
                </a:lnTo>
                <a:lnTo>
                  <a:pt x="1469" y="363"/>
                </a:lnTo>
                <a:lnTo>
                  <a:pt x="1469" y="363"/>
                </a:lnTo>
                <a:lnTo>
                  <a:pt x="1469" y="363"/>
                </a:lnTo>
                <a:lnTo>
                  <a:pt x="1467" y="363"/>
                </a:lnTo>
                <a:lnTo>
                  <a:pt x="1463" y="359"/>
                </a:lnTo>
                <a:lnTo>
                  <a:pt x="1463" y="359"/>
                </a:lnTo>
                <a:lnTo>
                  <a:pt x="1463" y="354"/>
                </a:lnTo>
                <a:lnTo>
                  <a:pt x="1463" y="352"/>
                </a:lnTo>
                <a:lnTo>
                  <a:pt x="1460" y="350"/>
                </a:lnTo>
                <a:lnTo>
                  <a:pt x="1458" y="350"/>
                </a:lnTo>
                <a:lnTo>
                  <a:pt x="1456" y="352"/>
                </a:lnTo>
                <a:lnTo>
                  <a:pt x="1454" y="352"/>
                </a:lnTo>
                <a:lnTo>
                  <a:pt x="1454" y="352"/>
                </a:lnTo>
                <a:lnTo>
                  <a:pt x="1454" y="350"/>
                </a:lnTo>
                <a:lnTo>
                  <a:pt x="1452" y="348"/>
                </a:lnTo>
                <a:lnTo>
                  <a:pt x="1452" y="348"/>
                </a:lnTo>
                <a:lnTo>
                  <a:pt x="1450" y="348"/>
                </a:lnTo>
                <a:lnTo>
                  <a:pt x="1448" y="350"/>
                </a:lnTo>
                <a:lnTo>
                  <a:pt x="1448" y="350"/>
                </a:lnTo>
                <a:lnTo>
                  <a:pt x="1448" y="352"/>
                </a:lnTo>
                <a:lnTo>
                  <a:pt x="1448" y="352"/>
                </a:lnTo>
                <a:lnTo>
                  <a:pt x="1450" y="357"/>
                </a:lnTo>
                <a:lnTo>
                  <a:pt x="1450" y="357"/>
                </a:lnTo>
                <a:lnTo>
                  <a:pt x="1448" y="354"/>
                </a:lnTo>
                <a:lnTo>
                  <a:pt x="1446" y="354"/>
                </a:lnTo>
                <a:lnTo>
                  <a:pt x="1444" y="357"/>
                </a:lnTo>
                <a:lnTo>
                  <a:pt x="1439" y="361"/>
                </a:lnTo>
                <a:lnTo>
                  <a:pt x="1437" y="363"/>
                </a:lnTo>
                <a:lnTo>
                  <a:pt x="1435" y="363"/>
                </a:lnTo>
                <a:lnTo>
                  <a:pt x="1435" y="363"/>
                </a:lnTo>
                <a:lnTo>
                  <a:pt x="1435" y="363"/>
                </a:lnTo>
                <a:lnTo>
                  <a:pt x="1435" y="363"/>
                </a:lnTo>
                <a:lnTo>
                  <a:pt x="1435" y="361"/>
                </a:lnTo>
                <a:lnTo>
                  <a:pt x="1435" y="361"/>
                </a:lnTo>
                <a:lnTo>
                  <a:pt x="1435" y="359"/>
                </a:lnTo>
                <a:lnTo>
                  <a:pt x="1435" y="359"/>
                </a:lnTo>
                <a:lnTo>
                  <a:pt x="1435" y="359"/>
                </a:lnTo>
                <a:lnTo>
                  <a:pt x="1437" y="359"/>
                </a:lnTo>
                <a:lnTo>
                  <a:pt x="1437" y="359"/>
                </a:lnTo>
                <a:lnTo>
                  <a:pt x="1439" y="359"/>
                </a:lnTo>
                <a:lnTo>
                  <a:pt x="1435" y="354"/>
                </a:lnTo>
                <a:lnTo>
                  <a:pt x="1435" y="354"/>
                </a:lnTo>
                <a:lnTo>
                  <a:pt x="1437" y="354"/>
                </a:lnTo>
                <a:lnTo>
                  <a:pt x="1439" y="352"/>
                </a:lnTo>
                <a:lnTo>
                  <a:pt x="1439" y="348"/>
                </a:lnTo>
                <a:lnTo>
                  <a:pt x="1439" y="348"/>
                </a:lnTo>
                <a:lnTo>
                  <a:pt x="1437" y="348"/>
                </a:lnTo>
                <a:lnTo>
                  <a:pt x="1431" y="352"/>
                </a:lnTo>
                <a:lnTo>
                  <a:pt x="1431" y="352"/>
                </a:lnTo>
                <a:lnTo>
                  <a:pt x="1435" y="348"/>
                </a:lnTo>
                <a:lnTo>
                  <a:pt x="1439" y="346"/>
                </a:lnTo>
                <a:lnTo>
                  <a:pt x="1442" y="342"/>
                </a:lnTo>
                <a:lnTo>
                  <a:pt x="1444" y="342"/>
                </a:lnTo>
                <a:lnTo>
                  <a:pt x="1446" y="340"/>
                </a:lnTo>
                <a:lnTo>
                  <a:pt x="1444" y="340"/>
                </a:lnTo>
                <a:lnTo>
                  <a:pt x="1442" y="338"/>
                </a:lnTo>
                <a:lnTo>
                  <a:pt x="1442" y="338"/>
                </a:lnTo>
                <a:lnTo>
                  <a:pt x="1439" y="336"/>
                </a:lnTo>
                <a:lnTo>
                  <a:pt x="1439" y="333"/>
                </a:lnTo>
                <a:lnTo>
                  <a:pt x="1439" y="331"/>
                </a:lnTo>
                <a:lnTo>
                  <a:pt x="1439" y="329"/>
                </a:lnTo>
                <a:lnTo>
                  <a:pt x="1439" y="329"/>
                </a:lnTo>
                <a:lnTo>
                  <a:pt x="1437" y="327"/>
                </a:lnTo>
                <a:lnTo>
                  <a:pt x="1433" y="327"/>
                </a:lnTo>
                <a:lnTo>
                  <a:pt x="1431" y="325"/>
                </a:lnTo>
                <a:lnTo>
                  <a:pt x="1431" y="321"/>
                </a:lnTo>
                <a:lnTo>
                  <a:pt x="1429" y="317"/>
                </a:lnTo>
                <a:lnTo>
                  <a:pt x="1429" y="317"/>
                </a:lnTo>
                <a:lnTo>
                  <a:pt x="1425" y="315"/>
                </a:lnTo>
                <a:lnTo>
                  <a:pt x="1421" y="313"/>
                </a:lnTo>
                <a:lnTo>
                  <a:pt x="1416" y="313"/>
                </a:lnTo>
                <a:lnTo>
                  <a:pt x="1410" y="313"/>
                </a:lnTo>
                <a:lnTo>
                  <a:pt x="1408" y="313"/>
                </a:lnTo>
                <a:lnTo>
                  <a:pt x="1406" y="315"/>
                </a:lnTo>
                <a:lnTo>
                  <a:pt x="1406" y="315"/>
                </a:lnTo>
                <a:lnTo>
                  <a:pt x="1400" y="317"/>
                </a:lnTo>
                <a:lnTo>
                  <a:pt x="1395" y="317"/>
                </a:lnTo>
                <a:lnTo>
                  <a:pt x="1391" y="319"/>
                </a:lnTo>
                <a:lnTo>
                  <a:pt x="1391" y="319"/>
                </a:lnTo>
                <a:lnTo>
                  <a:pt x="1393" y="321"/>
                </a:lnTo>
                <a:lnTo>
                  <a:pt x="1393" y="321"/>
                </a:lnTo>
                <a:lnTo>
                  <a:pt x="1389" y="321"/>
                </a:lnTo>
                <a:lnTo>
                  <a:pt x="1385" y="321"/>
                </a:lnTo>
                <a:lnTo>
                  <a:pt x="1383" y="323"/>
                </a:lnTo>
                <a:lnTo>
                  <a:pt x="1377" y="325"/>
                </a:lnTo>
                <a:lnTo>
                  <a:pt x="1370" y="331"/>
                </a:lnTo>
                <a:lnTo>
                  <a:pt x="1370" y="331"/>
                </a:lnTo>
                <a:lnTo>
                  <a:pt x="1375" y="333"/>
                </a:lnTo>
                <a:lnTo>
                  <a:pt x="1387" y="338"/>
                </a:lnTo>
                <a:lnTo>
                  <a:pt x="1387" y="340"/>
                </a:lnTo>
                <a:lnTo>
                  <a:pt x="1377" y="336"/>
                </a:lnTo>
                <a:lnTo>
                  <a:pt x="1372" y="336"/>
                </a:lnTo>
                <a:lnTo>
                  <a:pt x="1370" y="336"/>
                </a:lnTo>
                <a:lnTo>
                  <a:pt x="1370" y="336"/>
                </a:lnTo>
                <a:lnTo>
                  <a:pt x="1368" y="338"/>
                </a:lnTo>
                <a:lnTo>
                  <a:pt x="1368" y="338"/>
                </a:lnTo>
                <a:lnTo>
                  <a:pt x="1366" y="340"/>
                </a:lnTo>
                <a:lnTo>
                  <a:pt x="1366" y="342"/>
                </a:lnTo>
                <a:lnTo>
                  <a:pt x="1366" y="344"/>
                </a:lnTo>
                <a:lnTo>
                  <a:pt x="1368" y="344"/>
                </a:lnTo>
                <a:lnTo>
                  <a:pt x="1368" y="346"/>
                </a:lnTo>
                <a:lnTo>
                  <a:pt x="1368" y="346"/>
                </a:lnTo>
                <a:lnTo>
                  <a:pt x="1370" y="348"/>
                </a:lnTo>
                <a:lnTo>
                  <a:pt x="1370" y="348"/>
                </a:lnTo>
                <a:lnTo>
                  <a:pt x="1375" y="350"/>
                </a:lnTo>
                <a:lnTo>
                  <a:pt x="1375" y="350"/>
                </a:lnTo>
                <a:lnTo>
                  <a:pt x="1377" y="350"/>
                </a:lnTo>
                <a:lnTo>
                  <a:pt x="1379" y="350"/>
                </a:lnTo>
                <a:lnTo>
                  <a:pt x="1381" y="350"/>
                </a:lnTo>
                <a:lnTo>
                  <a:pt x="1381" y="350"/>
                </a:lnTo>
                <a:lnTo>
                  <a:pt x="1379" y="352"/>
                </a:lnTo>
                <a:lnTo>
                  <a:pt x="1379" y="352"/>
                </a:lnTo>
                <a:lnTo>
                  <a:pt x="1379" y="354"/>
                </a:lnTo>
                <a:lnTo>
                  <a:pt x="1381" y="354"/>
                </a:lnTo>
                <a:lnTo>
                  <a:pt x="1385" y="359"/>
                </a:lnTo>
                <a:lnTo>
                  <a:pt x="1387" y="359"/>
                </a:lnTo>
                <a:lnTo>
                  <a:pt x="1387" y="359"/>
                </a:lnTo>
                <a:lnTo>
                  <a:pt x="1385" y="359"/>
                </a:lnTo>
                <a:lnTo>
                  <a:pt x="1383" y="357"/>
                </a:lnTo>
                <a:lnTo>
                  <a:pt x="1377" y="354"/>
                </a:lnTo>
                <a:lnTo>
                  <a:pt x="1372" y="354"/>
                </a:lnTo>
                <a:lnTo>
                  <a:pt x="1370" y="354"/>
                </a:lnTo>
                <a:lnTo>
                  <a:pt x="1368" y="359"/>
                </a:lnTo>
                <a:lnTo>
                  <a:pt x="1366" y="359"/>
                </a:lnTo>
                <a:lnTo>
                  <a:pt x="1364" y="361"/>
                </a:lnTo>
                <a:lnTo>
                  <a:pt x="1364" y="361"/>
                </a:lnTo>
                <a:lnTo>
                  <a:pt x="1364" y="361"/>
                </a:lnTo>
                <a:lnTo>
                  <a:pt x="1368" y="365"/>
                </a:lnTo>
                <a:lnTo>
                  <a:pt x="1368" y="365"/>
                </a:lnTo>
                <a:lnTo>
                  <a:pt x="1370" y="367"/>
                </a:lnTo>
                <a:lnTo>
                  <a:pt x="1370" y="369"/>
                </a:lnTo>
                <a:lnTo>
                  <a:pt x="1372" y="369"/>
                </a:lnTo>
                <a:lnTo>
                  <a:pt x="1375" y="369"/>
                </a:lnTo>
                <a:lnTo>
                  <a:pt x="1377" y="369"/>
                </a:lnTo>
                <a:lnTo>
                  <a:pt x="1379" y="369"/>
                </a:lnTo>
                <a:lnTo>
                  <a:pt x="1381" y="371"/>
                </a:lnTo>
                <a:lnTo>
                  <a:pt x="1381" y="371"/>
                </a:lnTo>
                <a:lnTo>
                  <a:pt x="1381" y="373"/>
                </a:lnTo>
                <a:lnTo>
                  <a:pt x="1381" y="375"/>
                </a:lnTo>
                <a:lnTo>
                  <a:pt x="1381" y="378"/>
                </a:lnTo>
                <a:lnTo>
                  <a:pt x="1379" y="384"/>
                </a:lnTo>
                <a:lnTo>
                  <a:pt x="1379" y="386"/>
                </a:lnTo>
                <a:lnTo>
                  <a:pt x="1379" y="386"/>
                </a:lnTo>
                <a:lnTo>
                  <a:pt x="1377" y="386"/>
                </a:lnTo>
                <a:lnTo>
                  <a:pt x="1377" y="386"/>
                </a:lnTo>
                <a:lnTo>
                  <a:pt x="1375" y="384"/>
                </a:lnTo>
                <a:lnTo>
                  <a:pt x="1377" y="384"/>
                </a:lnTo>
                <a:lnTo>
                  <a:pt x="1377" y="384"/>
                </a:lnTo>
                <a:lnTo>
                  <a:pt x="1375" y="384"/>
                </a:lnTo>
                <a:lnTo>
                  <a:pt x="1366" y="384"/>
                </a:lnTo>
                <a:lnTo>
                  <a:pt x="1364" y="384"/>
                </a:lnTo>
                <a:lnTo>
                  <a:pt x="1360" y="386"/>
                </a:lnTo>
                <a:lnTo>
                  <a:pt x="1358" y="386"/>
                </a:lnTo>
                <a:lnTo>
                  <a:pt x="1354" y="388"/>
                </a:lnTo>
                <a:lnTo>
                  <a:pt x="1354" y="386"/>
                </a:lnTo>
                <a:lnTo>
                  <a:pt x="1356" y="386"/>
                </a:lnTo>
                <a:lnTo>
                  <a:pt x="1360" y="384"/>
                </a:lnTo>
                <a:lnTo>
                  <a:pt x="1362" y="382"/>
                </a:lnTo>
                <a:lnTo>
                  <a:pt x="1366" y="382"/>
                </a:lnTo>
                <a:lnTo>
                  <a:pt x="1370" y="382"/>
                </a:lnTo>
                <a:lnTo>
                  <a:pt x="1375" y="380"/>
                </a:lnTo>
                <a:lnTo>
                  <a:pt x="1377" y="378"/>
                </a:lnTo>
                <a:lnTo>
                  <a:pt x="1375" y="375"/>
                </a:lnTo>
                <a:lnTo>
                  <a:pt x="1372" y="373"/>
                </a:lnTo>
                <a:lnTo>
                  <a:pt x="1368" y="371"/>
                </a:lnTo>
                <a:lnTo>
                  <a:pt x="1366" y="369"/>
                </a:lnTo>
                <a:lnTo>
                  <a:pt x="1362" y="367"/>
                </a:lnTo>
                <a:lnTo>
                  <a:pt x="1358" y="363"/>
                </a:lnTo>
                <a:lnTo>
                  <a:pt x="1358" y="361"/>
                </a:lnTo>
                <a:lnTo>
                  <a:pt x="1358" y="357"/>
                </a:lnTo>
                <a:lnTo>
                  <a:pt x="1358" y="354"/>
                </a:lnTo>
                <a:lnTo>
                  <a:pt x="1358" y="352"/>
                </a:lnTo>
                <a:lnTo>
                  <a:pt x="1358" y="350"/>
                </a:lnTo>
                <a:lnTo>
                  <a:pt x="1358" y="348"/>
                </a:lnTo>
                <a:lnTo>
                  <a:pt x="1356" y="346"/>
                </a:lnTo>
                <a:lnTo>
                  <a:pt x="1354" y="342"/>
                </a:lnTo>
                <a:lnTo>
                  <a:pt x="1351" y="342"/>
                </a:lnTo>
                <a:lnTo>
                  <a:pt x="1351" y="340"/>
                </a:lnTo>
                <a:lnTo>
                  <a:pt x="1354" y="338"/>
                </a:lnTo>
                <a:lnTo>
                  <a:pt x="1354" y="336"/>
                </a:lnTo>
                <a:lnTo>
                  <a:pt x="1356" y="333"/>
                </a:lnTo>
                <a:lnTo>
                  <a:pt x="1360" y="327"/>
                </a:lnTo>
                <a:lnTo>
                  <a:pt x="1362" y="325"/>
                </a:lnTo>
                <a:lnTo>
                  <a:pt x="1366" y="321"/>
                </a:lnTo>
                <a:lnTo>
                  <a:pt x="1368" y="319"/>
                </a:lnTo>
                <a:lnTo>
                  <a:pt x="1372" y="317"/>
                </a:lnTo>
                <a:lnTo>
                  <a:pt x="1377" y="315"/>
                </a:lnTo>
                <a:lnTo>
                  <a:pt x="1377" y="313"/>
                </a:lnTo>
                <a:lnTo>
                  <a:pt x="1377" y="313"/>
                </a:lnTo>
                <a:lnTo>
                  <a:pt x="1377" y="313"/>
                </a:lnTo>
                <a:lnTo>
                  <a:pt x="1375" y="310"/>
                </a:lnTo>
                <a:lnTo>
                  <a:pt x="1362" y="310"/>
                </a:lnTo>
                <a:lnTo>
                  <a:pt x="1356" y="310"/>
                </a:lnTo>
                <a:lnTo>
                  <a:pt x="1351" y="310"/>
                </a:lnTo>
                <a:lnTo>
                  <a:pt x="1341" y="313"/>
                </a:lnTo>
                <a:lnTo>
                  <a:pt x="1337" y="313"/>
                </a:lnTo>
                <a:lnTo>
                  <a:pt x="1335" y="315"/>
                </a:lnTo>
                <a:lnTo>
                  <a:pt x="1331" y="317"/>
                </a:lnTo>
                <a:lnTo>
                  <a:pt x="1322" y="323"/>
                </a:lnTo>
                <a:lnTo>
                  <a:pt x="1322" y="323"/>
                </a:lnTo>
                <a:lnTo>
                  <a:pt x="1322" y="323"/>
                </a:lnTo>
                <a:lnTo>
                  <a:pt x="1322" y="325"/>
                </a:lnTo>
                <a:lnTo>
                  <a:pt x="1322" y="325"/>
                </a:lnTo>
                <a:lnTo>
                  <a:pt x="1318" y="327"/>
                </a:lnTo>
                <a:lnTo>
                  <a:pt x="1316" y="329"/>
                </a:lnTo>
                <a:lnTo>
                  <a:pt x="1316" y="331"/>
                </a:lnTo>
                <a:lnTo>
                  <a:pt x="1314" y="331"/>
                </a:lnTo>
                <a:lnTo>
                  <a:pt x="1314" y="333"/>
                </a:lnTo>
                <a:lnTo>
                  <a:pt x="1314" y="336"/>
                </a:lnTo>
                <a:lnTo>
                  <a:pt x="1314" y="338"/>
                </a:lnTo>
                <a:lnTo>
                  <a:pt x="1314" y="338"/>
                </a:lnTo>
                <a:lnTo>
                  <a:pt x="1310" y="342"/>
                </a:lnTo>
                <a:lnTo>
                  <a:pt x="1307" y="346"/>
                </a:lnTo>
                <a:lnTo>
                  <a:pt x="1307" y="348"/>
                </a:lnTo>
                <a:lnTo>
                  <a:pt x="1305" y="350"/>
                </a:lnTo>
                <a:lnTo>
                  <a:pt x="1305" y="350"/>
                </a:lnTo>
                <a:lnTo>
                  <a:pt x="1305" y="352"/>
                </a:lnTo>
                <a:lnTo>
                  <a:pt x="1305" y="354"/>
                </a:lnTo>
                <a:lnTo>
                  <a:pt x="1305" y="354"/>
                </a:lnTo>
                <a:lnTo>
                  <a:pt x="1307" y="357"/>
                </a:lnTo>
                <a:lnTo>
                  <a:pt x="1310" y="357"/>
                </a:lnTo>
                <a:lnTo>
                  <a:pt x="1310" y="357"/>
                </a:lnTo>
                <a:lnTo>
                  <a:pt x="1305" y="359"/>
                </a:lnTo>
                <a:lnTo>
                  <a:pt x="1303" y="361"/>
                </a:lnTo>
                <a:lnTo>
                  <a:pt x="1303" y="363"/>
                </a:lnTo>
                <a:lnTo>
                  <a:pt x="1303" y="365"/>
                </a:lnTo>
                <a:lnTo>
                  <a:pt x="1305" y="367"/>
                </a:lnTo>
                <a:lnTo>
                  <a:pt x="1305" y="371"/>
                </a:lnTo>
                <a:lnTo>
                  <a:pt x="1305" y="373"/>
                </a:lnTo>
                <a:lnTo>
                  <a:pt x="1307" y="375"/>
                </a:lnTo>
                <a:lnTo>
                  <a:pt x="1307" y="375"/>
                </a:lnTo>
                <a:lnTo>
                  <a:pt x="1312" y="378"/>
                </a:lnTo>
                <a:lnTo>
                  <a:pt x="1318" y="380"/>
                </a:lnTo>
                <a:lnTo>
                  <a:pt x="1324" y="380"/>
                </a:lnTo>
                <a:lnTo>
                  <a:pt x="1333" y="382"/>
                </a:lnTo>
                <a:lnTo>
                  <a:pt x="1335" y="382"/>
                </a:lnTo>
                <a:lnTo>
                  <a:pt x="1337" y="382"/>
                </a:lnTo>
                <a:lnTo>
                  <a:pt x="1339" y="384"/>
                </a:lnTo>
                <a:lnTo>
                  <a:pt x="1341" y="386"/>
                </a:lnTo>
                <a:lnTo>
                  <a:pt x="1345" y="386"/>
                </a:lnTo>
                <a:lnTo>
                  <a:pt x="1345" y="388"/>
                </a:lnTo>
                <a:lnTo>
                  <a:pt x="1339" y="388"/>
                </a:lnTo>
                <a:lnTo>
                  <a:pt x="1335" y="388"/>
                </a:lnTo>
                <a:lnTo>
                  <a:pt x="1333" y="388"/>
                </a:lnTo>
                <a:lnTo>
                  <a:pt x="1328" y="388"/>
                </a:lnTo>
                <a:lnTo>
                  <a:pt x="1326" y="386"/>
                </a:lnTo>
                <a:lnTo>
                  <a:pt x="1322" y="386"/>
                </a:lnTo>
                <a:lnTo>
                  <a:pt x="1318" y="386"/>
                </a:lnTo>
                <a:lnTo>
                  <a:pt x="1314" y="386"/>
                </a:lnTo>
                <a:lnTo>
                  <a:pt x="1312" y="386"/>
                </a:lnTo>
                <a:lnTo>
                  <a:pt x="1312" y="386"/>
                </a:lnTo>
                <a:lnTo>
                  <a:pt x="1314" y="388"/>
                </a:lnTo>
                <a:lnTo>
                  <a:pt x="1314" y="392"/>
                </a:lnTo>
                <a:lnTo>
                  <a:pt x="1316" y="392"/>
                </a:lnTo>
                <a:lnTo>
                  <a:pt x="1320" y="398"/>
                </a:lnTo>
                <a:lnTo>
                  <a:pt x="1322" y="401"/>
                </a:lnTo>
                <a:lnTo>
                  <a:pt x="1324" y="401"/>
                </a:lnTo>
                <a:lnTo>
                  <a:pt x="1326" y="401"/>
                </a:lnTo>
                <a:lnTo>
                  <a:pt x="1331" y="403"/>
                </a:lnTo>
                <a:lnTo>
                  <a:pt x="1335" y="407"/>
                </a:lnTo>
                <a:lnTo>
                  <a:pt x="1335" y="407"/>
                </a:lnTo>
                <a:lnTo>
                  <a:pt x="1337" y="407"/>
                </a:lnTo>
                <a:lnTo>
                  <a:pt x="1337" y="405"/>
                </a:lnTo>
                <a:lnTo>
                  <a:pt x="1339" y="405"/>
                </a:lnTo>
                <a:lnTo>
                  <a:pt x="1341" y="405"/>
                </a:lnTo>
                <a:lnTo>
                  <a:pt x="1343" y="405"/>
                </a:lnTo>
                <a:lnTo>
                  <a:pt x="1347" y="405"/>
                </a:lnTo>
                <a:lnTo>
                  <a:pt x="1347" y="405"/>
                </a:lnTo>
                <a:lnTo>
                  <a:pt x="1345" y="403"/>
                </a:lnTo>
                <a:lnTo>
                  <a:pt x="1345" y="403"/>
                </a:lnTo>
                <a:lnTo>
                  <a:pt x="1345" y="403"/>
                </a:lnTo>
                <a:lnTo>
                  <a:pt x="1349" y="403"/>
                </a:lnTo>
                <a:lnTo>
                  <a:pt x="1351" y="403"/>
                </a:lnTo>
                <a:lnTo>
                  <a:pt x="1354" y="403"/>
                </a:lnTo>
                <a:lnTo>
                  <a:pt x="1356" y="401"/>
                </a:lnTo>
                <a:lnTo>
                  <a:pt x="1356" y="401"/>
                </a:lnTo>
                <a:lnTo>
                  <a:pt x="1356" y="403"/>
                </a:lnTo>
                <a:lnTo>
                  <a:pt x="1354" y="405"/>
                </a:lnTo>
                <a:lnTo>
                  <a:pt x="1356" y="405"/>
                </a:lnTo>
                <a:lnTo>
                  <a:pt x="1356" y="409"/>
                </a:lnTo>
                <a:lnTo>
                  <a:pt x="1358" y="409"/>
                </a:lnTo>
                <a:lnTo>
                  <a:pt x="1360" y="411"/>
                </a:lnTo>
                <a:lnTo>
                  <a:pt x="1364" y="411"/>
                </a:lnTo>
                <a:lnTo>
                  <a:pt x="1370" y="409"/>
                </a:lnTo>
                <a:lnTo>
                  <a:pt x="1375" y="411"/>
                </a:lnTo>
                <a:lnTo>
                  <a:pt x="1377" y="411"/>
                </a:lnTo>
                <a:lnTo>
                  <a:pt x="1379" y="411"/>
                </a:lnTo>
                <a:lnTo>
                  <a:pt x="1379" y="411"/>
                </a:lnTo>
                <a:lnTo>
                  <a:pt x="1383" y="413"/>
                </a:lnTo>
                <a:lnTo>
                  <a:pt x="1393" y="413"/>
                </a:lnTo>
                <a:lnTo>
                  <a:pt x="1398" y="413"/>
                </a:lnTo>
                <a:lnTo>
                  <a:pt x="1404" y="413"/>
                </a:lnTo>
                <a:lnTo>
                  <a:pt x="1404" y="413"/>
                </a:lnTo>
                <a:lnTo>
                  <a:pt x="1406" y="413"/>
                </a:lnTo>
                <a:lnTo>
                  <a:pt x="1412" y="415"/>
                </a:lnTo>
                <a:lnTo>
                  <a:pt x="1416" y="417"/>
                </a:lnTo>
                <a:lnTo>
                  <a:pt x="1419" y="417"/>
                </a:lnTo>
                <a:lnTo>
                  <a:pt x="1421" y="415"/>
                </a:lnTo>
                <a:lnTo>
                  <a:pt x="1427" y="415"/>
                </a:lnTo>
                <a:lnTo>
                  <a:pt x="1435" y="419"/>
                </a:lnTo>
                <a:lnTo>
                  <a:pt x="1437" y="419"/>
                </a:lnTo>
                <a:lnTo>
                  <a:pt x="1437" y="417"/>
                </a:lnTo>
                <a:lnTo>
                  <a:pt x="1435" y="417"/>
                </a:lnTo>
                <a:lnTo>
                  <a:pt x="1433" y="415"/>
                </a:lnTo>
                <a:lnTo>
                  <a:pt x="1431" y="413"/>
                </a:lnTo>
                <a:lnTo>
                  <a:pt x="1429" y="413"/>
                </a:lnTo>
                <a:lnTo>
                  <a:pt x="1429" y="413"/>
                </a:lnTo>
                <a:lnTo>
                  <a:pt x="1427" y="411"/>
                </a:lnTo>
                <a:lnTo>
                  <a:pt x="1425" y="411"/>
                </a:lnTo>
                <a:lnTo>
                  <a:pt x="1427" y="409"/>
                </a:lnTo>
                <a:lnTo>
                  <a:pt x="1433" y="411"/>
                </a:lnTo>
                <a:lnTo>
                  <a:pt x="1437" y="411"/>
                </a:lnTo>
                <a:lnTo>
                  <a:pt x="1439" y="411"/>
                </a:lnTo>
                <a:lnTo>
                  <a:pt x="1444" y="413"/>
                </a:lnTo>
                <a:lnTo>
                  <a:pt x="1446" y="413"/>
                </a:lnTo>
                <a:lnTo>
                  <a:pt x="1446" y="413"/>
                </a:lnTo>
                <a:lnTo>
                  <a:pt x="1454" y="415"/>
                </a:lnTo>
                <a:lnTo>
                  <a:pt x="1456" y="415"/>
                </a:lnTo>
                <a:lnTo>
                  <a:pt x="1458" y="415"/>
                </a:lnTo>
                <a:lnTo>
                  <a:pt x="1463" y="415"/>
                </a:lnTo>
                <a:lnTo>
                  <a:pt x="1465" y="413"/>
                </a:lnTo>
                <a:lnTo>
                  <a:pt x="1467" y="413"/>
                </a:lnTo>
                <a:lnTo>
                  <a:pt x="1467" y="411"/>
                </a:lnTo>
                <a:lnTo>
                  <a:pt x="1467" y="411"/>
                </a:lnTo>
                <a:lnTo>
                  <a:pt x="1467" y="409"/>
                </a:lnTo>
                <a:lnTo>
                  <a:pt x="1465" y="407"/>
                </a:lnTo>
                <a:lnTo>
                  <a:pt x="1465" y="405"/>
                </a:lnTo>
                <a:lnTo>
                  <a:pt x="1463" y="405"/>
                </a:lnTo>
                <a:lnTo>
                  <a:pt x="1458" y="403"/>
                </a:lnTo>
                <a:lnTo>
                  <a:pt x="1458" y="403"/>
                </a:lnTo>
                <a:lnTo>
                  <a:pt x="1458" y="401"/>
                </a:lnTo>
                <a:lnTo>
                  <a:pt x="1458" y="401"/>
                </a:lnTo>
                <a:lnTo>
                  <a:pt x="1460" y="398"/>
                </a:lnTo>
                <a:lnTo>
                  <a:pt x="1460" y="398"/>
                </a:lnTo>
                <a:lnTo>
                  <a:pt x="1463" y="396"/>
                </a:lnTo>
                <a:lnTo>
                  <a:pt x="1463" y="398"/>
                </a:lnTo>
                <a:lnTo>
                  <a:pt x="1465" y="401"/>
                </a:lnTo>
                <a:lnTo>
                  <a:pt x="1465" y="401"/>
                </a:lnTo>
                <a:lnTo>
                  <a:pt x="1467" y="401"/>
                </a:lnTo>
                <a:lnTo>
                  <a:pt x="1469" y="405"/>
                </a:lnTo>
                <a:lnTo>
                  <a:pt x="1469" y="405"/>
                </a:lnTo>
                <a:lnTo>
                  <a:pt x="1471" y="405"/>
                </a:lnTo>
                <a:lnTo>
                  <a:pt x="1473" y="407"/>
                </a:lnTo>
                <a:lnTo>
                  <a:pt x="1475" y="407"/>
                </a:lnTo>
                <a:lnTo>
                  <a:pt x="1475" y="407"/>
                </a:lnTo>
                <a:lnTo>
                  <a:pt x="1479" y="407"/>
                </a:lnTo>
                <a:lnTo>
                  <a:pt x="1481" y="407"/>
                </a:lnTo>
                <a:lnTo>
                  <a:pt x="1481" y="409"/>
                </a:lnTo>
                <a:lnTo>
                  <a:pt x="1481" y="411"/>
                </a:lnTo>
                <a:lnTo>
                  <a:pt x="1483" y="413"/>
                </a:lnTo>
                <a:lnTo>
                  <a:pt x="1483" y="415"/>
                </a:lnTo>
                <a:lnTo>
                  <a:pt x="1483" y="417"/>
                </a:lnTo>
                <a:lnTo>
                  <a:pt x="1486" y="417"/>
                </a:lnTo>
                <a:lnTo>
                  <a:pt x="1490" y="417"/>
                </a:lnTo>
                <a:lnTo>
                  <a:pt x="1492" y="417"/>
                </a:lnTo>
                <a:lnTo>
                  <a:pt x="1492" y="417"/>
                </a:lnTo>
                <a:lnTo>
                  <a:pt x="1494" y="419"/>
                </a:lnTo>
                <a:lnTo>
                  <a:pt x="1494" y="419"/>
                </a:lnTo>
                <a:lnTo>
                  <a:pt x="1492" y="422"/>
                </a:lnTo>
                <a:lnTo>
                  <a:pt x="1490" y="422"/>
                </a:lnTo>
                <a:lnTo>
                  <a:pt x="1490" y="422"/>
                </a:lnTo>
                <a:lnTo>
                  <a:pt x="1492" y="422"/>
                </a:lnTo>
                <a:lnTo>
                  <a:pt x="1492" y="424"/>
                </a:lnTo>
                <a:lnTo>
                  <a:pt x="1494" y="424"/>
                </a:lnTo>
                <a:lnTo>
                  <a:pt x="1496" y="424"/>
                </a:lnTo>
                <a:lnTo>
                  <a:pt x="1496" y="424"/>
                </a:lnTo>
                <a:lnTo>
                  <a:pt x="1498" y="422"/>
                </a:lnTo>
                <a:lnTo>
                  <a:pt x="1500" y="422"/>
                </a:lnTo>
                <a:lnTo>
                  <a:pt x="1500" y="422"/>
                </a:lnTo>
                <a:lnTo>
                  <a:pt x="1502" y="422"/>
                </a:lnTo>
                <a:lnTo>
                  <a:pt x="1502" y="422"/>
                </a:lnTo>
                <a:lnTo>
                  <a:pt x="1500" y="422"/>
                </a:lnTo>
                <a:lnTo>
                  <a:pt x="1500" y="424"/>
                </a:lnTo>
                <a:lnTo>
                  <a:pt x="1498" y="424"/>
                </a:lnTo>
                <a:lnTo>
                  <a:pt x="1498" y="426"/>
                </a:lnTo>
                <a:lnTo>
                  <a:pt x="1500" y="426"/>
                </a:lnTo>
                <a:lnTo>
                  <a:pt x="1500" y="428"/>
                </a:lnTo>
                <a:lnTo>
                  <a:pt x="1502" y="428"/>
                </a:lnTo>
                <a:lnTo>
                  <a:pt x="1504" y="428"/>
                </a:lnTo>
                <a:lnTo>
                  <a:pt x="1507" y="428"/>
                </a:lnTo>
                <a:lnTo>
                  <a:pt x="1511" y="430"/>
                </a:lnTo>
                <a:lnTo>
                  <a:pt x="1511" y="430"/>
                </a:lnTo>
                <a:lnTo>
                  <a:pt x="1513" y="432"/>
                </a:lnTo>
                <a:lnTo>
                  <a:pt x="1511" y="434"/>
                </a:lnTo>
                <a:lnTo>
                  <a:pt x="1511" y="436"/>
                </a:lnTo>
                <a:lnTo>
                  <a:pt x="1509" y="436"/>
                </a:lnTo>
                <a:lnTo>
                  <a:pt x="1507" y="438"/>
                </a:lnTo>
                <a:lnTo>
                  <a:pt x="1504" y="438"/>
                </a:lnTo>
                <a:lnTo>
                  <a:pt x="1500" y="436"/>
                </a:lnTo>
                <a:lnTo>
                  <a:pt x="1500" y="438"/>
                </a:lnTo>
                <a:lnTo>
                  <a:pt x="1498" y="438"/>
                </a:lnTo>
                <a:lnTo>
                  <a:pt x="1498" y="438"/>
                </a:lnTo>
                <a:lnTo>
                  <a:pt x="1498" y="443"/>
                </a:lnTo>
                <a:lnTo>
                  <a:pt x="1498" y="443"/>
                </a:lnTo>
                <a:lnTo>
                  <a:pt x="1498" y="443"/>
                </a:lnTo>
                <a:lnTo>
                  <a:pt x="1498" y="445"/>
                </a:lnTo>
                <a:lnTo>
                  <a:pt x="1498" y="445"/>
                </a:lnTo>
                <a:lnTo>
                  <a:pt x="1498" y="447"/>
                </a:lnTo>
                <a:lnTo>
                  <a:pt x="1500" y="447"/>
                </a:lnTo>
                <a:lnTo>
                  <a:pt x="1502" y="445"/>
                </a:lnTo>
                <a:lnTo>
                  <a:pt x="1509" y="443"/>
                </a:lnTo>
                <a:lnTo>
                  <a:pt x="1513" y="440"/>
                </a:lnTo>
                <a:lnTo>
                  <a:pt x="1513" y="440"/>
                </a:lnTo>
                <a:lnTo>
                  <a:pt x="1515" y="438"/>
                </a:lnTo>
                <a:lnTo>
                  <a:pt x="1515" y="440"/>
                </a:lnTo>
                <a:lnTo>
                  <a:pt x="1519" y="440"/>
                </a:lnTo>
                <a:lnTo>
                  <a:pt x="1519" y="440"/>
                </a:lnTo>
                <a:lnTo>
                  <a:pt x="1521" y="438"/>
                </a:lnTo>
                <a:lnTo>
                  <a:pt x="1523" y="436"/>
                </a:lnTo>
                <a:lnTo>
                  <a:pt x="1523" y="436"/>
                </a:lnTo>
                <a:lnTo>
                  <a:pt x="1525" y="436"/>
                </a:lnTo>
                <a:lnTo>
                  <a:pt x="1525" y="438"/>
                </a:lnTo>
                <a:lnTo>
                  <a:pt x="1523" y="438"/>
                </a:lnTo>
                <a:lnTo>
                  <a:pt x="1521" y="438"/>
                </a:lnTo>
                <a:lnTo>
                  <a:pt x="1523" y="440"/>
                </a:lnTo>
                <a:lnTo>
                  <a:pt x="1523" y="440"/>
                </a:lnTo>
                <a:lnTo>
                  <a:pt x="1525" y="440"/>
                </a:lnTo>
                <a:lnTo>
                  <a:pt x="1525" y="440"/>
                </a:lnTo>
                <a:lnTo>
                  <a:pt x="1523" y="443"/>
                </a:lnTo>
                <a:lnTo>
                  <a:pt x="1523" y="443"/>
                </a:lnTo>
                <a:lnTo>
                  <a:pt x="1523" y="443"/>
                </a:lnTo>
                <a:lnTo>
                  <a:pt x="1525" y="443"/>
                </a:lnTo>
                <a:lnTo>
                  <a:pt x="1525" y="443"/>
                </a:lnTo>
                <a:lnTo>
                  <a:pt x="1525" y="443"/>
                </a:lnTo>
                <a:lnTo>
                  <a:pt x="1525" y="445"/>
                </a:lnTo>
                <a:lnTo>
                  <a:pt x="1525" y="445"/>
                </a:lnTo>
                <a:lnTo>
                  <a:pt x="1530" y="449"/>
                </a:lnTo>
                <a:lnTo>
                  <a:pt x="1530" y="449"/>
                </a:lnTo>
                <a:lnTo>
                  <a:pt x="1532" y="449"/>
                </a:lnTo>
                <a:lnTo>
                  <a:pt x="1534" y="451"/>
                </a:lnTo>
                <a:lnTo>
                  <a:pt x="1536" y="449"/>
                </a:lnTo>
                <a:lnTo>
                  <a:pt x="1536" y="449"/>
                </a:lnTo>
                <a:lnTo>
                  <a:pt x="1534" y="447"/>
                </a:lnTo>
                <a:lnTo>
                  <a:pt x="1534" y="445"/>
                </a:lnTo>
                <a:lnTo>
                  <a:pt x="1536" y="445"/>
                </a:lnTo>
                <a:lnTo>
                  <a:pt x="1538" y="447"/>
                </a:lnTo>
                <a:lnTo>
                  <a:pt x="1538" y="447"/>
                </a:lnTo>
                <a:lnTo>
                  <a:pt x="1538" y="447"/>
                </a:lnTo>
                <a:lnTo>
                  <a:pt x="1538" y="449"/>
                </a:lnTo>
                <a:lnTo>
                  <a:pt x="1538" y="449"/>
                </a:lnTo>
                <a:lnTo>
                  <a:pt x="1538" y="451"/>
                </a:lnTo>
                <a:lnTo>
                  <a:pt x="1538" y="451"/>
                </a:lnTo>
                <a:lnTo>
                  <a:pt x="1538" y="453"/>
                </a:lnTo>
                <a:lnTo>
                  <a:pt x="1538" y="455"/>
                </a:lnTo>
                <a:lnTo>
                  <a:pt x="1540" y="455"/>
                </a:lnTo>
                <a:lnTo>
                  <a:pt x="1540" y="455"/>
                </a:lnTo>
                <a:lnTo>
                  <a:pt x="1542" y="455"/>
                </a:lnTo>
                <a:lnTo>
                  <a:pt x="1546" y="455"/>
                </a:lnTo>
                <a:lnTo>
                  <a:pt x="1546" y="455"/>
                </a:lnTo>
                <a:lnTo>
                  <a:pt x="1546" y="455"/>
                </a:lnTo>
                <a:lnTo>
                  <a:pt x="1546" y="457"/>
                </a:lnTo>
                <a:lnTo>
                  <a:pt x="1548" y="461"/>
                </a:lnTo>
                <a:lnTo>
                  <a:pt x="1551" y="466"/>
                </a:lnTo>
                <a:lnTo>
                  <a:pt x="1555" y="468"/>
                </a:lnTo>
                <a:lnTo>
                  <a:pt x="1557" y="472"/>
                </a:lnTo>
                <a:lnTo>
                  <a:pt x="1559" y="480"/>
                </a:lnTo>
                <a:lnTo>
                  <a:pt x="1561" y="480"/>
                </a:lnTo>
                <a:lnTo>
                  <a:pt x="1561" y="480"/>
                </a:lnTo>
                <a:lnTo>
                  <a:pt x="1561" y="482"/>
                </a:lnTo>
                <a:lnTo>
                  <a:pt x="1559" y="484"/>
                </a:lnTo>
                <a:lnTo>
                  <a:pt x="1557" y="484"/>
                </a:lnTo>
                <a:lnTo>
                  <a:pt x="1555" y="487"/>
                </a:lnTo>
                <a:lnTo>
                  <a:pt x="1553" y="487"/>
                </a:lnTo>
                <a:lnTo>
                  <a:pt x="1551" y="491"/>
                </a:lnTo>
                <a:lnTo>
                  <a:pt x="1551" y="491"/>
                </a:lnTo>
                <a:lnTo>
                  <a:pt x="1551" y="493"/>
                </a:lnTo>
                <a:lnTo>
                  <a:pt x="1551" y="495"/>
                </a:lnTo>
                <a:lnTo>
                  <a:pt x="1546" y="495"/>
                </a:lnTo>
                <a:lnTo>
                  <a:pt x="1546" y="495"/>
                </a:lnTo>
                <a:lnTo>
                  <a:pt x="1544" y="497"/>
                </a:lnTo>
                <a:lnTo>
                  <a:pt x="1544" y="497"/>
                </a:lnTo>
                <a:lnTo>
                  <a:pt x="1542" y="499"/>
                </a:lnTo>
                <a:lnTo>
                  <a:pt x="1536" y="503"/>
                </a:lnTo>
                <a:lnTo>
                  <a:pt x="1530" y="508"/>
                </a:lnTo>
                <a:lnTo>
                  <a:pt x="1530" y="508"/>
                </a:lnTo>
                <a:lnTo>
                  <a:pt x="1530" y="508"/>
                </a:lnTo>
                <a:lnTo>
                  <a:pt x="1530" y="510"/>
                </a:lnTo>
                <a:lnTo>
                  <a:pt x="1532" y="512"/>
                </a:lnTo>
                <a:lnTo>
                  <a:pt x="1536" y="514"/>
                </a:lnTo>
                <a:lnTo>
                  <a:pt x="1538" y="516"/>
                </a:lnTo>
                <a:lnTo>
                  <a:pt x="1540" y="518"/>
                </a:lnTo>
                <a:lnTo>
                  <a:pt x="1540" y="520"/>
                </a:lnTo>
                <a:lnTo>
                  <a:pt x="1542" y="522"/>
                </a:lnTo>
                <a:lnTo>
                  <a:pt x="1542" y="524"/>
                </a:lnTo>
                <a:lnTo>
                  <a:pt x="1540" y="524"/>
                </a:lnTo>
                <a:lnTo>
                  <a:pt x="1538" y="522"/>
                </a:lnTo>
                <a:lnTo>
                  <a:pt x="1536" y="522"/>
                </a:lnTo>
                <a:lnTo>
                  <a:pt x="1534" y="524"/>
                </a:lnTo>
                <a:lnTo>
                  <a:pt x="1532" y="524"/>
                </a:lnTo>
                <a:lnTo>
                  <a:pt x="1530" y="526"/>
                </a:lnTo>
                <a:lnTo>
                  <a:pt x="1527" y="526"/>
                </a:lnTo>
                <a:lnTo>
                  <a:pt x="1527" y="526"/>
                </a:lnTo>
                <a:lnTo>
                  <a:pt x="1525" y="526"/>
                </a:lnTo>
                <a:lnTo>
                  <a:pt x="1523" y="526"/>
                </a:lnTo>
                <a:lnTo>
                  <a:pt x="1521" y="526"/>
                </a:lnTo>
                <a:lnTo>
                  <a:pt x="1521" y="526"/>
                </a:lnTo>
                <a:lnTo>
                  <a:pt x="1519" y="526"/>
                </a:lnTo>
                <a:lnTo>
                  <a:pt x="1519" y="528"/>
                </a:lnTo>
                <a:lnTo>
                  <a:pt x="1517" y="528"/>
                </a:lnTo>
                <a:lnTo>
                  <a:pt x="1511" y="528"/>
                </a:lnTo>
                <a:lnTo>
                  <a:pt x="1509" y="528"/>
                </a:lnTo>
                <a:lnTo>
                  <a:pt x="1511" y="528"/>
                </a:lnTo>
                <a:lnTo>
                  <a:pt x="1513" y="533"/>
                </a:lnTo>
                <a:lnTo>
                  <a:pt x="1515" y="533"/>
                </a:lnTo>
                <a:lnTo>
                  <a:pt x="1515" y="535"/>
                </a:lnTo>
                <a:lnTo>
                  <a:pt x="1517" y="535"/>
                </a:lnTo>
                <a:lnTo>
                  <a:pt x="1515" y="535"/>
                </a:lnTo>
                <a:lnTo>
                  <a:pt x="1515" y="537"/>
                </a:lnTo>
                <a:lnTo>
                  <a:pt x="1515" y="537"/>
                </a:lnTo>
                <a:lnTo>
                  <a:pt x="1515" y="539"/>
                </a:lnTo>
                <a:lnTo>
                  <a:pt x="1515" y="539"/>
                </a:lnTo>
                <a:lnTo>
                  <a:pt x="1513" y="537"/>
                </a:lnTo>
                <a:lnTo>
                  <a:pt x="1513" y="537"/>
                </a:lnTo>
                <a:lnTo>
                  <a:pt x="1513" y="537"/>
                </a:lnTo>
                <a:lnTo>
                  <a:pt x="1513" y="537"/>
                </a:lnTo>
                <a:lnTo>
                  <a:pt x="1515" y="535"/>
                </a:lnTo>
                <a:lnTo>
                  <a:pt x="1513" y="535"/>
                </a:lnTo>
                <a:lnTo>
                  <a:pt x="1513" y="533"/>
                </a:lnTo>
                <a:lnTo>
                  <a:pt x="1509" y="531"/>
                </a:lnTo>
                <a:lnTo>
                  <a:pt x="1507" y="528"/>
                </a:lnTo>
                <a:lnTo>
                  <a:pt x="1500" y="526"/>
                </a:lnTo>
                <a:lnTo>
                  <a:pt x="1496" y="526"/>
                </a:lnTo>
                <a:lnTo>
                  <a:pt x="1492" y="524"/>
                </a:lnTo>
                <a:lnTo>
                  <a:pt x="1492" y="524"/>
                </a:lnTo>
                <a:lnTo>
                  <a:pt x="1488" y="524"/>
                </a:lnTo>
                <a:lnTo>
                  <a:pt x="1488" y="524"/>
                </a:lnTo>
                <a:lnTo>
                  <a:pt x="1488" y="524"/>
                </a:lnTo>
                <a:lnTo>
                  <a:pt x="1486" y="526"/>
                </a:lnTo>
                <a:lnTo>
                  <a:pt x="1486" y="526"/>
                </a:lnTo>
                <a:lnTo>
                  <a:pt x="1486" y="526"/>
                </a:lnTo>
                <a:lnTo>
                  <a:pt x="1488" y="531"/>
                </a:lnTo>
                <a:lnTo>
                  <a:pt x="1488" y="531"/>
                </a:lnTo>
                <a:lnTo>
                  <a:pt x="1486" y="531"/>
                </a:lnTo>
                <a:lnTo>
                  <a:pt x="1479" y="533"/>
                </a:lnTo>
                <a:lnTo>
                  <a:pt x="1477" y="535"/>
                </a:lnTo>
                <a:lnTo>
                  <a:pt x="1477" y="535"/>
                </a:lnTo>
                <a:lnTo>
                  <a:pt x="1477" y="537"/>
                </a:lnTo>
                <a:lnTo>
                  <a:pt x="1475" y="539"/>
                </a:lnTo>
                <a:lnTo>
                  <a:pt x="1475" y="541"/>
                </a:lnTo>
                <a:lnTo>
                  <a:pt x="1475" y="541"/>
                </a:lnTo>
                <a:lnTo>
                  <a:pt x="1475" y="543"/>
                </a:lnTo>
                <a:lnTo>
                  <a:pt x="1475" y="543"/>
                </a:lnTo>
                <a:lnTo>
                  <a:pt x="1477" y="547"/>
                </a:lnTo>
                <a:lnTo>
                  <a:pt x="1477" y="547"/>
                </a:lnTo>
                <a:lnTo>
                  <a:pt x="1481" y="549"/>
                </a:lnTo>
                <a:lnTo>
                  <a:pt x="1481" y="549"/>
                </a:lnTo>
                <a:lnTo>
                  <a:pt x="1483" y="549"/>
                </a:lnTo>
                <a:lnTo>
                  <a:pt x="1486" y="549"/>
                </a:lnTo>
                <a:lnTo>
                  <a:pt x="1486" y="552"/>
                </a:lnTo>
                <a:lnTo>
                  <a:pt x="1488" y="552"/>
                </a:lnTo>
                <a:lnTo>
                  <a:pt x="1490" y="552"/>
                </a:lnTo>
                <a:lnTo>
                  <a:pt x="1492" y="552"/>
                </a:lnTo>
                <a:lnTo>
                  <a:pt x="1494" y="554"/>
                </a:lnTo>
                <a:lnTo>
                  <a:pt x="1496" y="554"/>
                </a:lnTo>
                <a:lnTo>
                  <a:pt x="1498" y="552"/>
                </a:lnTo>
                <a:lnTo>
                  <a:pt x="1498" y="552"/>
                </a:lnTo>
                <a:lnTo>
                  <a:pt x="1500" y="552"/>
                </a:lnTo>
                <a:lnTo>
                  <a:pt x="1500" y="552"/>
                </a:lnTo>
                <a:lnTo>
                  <a:pt x="1504" y="549"/>
                </a:lnTo>
                <a:lnTo>
                  <a:pt x="1507" y="549"/>
                </a:lnTo>
                <a:lnTo>
                  <a:pt x="1509" y="549"/>
                </a:lnTo>
                <a:lnTo>
                  <a:pt x="1511" y="549"/>
                </a:lnTo>
                <a:lnTo>
                  <a:pt x="1511" y="545"/>
                </a:lnTo>
                <a:lnTo>
                  <a:pt x="1515" y="545"/>
                </a:lnTo>
                <a:lnTo>
                  <a:pt x="1517" y="547"/>
                </a:lnTo>
                <a:lnTo>
                  <a:pt x="1517" y="547"/>
                </a:lnTo>
                <a:lnTo>
                  <a:pt x="1521" y="547"/>
                </a:lnTo>
                <a:lnTo>
                  <a:pt x="1523" y="547"/>
                </a:lnTo>
                <a:lnTo>
                  <a:pt x="1525" y="547"/>
                </a:lnTo>
                <a:lnTo>
                  <a:pt x="1525" y="545"/>
                </a:lnTo>
                <a:lnTo>
                  <a:pt x="1525" y="543"/>
                </a:lnTo>
                <a:lnTo>
                  <a:pt x="1523" y="541"/>
                </a:lnTo>
                <a:lnTo>
                  <a:pt x="1523" y="541"/>
                </a:lnTo>
                <a:lnTo>
                  <a:pt x="1523" y="539"/>
                </a:lnTo>
                <a:lnTo>
                  <a:pt x="1523" y="539"/>
                </a:lnTo>
                <a:lnTo>
                  <a:pt x="1525" y="539"/>
                </a:lnTo>
                <a:lnTo>
                  <a:pt x="1525" y="539"/>
                </a:lnTo>
                <a:lnTo>
                  <a:pt x="1525" y="539"/>
                </a:lnTo>
                <a:lnTo>
                  <a:pt x="1527" y="539"/>
                </a:lnTo>
                <a:lnTo>
                  <a:pt x="1527" y="541"/>
                </a:lnTo>
                <a:lnTo>
                  <a:pt x="1527" y="541"/>
                </a:lnTo>
                <a:lnTo>
                  <a:pt x="1527" y="543"/>
                </a:lnTo>
                <a:lnTo>
                  <a:pt x="1530" y="543"/>
                </a:lnTo>
                <a:lnTo>
                  <a:pt x="1530" y="543"/>
                </a:lnTo>
                <a:lnTo>
                  <a:pt x="1532" y="543"/>
                </a:lnTo>
                <a:lnTo>
                  <a:pt x="1534" y="543"/>
                </a:lnTo>
                <a:lnTo>
                  <a:pt x="1534" y="547"/>
                </a:lnTo>
                <a:lnTo>
                  <a:pt x="1534" y="547"/>
                </a:lnTo>
                <a:lnTo>
                  <a:pt x="1534" y="549"/>
                </a:lnTo>
                <a:lnTo>
                  <a:pt x="1536" y="549"/>
                </a:lnTo>
                <a:lnTo>
                  <a:pt x="1536" y="547"/>
                </a:lnTo>
                <a:lnTo>
                  <a:pt x="1536" y="547"/>
                </a:lnTo>
                <a:lnTo>
                  <a:pt x="1538" y="545"/>
                </a:lnTo>
                <a:lnTo>
                  <a:pt x="1538" y="545"/>
                </a:lnTo>
                <a:lnTo>
                  <a:pt x="1538" y="545"/>
                </a:lnTo>
                <a:lnTo>
                  <a:pt x="1540" y="545"/>
                </a:lnTo>
                <a:lnTo>
                  <a:pt x="1540" y="545"/>
                </a:lnTo>
                <a:lnTo>
                  <a:pt x="1544" y="545"/>
                </a:lnTo>
                <a:lnTo>
                  <a:pt x="1546" y="545"/>
                </a:lnTo>
                <a:lnTo>
                  <a:pt x="1546" y="545"/>
                </a:lnTo>
                <a:lnTo>
                  <a:pt x="1544" y="549"/>
                </a:lnTo>
                <a:lnTo>
                  <a:pt x="1544" y="549"/>
                </a:lnTo>
                <a:lnTo>
                  <a:pt x="1544" y="549"/>
                </a:lnTo>
                <a:lnTo>
                  <a:pt x="1546" y="552"/>
                </a:lnTo>
                <a:lnTo>
                  <a:pt x="1548" y="552"/>
                </a:lnTo>
                <a:lnTo>
                  <a:pt x="1551" y="556"/>
                </a:lnTo>
                <a:lnTo>
                  <a:pt x="1555" y="558"/>
                </a:lnTo>
                <a:lnTo>
                  <a:pt x="1555" y="558"/>
                </a:lnTo>
                <a:lnTo>
                  <a:pt x="1555" y="558"/>
                </a:lnTo>
                <a:lnTo>
                  <a:pt x="1557" y="560"/>
                </a:lnTo>
                <a:lnTo>
                  <a:pt x="1557" y="562"/>
                </a:lnTo>
                <a:lnTo>
                  <a:pt x="1559" y="562"/>
                </a:lnTo>
                <a:lnTo>
                  <a:pt x="1561" y="560"/>
                </a:lnTo>
                <a:lnTo>
                  <a:pt x="1563" y="560"/>
                </a:lnTo>
                <a:lnTo>
                  <a:pt x="1563" y="560"/>
                </a:lnTo>
                <a:lnTo>
                  <a:pt x="1563" y="562"/>
                </a:lnTo>
                <a:lnTo>
                  <a:pt x="1561" y="562"/>
                </a:lnTo>
                <a:lnTo>
                  <a:pt x="1561" y="564"/>
                </a:lnTo>
                <a:lnTo>
                  <a:pt x="1561" y="564"/>
                </a:lnTo>
                <a:lnTo>
                  <a:pt x="1561" y="564"/>
                </a:lnTo>
                <a:lnTo>
                  <a:pt x="1567" y="564"/>
                </a:lnTo>
                <a:lnTo>
                  <a:pt x="1569" y="564"/>
                </a:lnTo>
                <a:lnTo>
                  <a:pt x="1569" y="566"/>
                </a:lnTo>
                <a:lnTo>
                  <a:pt x="1571" y="566"/>
                </a:lnTo>
                <a:lnTo>
                  <a:pt x="1571" y="568"/>
                </a:lnTo>
                <a:lnTo>
                  <a:pt x="1571" y="568"/>
                </a:lnTo>
                <a:lnTo>
                  <a:pt x="1574" y="568"/>
                </a:lnTo>
                <a:lnTo>
                  <a:pt x="1574" y="568"/>
                </a:lnTo>
                <a:lnTo>
                  <a:pt x="1571" y="568"/>
                </a:lnTo>
                <a:lnTo>
                  <a:pt x="1569" y="570"/>
                </a:lnTo>
                <a:lnTo>
                  <a:pt x="1569" y="570"/>
                </a:lnTo>
                <a:lnTo>
                  <a:pt x="1567" y="570"/>
                </a:lnTo>
                <a:lnTo>
                  <a:pt x="1565" y="570"/>
                </a:lnTo>
                <a:lnTo>
                  <a:pt x="1565" y="572"/>
                </a:lnTo>
                <a:lnTo>
                  <a:pt x="1567" y="572"/>
                </a:lnTo>
                <a:lnTo>
                  <a:pt x="1569" y="577"/>
                </a:lnTo>
                <a:lnTo>
                  <a:pt x="1571" y="579"/>
                </a:lnTo>
                <a:lnTo>
                  <a:pt x="1574" y="579"/>
                </a:lnTo>
                <a:lnTo>
                  <a:pt x="1576" y="581"/>
                </a:lnTo>
                <a:lnTo>
                  <a:pt x="1580" y="579"/>
                </a:lnTo>
                <a:lnTo>
                  <a:pt x="1580" y="579"/>
                </a:lnTo>
                <a:lnTo>
                  <a:pt x="1578" y="581"/>
                </a:lnTo>
                <a:lnTo>
                  <a:pt x="1578" y="581"/>
                </a:lnTo>
                <a:lnTo>
                  <a:pt x="1580" y="581"/>
                </a:lnTo>
                <a:lnTo>
                  <a:pt x="1582" y="583"/>
                </a:lnTo>
                <a:lnTo>
                  <a:pt x="1586" y="583"/>
                </a:lnTo>
                <a:lnTo>
                  <a:pt x="1588" y="585"/>
                </a:lnTo>
                <a:lnTo>
                  <a:pt x="1590" y="587"/>
                </a:lnTo>
                <a:lnTo>
                  <a:pt x="1592" y="587"/>
                </a:lnTo>
                <a:lnTo>
                  <a:pt x="1595" y="585"/>
                </a:lnTo>
                <a:lnTo>
                  <a:pt x="1597" y="585"/>
                </a:lnTo>
                <a:lnTo>
                  <a:pt x="1599" y="587"/>
                </a:lnTo>
                <a:lnTo>
                  <a:pt x="1601" y="587"/>
                </a:lnTo>
                <a:lnTo>
                  <a:pt x="1603" y="591"/>
                </a:lnTo>
                <a:lnTo>
                  <a:pt x="1607" y="593"/>
                </a:lnTo>
                <a:lnTo>
                  <a:pt x="1607" y="593"/>
                </a:lnTo>
                <a:lnTo>
                  <a:pt x="1611" y="596"/>
                </a:lnTo>
                <a:lnTo>
                  <a:pt x="1613" y="598"/>
                </a:lnTo>
                <a:lnTo>
                  <a:pt x="1615" y="598"/>
                </a:lnTo>
                <a:lnTo>
                  <a:pt x="1618" y="598"/>
                </a:lnTo>
                <a:lnTo>
                  <a:pt x="1630" y="600"/>
                </a:lnTo>
                <a:lnTo>
                  <a:pt x="1632" y="600"/>
                </a:lnTo>
                <a:lnTo>
                  <a:pt x="1632" y="602"/>
                </a:lnTo>
                <a:lnTo>
                  <a:pt x="1634" y="602"/>
                </a:lnTo>
                <a:lnTo>
                  <a:pt x="1641" y="604"/>
                </a:lnTo>
                <a:lnTo>
                  <a:pt x="1643" y="604"/>
                </a:lnTo>
                <a:lnTo>
                  <a:pt x="1645" y="606"/>
                </a:lnTo>
                <a:lnTo>
                  <a:pt x="1647" y="606"/>
                </a:lnTo>
                <a:lnTo>
                  <a:pt x="1647" y="606"/>
                </a:lnTo>
                <a:lnTo>
                  <a:pt x="1649" y="606"/>
                </a:lnTo>
                <a:lnTo>
                  <a:pt x="1651" y="606"/>
                </a:lnTo>
                <a:lnTo>
                  <a:pt x="1651" y="604"/>
                </a:lnTo>
                <a:lnTo>
                  <a:pt x="1649" y="602"/>
                </a:lnTo>
                <a:lnTo>
                  <a:pt x="1649" y="602"/>
                </a:lnTo>
                <a:lnTo>
                  <a:pt x="1651" y="600"/>
                </a:lnTo>
                <a:lnTo>
                  <a:pt x="1651" y="600"/>
                </a:lnTo>
                <a:lnTo>
                  <a:pt x="1651" y="598"/>
                </a:lnTo>
                <a:lnTo>
                  <a:pt x="1651" y="598"/>
                </a:lnTo>
                <a:lnTo>
                  <a:pt x="1651" y="598"/>
                </a:lnTo>
                <a:lnTo>
                  <a:pt x="1647" y="596"/>
                </a:lnTo>
                <a:lnTo>
                  <a:pt x="1647" y="596"/>
                </a:lnTo>
                <a:lnTo>
                  <a:pt x="1645" y="593"/>
                </a:lnTo>
                <a:lnTo>
                  <a:pt x="1645" y="591"/>
                </a:lnTo>
                <a:lnTo>
                  <a:pt x="1643" y="589"/>
                </a:lnTo>
                <a:lnTo>
                  <a:pt x="1641" y="589"/>
                </a:lnTo>
                <a:lnTo>
                  <a:pt x="1639" y="587"/>
                </a:lnTo>
                <a:lnTo>
                  <a:pt x="1636" y="587"/>
                </a:lnTo>
                <a:lnTo>
                  <a:pt x="1634" y="585"/>
                </a:lnTo>
                <a:lnTo>
                  <a:pt x="1632" y="585"/>
                </a:lnTo>
                <a:lnTo>
                  <a:pt x="1632" y="583"/>
                </a:lnTo>
                <a:lnTo>
                  <a:pt x="1630" y="583"/>
                </a:lnTo>
                <a:lnTo>
                  <a:pt x="1626" y="581"/>
                </a:lnTo>
                <a:lnTo>
                  <a:pt x="1626" y="581"/>
                </a:lnTo>
                <a:lnTo>
                  <a:pt x="1628" y="579"/>
                </a:lnTo>
                <a:lnTo>
                  <a:pt x="1628" y="579"/>
                </a:lnTo>
                <a:lnTo>
                  <a:pt x="1626" y="579"/>
                </a:lnTo>
                <a:lnTo>
                  <a:pt x="1624" y="579"/>
                </a:lnTo>
                <a:lnTo>
                  <a:pt x="1620" y="577"/>
                </a:lnTo>
                <a:lnTo>
                  <a:pt x="1620" y="577"/>
                </a:lnTo>
                <a:lnTo>
                  <a:pt x="1618" y="572"/>
                </a:lnTo>
                <a:lnTo>
                  <a:pt x="1615" y="570"/>
                </a:lnTo>
                <a:lnTo>
                  <a:pt x="1613" y="568"/>
                </a:lnTo>
                <a:lnTo>
                  <a:pt x="1611" y="568"/>
                </a:lnTo>
                <a:lnTo>
                  <a:pt x="1609" y="564"/>
                </a:lnTo>
                <a:lnTo>
                  <a:pt x="1609" y="564"/>
                </a:lnTo>
                <a:lnTo>
                  <a:pt x="1613" y="564"/>
                </a:lnTo>
                <a:lnTo>
                  <a:pt x="1615" y="564"/>
                </a:lnTo>
                <a:lnTo>
                  <a:pt x="1620" y="566"/>
                </a:lnTo>
                <a:lnTo>
                  <a:pt x="1626" y="570"/>
                </a:lnTo>
                <a:lnTo>
                  <a:pt x="1626" y="570"/>
                </a:lnTo>
                <a:lnTo>
                  <a:pt x="1626" y="570"/>
                </a:lnTo>
                <a:lnTo>
                  <a:pt x="1626" y="570"/>
                </a:lnTo>
                <a:lnTo>
                  <a:pt x="1626" y="566"/>
                </a:lnTo>
                <a:lnTo>
                  <a:pt x="1624" y="564"/>
                </a:lnTo>
                <a:lnTo>
                  <a:pt x="1624" y="564"/>
                </a:lnTo>
                <a:lnTo>
                  <a:pt x="1626" y="566"/>
                </a:lnTo>
                <a:lnTo>
                  <a:pt x="1630" y="570"/>
                </a:lnTo>
                <a:lnTo>
                  <a:pt x="1632" y="572"/>
                </a:lnTo>
                <a:lnTo>
                  <a:pt x="1634" y="575"/>
                </a:lnTo>
                <a:lnTo>
                  <a:pt x="1636" y="575"/>
                </a:lnTo>
                <a:lnTo>
                  <a:pt x="1636" y="575"/>
                </a:lnTo>
                <a:lnTo>
                  <a:pt x="1636" y="575"/>
                </a:lnTo>
                <a:lnTo>
                  <a:pt x="1639" y="577"/>
                </a:lnTo>
                <a:lnTo>
                  <a:pt x="1639" y="577"/>
                </a:lnTo>
                <a:lnTo>
                  <a:pt x="1641" y="577"/>
                </a:lnTo>
                <a:lnTo>
                  <a:pt x="1641" y="579"/>
                </a:lnTo>
                <a:lnTo>
                  <a:pt x="1641" y="579"/>
                </a:lnTo>
                <a:lnTo>
                  <a:pt x="1641" y="579"/>
                </a:lnTo>
                <a:lnTo>
                  <a:pt x="1643" y="579"/>
                </a:lnTo>
                <a:lnTo>
                  <a:pt x="1643" y="579"/>
                </a:lnTo>
                <a:lnTo>
                  <a:pt x="1643" y="575"/>
                </a:lnTo>
                <a:lnTo>
                  <a:pt x="1643" y="575"/>
                </a:lnTo>
                <a:lnTo>
                  <a:pt x="1643" y="577"/>
                </a:lnTo>
                <a:lnTo>
                  <a:pt x="1645" y="579"/>
                </a:lnTo>
                <a:lnTo>
                  <a:pt x="1645" y="581"/>
                </a:lnTo>
                <a:lnTo>
                  <a:pt x="1647" y="581"/>
                </a:lnTo>
                <a:lnTo>
                  <a:pt x="1649" y="581"/>
                </a:lnTo>
                <a:lnTo>
                  <a:pt x="1649" y="581"/>
                </a:lnTo>
                <a:lnTo>
                  <a:pt x="1649" y="579"/>
                </a:lnTo>
                <a:lnTo>
                  <a:pt x="1647" y="579"/>
                </a:lnTo>
                <a:lnTo>
                  <a:pt x="1649" y="579"/>
                </a:lnTo>
                <a:lnTo>
                  <a:pt x="1651" y="581"/>
                </a:lnTo>
                <a:lnTo>
                  <a:pt x="1653" y="581"/>
                </a:lnTo>
                <a:lnTo>
                  <a:pt x="1653" y="583"/>
                </a:lnTo>
                <a:lnTo>
                  <a:pt x="1653" y="583"/>
                </a:lnTo>
                <a:lnTo>
                  <a:pt x="1655" y="583"/>
                </a:lnTo>
                <a:lnTo>
                  <a:pt x="1655" y="583"/>
                </a:lnTo>
                <a:lnTo>
                  <a:pt x="1655" y="583"/>
                </a:lnTo>
                <a:lnTo>
                  <a:pt x="1657" y="583"/>
                </a:lnTo>
                <a:lnTo>
                  <a:pt x="1659" y="585"/>
                </a:lnTo>
                <a:lnTo>
                  <a:pt x="1662" y="587"/>
                </a:lnTo>
                <a:lnTo>
                  <a:pt x="1664" y="589"/>
                </a:lnTo>
                <a:lnTo>
                  <a:pt x="1664" y="589"/>
                </a:lnTo>
                <a:lnTo>
                  <a:pt x="1666" y="589"/>
                </a:lnTo>
                <a:lnTo>
                  <a:pt x="1666" y="587"/>
                </a:lnTo>
                <a:lnTo>
                  <a:pt x="1664" y="583"/>
                </a:lnTo>
                <a:lnTo>
                  <a:pt x="1664" y="583"/>
                </a:lnTo>
                <a:lnTo>
                  <a:pt x="1668" y="583"/>
                </a:lnTo>
                <a:lnTo>
                  <a:pt x="1668" y="583"/>
                </a:lnTo>
                <a:lnTo>
                  <a:pt x="1670" y="583"/>
                </a:lnTo>
                <a:lnTo>
                  <a:pt x="1670" y="583"/>
                </a:lnTo>
                <a:lnTo>
                  <a:pt x="1670" y="583"/>
                </a:lnTo>
                <a:lnTo>
                  <a:pt x="1670" y="583"/>
                </a:lnTo>
                <a:lnTo>
                  <a:pt x="1670" y="581"/>
                </a:lnTo>
                <a:lnTo>
                  <a:pt x="1668" y="579"/>
                </a:lnTo>
                <a:lnTo>
                  <a:pt x="1668" y="579"/>
                </a:lnTo>
                <a:lnTo>
                  <a:pt x="1666" y="575"/>
                </a:lnTo>
                <a:lnTo>
                  <a:pt x="1666" y="575"/>
                </a:lnTo>
                <a:lnTo>
                  <a:pt x="1666" y="575"/>
                </a:lnTo>
                <a:lnTo>
                  <a:pt x="1666" y="575"/>
                </a:lnTo>
                <a:lnTo>
                  <a:pt x="1666" y="572"/>
                </a:lnTo>
                <a:lnTo>
                  <a:pt x="1666" y="570"/>
                </a:lnTo>
                <a:lnTo>
                  <a:pt x="1666" y="566"/>
                </a:lnTo>
                <a:lnTo>
                  <a:pt x="1664" y="566"/>
                </a:lnTo>
                <a:lnTo>
                  <a:pt x="1664" y="564"/>
                </a:lnTo>
                <a:lnTo>
                  <a:pt x="1664" y="564"/>
                </a:lnTo>
                <a:lnTo>
                  <a:pt x="1666" y="566"/>
                </a:lnTo>
                <a:lnTo>
                  <a:pt x="1668" y="568"/>
                </a:lnTo>
                <a:lnTo>
                  <a:pt x="1668" y="568"/>
                </a:lnTo>
                <a:lnTo>
                  <a:pt x="1670" y="575"/>
                </a:lnTo>
                <a:lnTo>
                  <a:pt x="1670" y="575"/>
                </a:lnTo>
                <a:lnTo>
                  <a:pt x="1672" y="575"/>
                </a:lnTo>
                <a:lnTo>
                  <a:pt x="1672" y="575"/>
                </a:lnTo>
                <a:lnTo>
                  <a:pt x="1674" y="572"/>
                </a:lnTo>
                <a:lnTo>
                  <a:pt x="1674" y="570"/>
                </a:lnTo>
                <a:lnTo>
                  <a:pt x="1672" y="568"/>
                </a:lnTo>
                <a:lnTo>
                  <a:pt x="1672" y="566"/>
                </a:lnTo>
                <a:lnTo>
                  <a:pt x="1674" y="566"/>
                </a:lnTo>
                <a:lnTo>
                  <a:pt x="1674" y="564"/>
                </a:lnTo>
                <a:lnTo>
                  <a:pt x="1674" y="562"/>
                </a:lnTo>
                <a:lnTo>
                  <a:pt x="1672" y="560"/>
                </a:lnTo>
                <a:lnTo>
                  <a:pt x="1672" y="560"/>
                </a:lnTo>
                <a:lnTo>
                  <a:pt x="1670" y="560"/>
                </a:lnTo>
                <a:lnTo>
                  <a:pt x="1670" y="560"/>
                </a:lnTo>
                <a:lnTo>
                  <a:pt x="1670" y="560"/>
                </a:lnTo>
                <a:lnTo>
                  <a:pt x="1670" y="558"/>
                </a:lnTo>
                <a:lnTo>
                  <a:pt x="1670" y="558"/>
                </a:lnTo>
                <a:lnTo>
                  <a:pt x="1670" y="558"/>
                </a:lnTo>
                <a:lnTo>
                  <a:pt x="1668" y="558"/>
                </a:lnTo>
                <a:lnTo>
                  <a:pt x="1666" y="558"/>
                </a:lnTo>
                <a:lnTo>
                  <a:pt x="1664" y="558"/>
                </a:lnTo>
                <a:lnTo>
                  <a:pt x="1664" y="558"/>
                </a:lnTo>
                <a:lnTo>
                  <a:pt x="1664" y="556"/>
                </a:lnTo>
                <a:lnTo>
                  <a:pt x="1664" y="556"/>
                </a:lnTo>
                <a:lnTo>
                  <a:pt x="1664" y="556"/>
                </a:lnTo>
                <a:lnTo>
                  <a:pt x="1662" y="554"/>
                </a:lnTo>
                <a:lnTo>
                  <a:pt x="1662" y="554"/>
                </a:lnTo>
                <a:lnTo>
                  <a:pt x="1657" y="552"/>
                </a:lnTo>
                <a:lnTo>
                  <a:pt x="1657" y="552"/>
                </a:lnTo>
                <a:lnTo>
                  <a:pt x="1659" y="552"/>
                </a:lnTo>
                <a:lnTo>
                  <a:pt x="1662" y="552"/>
                </a:lnTo>
                <a:lnTo>
                  <a:pt x="1664" y="552"/>
                </a:lnTo>
                <a:lnTo>
                  <a:pt x="1666" y="547"/>
                </a:lnTo>
                <a:lnTo>
                  <a:pt x="1664" y="547"/>
                </a:lnTo>
                <a:lnTo>
                  <a:pt x="1664" y="547"/>
                </a:lnTo>
                <a:lnTo>
                  <a:pt x="1659" y="547"/>
                </a:lnTo>
                <a:lnTo>
                  <a:pt x="1657" y="547"/>
                </a:lnTo>
                <a:lnTo>
                  <a:pt x="1659" y="545"/>
                </a:lnTo>
                <a:lnTo>
                  <a:pt x="1662" y="545"/>
                </a:lnTo>
                <a:lnTo>
                  <a:pt x="1662" y="543"/>
                </a:lnTo>
                <a:lnTo>
                  <a:pt x="1659" y="541"/>
                </a:lnTo>
                <a:lnTo>
                  <a:pt x="1659" y="541"/>
                </a:lnTo>
                <a:lnTo>
                  <a:pt x="1657" y="541"/>
                </a:lnTo>
                <a:lnTo>
                  <a:pt x="1657" y="541"/>
                </a:lnTo>
                <a:lnTo>
                  <a:pt x="1655" y="539"/>
                </a:lnTo>
                <a:lnTo>
                  <a:pt x="1653" y="537"/>
                </a:lnTo>
                <a:lnTo>
                  <a:pt x="1651" y="539"/>
                </a:lnTo>
                <a:lnTo>
                  <a:pt x="1649" y="539"/>
                </a:lnTo>
                <a:lnTo>
                  <a:pt x="1649" y="541"/>
                </a:lnTo>
                <a:lnTo>
                  <a:pt x="1649" y="541"/>
                </a:lnTo>
                <a:lnTo>
                  <a:pt x="1647" y="541"/>
                </a:lnTo>
                <a:lnTo>
                  <a:pt x="1647" y="541"/>
                </a:lnTo>
                <a:lnTo>
                  <a:pt x="1649" y="539"/>
                </a:lnTo>
                <a:lnTo>
                  <a:pt x="1649" y="539"/>
                </a:lnTo>
                <a:lnTo>
                  <a:pt x="1647" y="537"/>
                </a:lnTo>
                <a:lnTo>
                  <a:pt x="1645" y="535"/>
                </a:lnTo>
                <a:lnTo>
                  <a:pt x="1643" y="535"/>
                </a:lnTo>
                <a:lnTo>
                  <a:pt x="1643" y="535"/>
                </a:lnTo>
                <a:lnTo>
                  <a:pt x="1643" y="539"/>
                </a:lnTo>
                <a:lnTo>
                  <a:pt x="1641" y="539"/>
                </a:lnTo>
                <a:lnTo>
                  <a:pt x="1641" y="539"/>
                </a:lnTo>
                <a:lnTo>
                  <a:pt x="1641" y="535"/>
                </a:lnTo>
                <a:lnTo>
                  <a:pt x="1639" y="533"/>
                </a:lnTo>
                <a:lnTo>
                  <a:pt x="1639" y="533"/>
                </a:lnTo>
                <a:lnTo>
                  <a:pt x="1639" y="533"/>
                </a:lnTo>
                <a:lnTo>
                  <a:pt x="1639" y="533"/>
                </a:lnTo>
                <a:lnTo>
                  <a:pt x="1639" y="533"/>
                </a:lnTo>
                <a:lnTo>
                  <a:pt x="1636" y="533"/>
                </a:lnTo>
                <a:lnTo>
                  <a:pt x="1636" y="533"/>
                </a:lnTo>
                <a:lnTo>
                  <a:pt x="1636" y="531"/>
                </a:lnTo>
                <a:lnTo>
                  <a:pt x="1636" y="528"/>
                </a:lnTo>
                <a:lnTo>
                  <a:pt x="1634" y="528"/>
                </a:lnTo>
                <a:lnTo>
                  <a:pt x="1632" y="526"/>
                </a:lnTo>
                <a:lnTo>
                  <a:pt x="1632" y="526"/>
                </a:lnTo>
                <a:lnTo>
                  <a:pt x="1632" y="526"/>
                </a:lnTo>
                <a:lnTo>
                  <a:pt x="1634" y="524"/>
                </a:lnTo>
                <a:lnTo>
                  <a:pt x="1634" y="524"/>
                </a:lnTo>
                <a:lnTo>
                  <a:pt x="1632" y="524"/>
                </a:lnTo>
                <a:lnTo>
                  <a:pt x="1632" y="522"/>
                </a:lnTo>
                <a:lnTo>
                  <a:pt x="1632" y="522"/>
                </a:lnTo>
                <a:lnTo>
                  <a:pt x="1632" y="522"/>
                </a:lnTo>
                <a:lnTo>
                  <a:pt x="1630" y="520"/>
                </a:lnTo>
                <a:lnTo>
                  <a:pt x="1628" y="520"/>
                </a:lnTo>
                <a:lnTo>
                  <a:pt x="1628" y="520"/>
                </a:lnTo>
                <a:lnTo>
                  <a:pt x="1626" y="520"/>
                </a:lnTo>
                <a:lnTo>
                  <a:pt x="1624" y="522"/>
                </a:lnTo>
                <a:lnTo>
                  <a:pt x="1624" y="522"/>
                </a:lnTo>
                <a:lnTo>
                  <a:pt x="1624" y="522"/>
                </a:lnTo>
                <a:lnTo>
                  <a:pt x="1624" y="520"/>
                </a:lnTo>
                <a:lnTo>
                  <a:pt x="1624" y="516"/>
                </a:lnTo>
                <a:lnTo>
                  <a:pt x="1624" y="516"/>
                </a:lnTo>
                <a:lnTo>
                  <a:pt x="1624" y="516"/>
                </a:lnTo>
                <a:lnTo>
                  <a:pt x="1622" y="516"/>
                </a:lnTo>
                <a:lnTo>
                  <a:pt x="1620" y="514"/>
                </a:lnTo>
                <a:lnTo>
                  <a:pt x="1620" y="514"/>
                </a:lnTo>
                <a:lnTo>
                  <a:pt x="1620" y="512"/>
                </a:lnTo>
                <a:lnTo>
                  <a:pt x="1620" y="510"/>
                </a:lnTo>
                <a:lnTo>
                  <a:pt x="1620" y="510"/>
                </a:lnTo>
                <a:lnTo>
                  <a:pt x="1615" y="508"/>
                </a:lnTo>
                <a:lnTo>
                  <a:pt x="1613" y="508"/>
                </a:lnTo>
                <a:lnTo>
                  <a:pt x="1611" y="508"/>
                </a:lnTo>
                <a:lnTo>
                  <a:pt x="1611" y="508"/>
                </a:lnTo>
                <a:lnTo>
                  <a:pt x="1615" y="505"/>
                </a:lnTo>
                <a:lnTo>
                  <a:pt x="1615" y="505"/>
                </a:lnTo>
                <a:lnTo>
                  <a:pt x="1620" y="508"/>
                </a:lnTo>
                <a:lnTo>
                  <a:pt x="1624" y="512"/>
                </a:lnTo>
                <a:lnTo>
                  <a:pt x="1626" y="512"/>
                </a:lnTo>
                <a:lnTo>
                  <a:pt x="1628" y="514"/>
                </a:lnTo>
                <a:lnTo>
                  <a:pt x="1632" y="514"/>
                </a:lnTo>
                <a:lnTo>
                  <a:pt x="1632" y="514"/>
                </a:lnTo>
                <a:lnTo>
                  <a:pt x="1632" y="512"/>
                </a:lnTo>
                <a:lnTo>
                  <a:pt x="1634" y="512"/>
                </a:lnTo>
                <a:lnTo>
                  <a:pt x="1632" y="510"/>
                </a:lnTo>
                <a:lnTo>
                  <a:pt x="1630" y="508"/>
                </a:lnTo>
                <a:lnTo>
                  <a:pt x="1626" y="505"/>
                </a:lnTo>
                <a:lnTo>
                  <a:pt x="1626" y="503"/>
                </a:lnTo>
                <a:lnTo>
                  <a:pt x="1624" y="501"/>
                </a:lnTo>
                <a:lnTo>
                  <a:pt x="1624" y="499"/>
                </a:lnTo>
                <a:lnTo>
                  <a:pt x="1626" y="501"/>
                </a:lnTo>
                <a:lnTo>
                  <a:pt x="1628" y="501"/>
                </a:lnTo>
                <a:lnTo>
                  <a:pt x="1632" y="503"/>
                </a:lnTo>
                <a:lnTo>
                  <a:pt x="1632" y="503"/>
                </a:lnTo>
                <a:lnTo>
                  <a:pt x="1634" y="503"/>
                </a:lnTo>
                <a:lnTo>
                  <a:pt x="1634" y="503"/>
                </a:lnTo>
                <a:lnTo>
                  <a:pt x="1634" y="501"/>
                </a:lnTo>
                <a:lnTo>
                  <a:pt x="1632" y="499"/>
                </a:lnTo>
                <a:lnTo>
                  <a:pt x="1632" y="497"/>
                </a:lnTo>
                <a:lnTo>
                  <a:pt x="1634" y="499"/>
                </a:lnTo>
                <a:lnTo>
                  <a:pt x="1636" y="499"/>
                </a:lnTo>
                <a:lnTo>
                  <a:pt x="1639" y="499"/>
                </a:lnTo>
                <a:lnTo>
                  <a:pt x="1639" y="497"/>
                </a:lnTo>
                <a:lnTo>
                  <a:pt x="1636" y="497"/>
                </a:lnTo>
                <a:lnTo>
                  <a:pt x="1636" y="497"/>
                </a:lnTo>
                <a:lnTo>
                  <a:pt x="1639" y="497"/>
                </a:lnTo>
                <a:lnTo>
                  <a:pt x="1641" y="499"/>
                </a:lnTo>
                <a:lnTo>
                  <a:pt x="1641" y="499"/>
                </a:lnTo>
                <a:lnTo>
                  <a:pt x="1641" y="501"/>
                </a:lnTo>
                <a:lnTo>
                  <a:pt x="1645" y="505"/>
                </a:lnTo>
                <a:lnTo>
                  <a:pt x="1645" y="505"/>
                </a:lnTo>
                <a:lnTo>
                  <a:pt x="1647" y="505"/>
                </a:lnTo>
                <a:lnTo>
                  <a:pt x="1649" y="508"/>
                </a:lnTo>
                <a:lnTo>
                  <a:pt x="1651" y="508"/>
                </a:lnTo>
                <a:lnTo>
                  <a:pt x="1653" y="508"/>
                </a:lnTo>
                <a:lnTo>
                  <a:pt x="1653" y="508"/>
                </a:lnTo>
                <a:lnTo>
                  <a:pt x="1655" y="508"/>
                </a:lnTo>
                <a:lnTo>
                  <a:pt x="1655" y="508"/>
                </a:lnTo>
                <a:lnTo>
                  <a:pt x="1657" y="508"/>
                </a:lnTo>
                <a:lnTo>
                  <a:pt x="1653" y="510"/>
                </a:lnTo>
                <a:lnTo>
                  <a:pt x="1653" y="512"/>
                </a:lnTo>
                <a:lnTo>
                  <a:pt x="1653" y="512"/>
                </a:lnTo>
                <a:lnTo>
                  <a:pt x="1657" y="512"/>
                </a:lnTo>
                <a:lnTo>
                  <a:pt x="1659" y="512"/>
                </a:lnTo>
                <a:lnTo>
                  <a:pt x="1662" y="512"/>
                </a:lnTo>
                <a:lnTo>
                  <a:pt x="1666" y="510"/>
                </a:lnTo>
                <a:lnTo>
                  <a:pt x="1668" y="508"/>
                </a:lnTo>
                <a:lnTo>
                  <a:pt x="1670" y="505"/>
                </a:lnTo>
                <a:lnTo>
                  <a:pt x="1672" y="505"/>
                </a:lnTo>
                <a:lnTo>
                  <a:pt x="1674" y="503"/>
                </a:lnTo>
                <a:lnTo>
                  <a:pt x="1674" y="503"/>
                </a:lnTo>
                <a:lnTo>
                  <a:pt x="1672" y="505"/>
                </a:lnTo>
                <a:lnTo>
                  <a:pt x="1670" y="508"/>
                </a:lnTo>
                <a:lnTo>
                  <a:pt x="1670" y="510"/>
                </a:lnTo>
                <a:lnTo>
                  <a:pt x="1668" y="512"/>
                </a:lnTo>
                <a:lnTo>
                  <a:pt x="1666" y="512"/>
                </a:lnTo>
                <a:lnTo>
                  <a:pt x="1664" y="514"/>
                </a:lnTo>
                <a:lnTo>
                  <a:pt x="1662" y="514"/>
                </a:lnTo>
                <a:lnTo>
                  <a:pt x="1662" y="516"/>
                </a:lnTo>
                <a:lnTo>
                  <a:pt x="1659" y="518"/>
                </a:lnTo>
                <a:lnTo>
                  <a:pt x="1662" y="518"/>
                </a:lnTo>
                <a:lnTo>
                  <a:pt x="1662" y="518"/>
                </a:lnTo>
                <a:lnTo>
                  <a:pt x="1662" y="520"/>
                </a:lnTo>
                <a:lnTo>
                  <a:pt x="1664" y="522"/>
                </a:lnTo>
                <a:lnTo>
                  <a:pt x="1664" y="522"/>
                </a:lnTo>
                <a:lnTo>
                  <a:pt x="1664" y="524"/>
                </a:lnTo>
                <a:lnTo>
                  <a:pt x="1666" y="526"/>
                </a:lnTo>
                <a:lnTo>
                  <a:pt x="1668" y="528"/>
                </a:lnTo>
                <a:lnTo>
                  <a:pt x="1670" y="531"/>
                </a:lnTo>
                <a:lnTo>
                  <a:pt x="1670" y="531"/>
                </a:lnTo>
                <a:lnTo>
                  <a:pt x="1672" y="533"/>
                </a:lnTo>
                <a:lnTo>
                  <a:pt x="1674" y="528"/>
                </a:lnTo>
                <a:lnTo>
                  <a:pt x="1676" y="526"/>
                </a:lnTo>
                <a:lnTo>
                  <a:pt x="1676" y="526"/>
                </a:lnTo>
                <a:lnTo>
                  <a:pt x="1676" y="526"/>
                </a:lnTo>
                <a:lnTo>
                  <a:pt x="1676" y="528"/>
                </a:lnTo>
                <a:lnTo>
                  <a:pt x="1676" y="531"/>
                </a:lnTo>
                <a:lnTo>
                  <a:pt x="1676" y="533"/>
                </a:lnTo>
                <a:lnTo>
                  <a:pt x="1678" y="533"/>
                </a:lnTo>
                <a:lnTo>
                  <a:pt x="1680" y="533"/>
                </a:lnTo>
                <a:lnTo>
                  <a:pt x="1680" y="533"/>
                </a:lnTo>
                <a:lnTo>
                  <a:pt x="1683" y="533"/>
                </a:lnTo>
                <a:lnTo>
                  <a:pt x="1683" y="533"/>
                </a:lnTo>
                <a:lnTo>
                  <a:pt x="1683" y="535"/>
                </a:lnTo>
                <a:lnTo>
                  <a:pt x="1685" y="535"/>
                </a:lnTo>
                <a:lnTo>
                  <a:pt x="1687" y="537"/>
                </a:lnTo>
                <a:lnTo>
                  <a:pt x="1689" y="535"/>
                </a:lnTo>
                <a:lnTo>
                  <a:pt x="1689" y="533"/>
                </a:lnTo>
                <a:lnTo>
                  <a:pt x="1689" y="531"/>
                </a:lnTo>
                <a:lnTo>
                  <a:pt x="1689" y="522"/>
                </a:lnTo>
                <a:lnTo>
                  <a:pt x="1691" y="520"/>
                </a:lnTo>
                <a:lnTo>
                  <a:pt x="1687" y="520"/>
                </a:lnTo>
                <a:lnTo>
                  <a:pt x="1685" y="520"/>
                </a:lnTo>
                <a:lnTo>
                  <a:pt x="1685" y="520"/>
                </a:lnTo>
                <a:lnTo>
                  <a:pt x="1689" y="518"/>
                </a:lnTo>
                <a:lnTo>
                  <a:pt x="1689" y="518"/>
                </a:lnTo>
                <a:lnTo>
                  <a:pt x="1689" y="516"/>
                </a:lnTo>
                <a:lnTo>
                  <a:pt x="1689" y="516"/>
                </a:lnTo>
                <a:lnTo>
                  <a:pt x="1691" y="518"/>
                </a:lnTo>
                <a:lnTo>
                  <a:pt x="1693" y="520"/>
                </a:lnTo>
                <a:lnTo>
                  <a:pt x="1695" y="520"/>
                </a:lnTo>
                <a:lnTo>
                  <a:pt x="1697" y="520"/>
                </a:lnTo>
                <a:lnTo>
                  <a:pt x="1699" y="520"/>
                </a:lnTo>
                <a:lnTo>
                  <a:pt x="1699" y="520"/>
                </a:lnTo>
                <a:lnTo>
                  <a:pt x="1701" y="518"/>
                </a:lnTo>
                <a:lnTo>
                  <a:pt x="1703" y="516"/>
                </a:lnTo>
                <a:lnTo>
                  <a:pt x="1703" y="516"/>
                </a:lnTo>
                <a:lnTo>
                  <a:pt x="1703" y="514"/>
                </a:lnTo>
                <a:lnTo>
                  <a:pt x="1703" y="514"/>
                </a:lnTo>
                <a:lnTo>
                  <a:pt x="1703" y="514"/>
                </a:lnTo>
                <a:lnTo>
                  <a:pt x="1701" y="512"/>
                </a:lnTo>
                <a:lnTo>
                  <a:pt x="1701" y="512"/>
                </a:lnTo>
                <a:lnTo>
                  <a:pt x="1701" y="512"/>
                </a:lnTo>
                <a:lnTo>
                  <a:pt x="1703" y="512"/>
                </a:lnTo>
                <a:lnTo>
                  <a:pt x="1706" y="512"/>
                </a:lnTo>
                <a:lnTo>
                  <a:pt x="1708" y="512"/>
                </a:lnTo>
                <a:lnTo>
                  <a:pt x="1710" y="512"/>
                </a:lnTo>
                <a:lnTo>
                  <a:pt x="1710" y="510"/>
                </a:lnTo>
                <a:lnTo>
                  <a:pt x="1706" y="508"/>
                </a:lnTo>
                <a:lnTo>
                  <a:pt x="1701" y="505"/>
                </a:lnTo>
                <a:lnTo>
                  <a:pt x="1701" y="505"/>
                </a:lnTo>
                <a:lnTo>
                  <a:pt x="1703" y="505"/>
                </a:lnTo>
                <a:lnTo>
                  <a:pt x="1703" y="503"/>
                </a:lnTo>
                <a:lnTo>
                  <a:pt x="1701" y="501"/>
                </a:lnTo>
                <a:lnTo>
                  <a:pt x="1701" y="501"/>
                </a:lnTo>
                <a:lnTo>
                  <a:pt x="1703" y="501"/>
                </a:lnTo>
                <a:lnTo>
                  <a:pt x="1706" y="501"/>
                </a:lnTo>
                <a:lnTo>
                  <a:pt x="1708" y="503"/>
                </a:lnTo>
                <a:lnTo>
                  <a:pt x="1710" y="503"/>
                </a:lnTo>
                <a:lnTo>
                  <a:pt x="1712" y="503"/>
                </a:lnTo>
                <a:lnTo>
                  <a:pt x="1716" y="503"/>
                </a:lnTo>
                <a:lnTo>
                  <a:pt x="1716" y="501"/>
                </a:lnTo>
                <a:lnTo>
                  <a:pt x="1714" y="499"/>
                </a:lnTo>
                <a:lnTo>
                  <a:pt x="1708" y="497"/>
                </a:lnTo>
                <a:lnTo>
                  <a:pt x="1708" y="497"/>
                </a:lnTo>
                <a:lnTo>
                  <a:pt x="1710" y="495"/>
                </a:lnTo>
                <a:lnTo>
                  <a:pt x="1712" y="495"/>
                </a:lnTo>
                <a:lnTo>
                  <a:pt x="1714" y="497"/>
                </a:lnTo>
                <a:lnTo>
                  <a:pt x="1716" y="499"/>
                </a:lnTo>
                <a:lnTo>
                  <a:pt x="1718" y="497"/>
                </a:lnTo>
                <a:lnTo>
                  <a:pt x="1720" y="497"/>
                </a:lnTo>
                <a:lnTo>
                  <a:pt x="1720" y="497"/>
                </a:lnTo>
                <a:lnTo>
                  <a:pt x="1718" y="495"/>
                </a:lnTo>
                <a:lnTo>
                  <a:pt x="1716" y="493"/>
                </a:lnTo>
                <a:lnTo>
                  <a:pt x="1712" y="489"/>
                </a:lnTo>
                <a:lnTo>
                  <a:pt x="1710" y="487"/>
                </a:lnTo>
                <a:lnTo>
                  <a:pt x="1708" y="487"/>
                </a:lnTo>
                <a:lnTo>
                  <a:pt x="1703" y="491"/>
                </a:lnTo>
                <a:lnTo>
                  <a:pt x="1701" y="489"/>
                </a:lnTo>
                <a:lnTo>
                  <a:pt x="1699" y="489"/>
                </a:lnTo>
                <a:lnTo>
                  <a:pt x="1699" y="489"/>
                </a:lnTo>
                <a:lnTo>
                  <a:pt x="1697" y="489"/>
                </a:lnTo>
                <a:lnTo>
                  <a:pt x="1695" y="489"/>
                </a:lnTo>
                <a:lnTo>
                  <a:pt x="1693" y="489"/>
                </a:lnTo>
                <a:lnTo>
                  <a:pt x="1689" y="491"/>
                </a:lnTo>
                <a:lnTo>
                  <a:pt x="1687" y="493"/>
                </a:lnTo>
                <a:lnTo>
                  <a:pt x="1685" y="493"/>
                </a:lnTo>
                <a:lnTo>
                  <a:pt x="1691" y="489"/>
                </a:lnTo>
                <a:lnTo>
                  <a:pt x="1691" y="487"/>
                </a:lnTo>
                <a:lnTo>
                  <a:pt x="1691" y="487"/>
                </a:lnTo>
                <a:lnTo>
                  <a:pt x="1693" y="484"/>
                </a:lnTo>
                <a:lnTo>
                  <a:pt x="1693" y="482"/>
                </a:lnTo>
                <a:lnTo>
                  <a:pt x="1695" y="482"/>
                </a:lnTo>
                <a:lnTo>
                  <a:pt x="1691" y="480"/>
                </a:lnTo>
                <a:lnTo>
                  <a:pt x="1687" y="478"/>
                </a:lnTo>
                <a:lnTo>
                  <a:pt x="1687" y="478"/>
                </a:lnTo>
                <a:lnTo>
                  <a:pt x="1685" y="480"/>
                </a:lnTo>
                <a:lnTo>
                  <a:pt x="1683" y="480"/>
                </a:lnTo>
                <a:lnTo>
                  <a:pt x="1683" y="480"/>
                </a:lnTo>
                <a:lnTo>
                  <a:pt x="1680" y="480"/>
                </a:lnTo>
                <a:lnTo>
                  <a:pt x="1678" y="482"/>
                </a:lnTo>
                <a:lnTo>
                  <a:pt x="1676" y="482"/>
                </a:lnTo>
                <a:lnTo>
                  <a:pt x="1674" y="480"/>
                </a:lnTo>
                <a:lnTo>
                  <a:pt x="1672" y="480"/>
                </a:lnTo>
                <a:lnTo>
                  <a:pt x="1670" y="478"/>
                </a:lnTo>
                <a:lnTo>
                  <a:pt x="1672" y="478"/>
                </a:lnTo>
                <a:lnTo>
                  <a:pt x="1674" y="480"/>
                </a:lnTo>
                <a:lnTo>
                  <a:pt x="1676" y="478"/>
                </a:lnTo>
                <a:lnTo>
                  <a:pt x="1680" y="478"/>
                </a:lnTo>
                <a:lnTo>
                  <a:pt x="1680" y="476"/>
                </a:lnTo>
                <a:lnTo>
                  <a:pt x="1683" y="474"/>
                </a:lnTo>
                <a:lnTo>
                  <a:pt x="1680" y="472"/>
                </a:lnTo>
                <a:lnTo>
                  <a:pt x="1678" y="472"/>
                </a:lnTo>
                <a:lnTo>
                  <a:pt x="1674" y="470"/>
                </a:lnTo>
                <a:lnTo>
                  <a:pt x="1672" y="468"/>
                </a:lnTo>
                <a:lnTo>
                  <a:pt x="1672" y="468"/>
                </a:lnTo>
                <a:lnTo>
                  <a:pt x="1668" y="468"/>
                </a:lnTo>
                <a:lnTo>
                  <a:pt x="1666" y="468"/>
                </a:lnTo>
                <a:lnTo>
                  <a:pt x="1666" y="468"/>
                </a:lnTo>
                <a:lnTo>
                  <a:pt x="1666" y="466"/>
                </a:lnTo>
                <a:lnTo>
                  <a:pt x="1666" y="466"/>
                </a:lnTo>
                <a:lnTo>
                  <a:pt x="1668" y="463"/>
                </a:lnTo>
                <a:lnTo>
                  <a:pt x="1668" y="463"/>
                </a:lnTo>
                <a:lnTo>
                  <a:pt x="1668" y="461"/>
                </a:lnTo>
                <a:lnTo>
                  <a:pt x="1666" y="461"/>
                </a:lnTo>
                <a:lnTo>
                  <a:pt x="1666" y="463"/>
                </a:lnTo>
                <a:lnTo>
                  <a:pt x="1662" y="466"/>
                </a:lnTo>
                <a:lnTo>
                  <a:pt x="1659" y="466"/>
                </a:lnTo>
                <a:lnTo>
                  <a:pt x="1659" y="468"/>
                </a:lnTo>
                <a:lnTo>
                  <a:pt x="1659" y="470"/>
                </a:lnTo>
                <a:lnTo>
                  <a:pt x="1659" y="472"/>
                </a:lnTo>
                <a:lnTo>
                  <a:pt x="1659" y="472"/>
                </a:lnTo>
                <a:lnTo>
                  <a:pt x="1657" y="470"/>
                </a:lnTo>
                <a:lnTo>
                  <a:pt x="1657" y="468"/>
                </a:lnTo>
                <a:lnTo>
                  <a:pt x="1659" y="466"/>
                </a:lnTo>
                <a:lnTo>
                  <a:pt x="1659" y="463"/>
                </a:lnTo>
                <a:lnTo>
                  <a:pt x="1657" y="463"/>
                </a:lnTo>
                <a:lnTo>
                  <a:pt x="1655" y="463"/>
                </a:lnTo>
                <a:lnTo>
                  <a:pt x="1655" y="463"/>
                </a:lnTo>
                <a:lnTo>
                  <a:pt x="1653" y="466"/>
                </a:lnTo>
                <a:lnTo>
                  <a:pt x="1651" y="463"/>
                </a:lnTo>
                <a:lnTo>
                  <a:pt x="1653" y="461"/>
                </a:lnTo>
                <a:lnTo>
                  <a:pt x="1653" y="461"/>
                </a:lnTo>
                <a:lnTo>
                  <a:pt x="1651" y="461"/>
                </a:lnTo>
                <a:lnTo>
                  <a:pt x="1649" y="463"/>
                </a:lnTo>
                <a:lnTo>
                  <a:pt x="1647" y="468"/>
                </a:lnTo>
                <a:lnTo>
                  <a:pt x="1647" y="468"/>
                </a:lnTo>
                <a:lnTo>
                  <a:pt x="1645" y="468"/>
                </a:lnTo>
                <a:lnTo>
                  <a:pt x="1645" y="468"/>
                </a:lnTo>
                <a:lnTo>
                  <a:pt x="1645" y="466"/>
                </a:lnTo>
                <a:lnTo>
                  <a:pt x="1645" y="466"/>
                </a:lnTo>
                <a:lnTo>
                  <a:pt x="1647" y="461"/>
                </a:lnTo>
                <a:lnTo>
                  <a:pt x="1647" y="459"/>
                </a:lnTo>
                <a:lnTo>
                  <a:pt x="1649" y="457"/>
                </a:lnTo>
                <a:lnTo>
                  <a:pt x="1645" y="457"/>
                </a:lnTo>
                <a:lnTo>
                  <a:pt x="1643" y="457"/>
                </a:lnTo>
                <a:lnTo>
                  <a:pt x="1643" y="461"/>
                </a:lnTo>
                <a:lnTo>
                  <a:pt x="1643" y="461"/>
                </a:lnTo>
                <a:lnTo>
                  <a:pt x="1641" y="463"/>
                </a:lnTo>
                <a:lnTo>
                  <a:pt x="1641" y="459"/>
                </a:lnTo>
                <a:lnTo>
                  <a:pt x="1641" y="459"/>
                </a:lnTo>
                <a:lnTo>
                  <a:pt x="1639" y="461"/>
                </a:lnTo>
                <a:lnTo>
                  <a:pt x="1639" y="461"/>
                </a:lnTo>
                <a:lnTo>
                  <a:pt x="1639" y="461"/>
                </a:lnTo>
                <a:lnTo>
                  <a:pt x="1639" y="459"/>
                </a:lnTo>
                <a:lnTo>
                  <a:pt x="1639" y="457"/>
                </a:lnTo>
                <a:lnTo>
                  <a:pt x="1639" y="457"/>
                </a:lnTo>
                <a:lnTo>
                  <a:pt x="1636" y="455"/>
                </a:lnTo>
                <a:lnTo>
                  <a:pt x="1636" y="453"/>
                </a:lnTo>
                <a:lnTo>
                  <a:pt x="1641" y="453"/>
                </a:lnTo>
                <a:lnTo>
                  <a:pt x="1641" y="453"/>
                </a:lnTo>
                <a:lnTo>
                  <a:pt x="1641" y="451"/>
                </a:lnTo>
                <a:lnTo>
                  <a:pt x="1639" y="451"/>
                </a:lnTo>
                <a:lnTo>
                  <a:pt x="1636" y="451"/>
                </a:lnTo>
                <a:lnTo>
                  <a:pt x="1634" y="451"/>
                </a:lnTo>
                <a:lnTo>
                  <a:pt x="1632" y="451"/>
                </a:lnTo>
                <a:lnTo>
                  <a:pt x="1630" y="451"/>
                </a:lnTo>
                <a:lnTo>
                  <a:pt x="1628" y="451"/>
                </a:lnTo>
                <a:lnTo>
                  <a:pt x="1628" y="449"/>
                </a:lnTo>
                <a:lnTo>
                  <a:pt x="1626" y="449"/>
                </a:lnTo>
                <a:lnTo>
                  <a:pt x="1624" y="451"/>
                </a:lnTo>
                <a:lnTo>
                  <a:pt x="1624" y="451"/>
                </a:lnTo>
                <a:lnTo>
                  <a:pt x="1622" y="449"/>
                </a:lnTo>
                <a:lnTo>
                  <a:pt x="1620" y="449"/>
                </a:lnTo>
                <a:lnTo>
                  <a:pt x="1620" y="447"/>
                </a:lnTo>
                <a:lnTo>
                  <a:pt x="1620" y="447"/>
                </a:lnTo>
                <a:lnTo>
                  <a:pt x="1618" y="445"/>
                </a:lnTo>
                <a:lnTo>
                  <a:pt x="1615" y="445"/>
                </a:lnTo>
                <a:lnTo>
                  <a:pt x="1609" y="445"/>
                </a:lnTo>
                <a:lnTo>
                  <a:pt x="1603" y="443"/>
                </a:lnTo>
                <a:lnTo>
                  <a:pt x="1603" y="443"/>
                </a:lnTo>
                <a:lnTo>
                  <a:pt x="1603" y="440"/>
                </a:lnTo>
                <a:lnTo>
                  <a:pt x="1605" y="443"/>
                </a:lnTo>
                <a:lnTo>
                  <a:pt x="1611" y="443"/>
                </a:lnTo>
                <a:lnTo>
                  <a:pt x="1613" y="443"/>
                </a:lnTo>
                <a:lnTo>
                  <a:pt x="1615" y="443"/>
                </a:lnTo>
                <a:lnTo>
                  <a:pt x="1615" y="443"/>
                </a:lnTo>
                <a:lnTo>
                  <a:pt x="1618" y="443"/>
                </a:lnTo>
                <a:lnTo>
                  <a:pt x="1622" y="443"/>
                </a:lnTo>
                <a:lnTo>
                  <a:pt x="1624" y="445"/>
                </a:lnTo>
                <a:lnTo>
                  <a:pt x="1626" y="443"/>
                </a:lnTo>
                <a:lnTo>
                  <a:pt x="1626" y="440"/>
                </a:lnTo>
                <a:lnTo>
                  <a:pt x="1626" y="438"/>
                </a:lnTo>
                <a:lnTo>
                  <a:pt x="1626" y="436"/>
                </a:lnTo>
                <a:lnTo>
                  <a:pt x="1622" y="434"/>
                </a:lnTo>
                <a:lnTo>
                  <a:pt x="1618" y="434"/>
                </a:lnTo>
                <a:lnTo>
                  <a:pt x="1618" y="434"/>
                </a:lnTo>
                <a:lnTo>
                  <a:pt x="1609" y="436"/>
                </a:lnTo>
                <a:lnTo>
                  <a:pt x="1607" y="436"/>
                </a:lnTo>
                <a:lnTo>
                  <a:pt x="1613" y="432"/>
                </a:lnTo>
                <a:lnTo>
                  <a:pt x="1618" y="432"/>
                </a:lnTo>
                <a:lnTo>
                  <a:pt x="1620" y="434"/>
                </a:lnTo>
                <a:lnTo>
                  <a:pt x="1624" y="432"/>
                </a:lnTo>
                <a:lnTo>
                  <a:pt x="1626" y="434"/>
                </a:lnTo>
                <a:lnTo>
                  <a:pt x="1628" y="434"/>
                </a:lnTo>
                <a:lnTo>
                  <a:pt x="1630" y="434"/>
                </a:lnTo>
                <a:lnTo>
                  <a:pt x="1632" y="434"/>
                </a:lnTo>
                <a:lnTo>
                  <a:pt x="1634" y="434"/>
                </a:lnTo>
                <a:lnTo>
                  <a:pt x="1641" y="434"/>
                </a:lnTo>
                <a:lnTo>
                  <a:pt x="1641" y="434"/>
                </a:lnTo>
                <a:lnTo>
                  <a:pt x="1643" y="434"/>
                </a:lnTo>
                <a:lnTo>
                  <a:pt x="1643" y="432"/>
                </a:lnTo>
                <a:lnTo>
                  <a:pt x="1641" y="432"/>
                </a:lnTo>
                <a:lnTo>
                  <a:pt x="1641" y="430"/>
                </a:lnTo>
                <a:lnTo>
                  <a:pt x="1641" y="430"/>
                </a:lnTo>
                <a:lnTo>
                  <a:pt x="1636" y="428"/>
                </a:lnTo>
                <a:lnTo>
                  <a:pt x="1634" y="426"/>
                </a:lnTo>
                <a:lnTo>
                  <a:pt x="1632" y="426"/>
                </a:lnTo>
                <a:lnTo>
                  <a:pt x="1626" y="426"/>
                </a:lnTo>
                <a:lnTo>
                  <a:pt x="1626" y="426"/>
                </a:lnTo>
                <a:lnTo>
                  <a:pt x="1624" y="426"/>
                </a:lnTo>
                <a:lnTo>
                  <a:pt x="1622" y="426"/>
                </a:lnTo>
                <a:lnTo>
                  <a:pt x="1615" y="424"/>
                </a:lnTo>
                <a:lnTo>
                  <a:pt x="1611" y="424"/>
                </a:lnTo>
                <a:lnTo>
                  <a:pt x="1607" y="426"/>
                </a:lnTo>
                <a:lnTo>
                  <a:pt x="1605" y="426"/>
                </a:lnTo>
                <a:lnTo>
                  <a:pt x="1605" y="424"/>
                </a:lnTo>
                <a:lnTo>
                  <a:pt x="1607" y="424"/>
                </a:lnTo>
                <a:lnTo>
                  <a:pt x="1611" y="422"/>
                </a:lnTo>
                <a:lnTo>
                  <a:pt x="1613" y="422"/>
                </a:lnTo>
                <a:lnTo>
                  <a:pt x="1618" y="422"/>
                </a:lnTo>
                <a:lnTo>
                  <a:pt x="1618" y="422"/>
                </a:lnTo>
                <a:lnTo>
                  <a:pt x="1620" y="422"/>
                </a:lnTo>
                <a:lnTo>
                  <a:pt x="1620" y="419"/>
                </a:lnTo>
                <a:lnTo>
                  <a:pt x="1622" y="419"/>
                </a:lnTo>
                <a:lnTo>
                  <a:pt x="1622" y="419"/>
                </a:lnTo>
                <a:lnTo>
                  <a:pt x="1626" y="419"/>
                </a:lnTo>
                <a:lnTo>
                  <a:pt x="1632" y="419"/>
                </a:lnTo>
                <a:lnTo>
                  <a:pt x="1634" y="419"/>
                </a:lnTo>
                <a:lnTo>
                  <a:pt x="1634" y="419"/>
                </a:lnTo>
                <a:lnTo>
                  <a:pt x="1634" y="419"/>
                </a:lnTo>
                <a:lnTo>
                  <a:pt x="1634" y="417"/>
                </a:lnTo>
                <a:lnTo>
                  <a:pt x="1634" y="417"/>
                </a:lnTo>
                <a:lnTo>
                  <a:pt x="1632" y="413"/>
                </a:lnTo>
                <a:lnTo>
                  <a:pt x="1632" y="411"/>
                </a:lnTo>
                <a:lnTo>
                  <a:pt x="1626" y="407"/>
                </a:lnTo>
                <a:lnTo>
                  <a:pt x="1624" y="405"/>
                </a:lnTo>
                <a:lnTo>
                  <a:pt x="1622" y="405"/>
                </a:lnTo>
                <a:lnTo>
                  <a:pt x="1622" y="405"/>
                </a:lnTo>
                <a:lnTo>
                  <a:pt x="1620" y="405"/>
                </a:lnTo>
                <a:lnTo>
                  <a:pt x="1618" y="407"/>
                </a:lnTo>
                <a:lnTo>
                  <a:pt x="1618" y="409"/>
                </a:lnTo>
                <a:lnTo>
                  <a:pt x="1618" y="409"/>
                </a:lnTo>
                <a:lnTo>
                  <a:pt x="1620" y="409"/>
                </a:lnTo>
                <a:lnTo>
                  <a:pt x="1620" y="409"/>
                </a:lnTo>
                <a:lnTo>
                  <a:pt x="1618" y="411"/>
                </a:lnTo>
                <a:lnTo>
                  <a:pt x="1618" y="411"/>
                </a:lnTo>
                <a:lnTo>
                  <a:pt x="1615" y="411"/>
                </a:lnTo>
                <a:lnTo>
                  <a:pt x="1613" y="411"/>
                </a:lnTo>
                <a:lnTo>
                  <a:pt x="1613" y="413"/>
                </a:lnTo>
                <a:lnTo>
                  <a:pt x="1611" y="415"/>
                </a:lnTo>
                <a:lnTo>
                  <a:pt x="1609" y="413"/>
                </a:lnTo>
                <a:lnTo>
                  <a:pt x="1607" y="413"/>
                </a:lnTo>
                <a:lnTo>
                  <a:pt x="1611" y="411"/>
                </a:lnTo>
                <a:lnTo>
                  <a:pt x="1611" y="411"/>
                </a:lnTo>
                <a:lnTo>
                  <a:pt x="1611" y="409"/>
                </a:lnTo>
                <a:lnTo>
                  <a:pt x="1611" y="409"/>
                </a:lnTo>
                <a:lnTo>
                  <a:pt x="1611" y="407"/>
                </a:lnTo>
                <a:lnTo>
                  <a:pt x="1611" y="407"/>
                </a:lnTo>
                <a:lnTo>
                  <a:pt x="1609" y="407"/>
                </a:lnTo>
                <a:lnTo>
                  <a:pt x="1605" y="409"/>
                </a:lnTo>
                <a:lnTo>
                  <a:pt x="1601" y="409"/>
                </a:lnTo>
                <a:lnTo>
                  <a:pt x="1599" y="409"/>
                </a:lnTo>
                <a:lnTo>
                  <a:pt x="1597" y="411"/>
                </a:lnTo>
                <a:lnTo>
                  <a:pt x="1595" y="411"/>
                </a:lnTo>
                <a:lnTo>
                  <a:pt x="1592" y="411"/>
                </a:lnTo>
                <a:lnTo>
                  <a:pt x="1592" y="411"/>
                </a:lnTo>
                <a:lnTo>
                  <a:pt x="1599" y="409"/>
                </a:lnTo>
                <a:lnTo>
                  <a:pt x="1601" y="407"/>
                </a:lnTo>
                <a:lnTo>
                  <a:pt x="1603" y="405"/>
                </a:lnTo>
                <a:lnTo>
                  <a:pt x="1607" y="405"/>
                </a:lnTo>
                <a:lnTo>
                  <a:pt x="1611" y="405"/>
                </a:lnTo>
                <a:lnTo>
                  <a:pt x="1611" y="405"/>
                </a:lnTo>
                <a:lnTo>
                  <a:pt x="1613" y="403"/>
                </a:lnTo>
                <a:lnTo>
                  <a:pt x="1615" y="403"/>
                </a:lnTo>
                <a:lnTo>
                  <a:pt x="1615" y="403"/>
                </a:lnTo>
                <a:lnTo>
                  <a:pt x="1618" y="401"/>
                </a:lnTo>
                <a:lnTo>
                  <a:pt x="1618" y="401"/>
                </a:lnTo>
                <a:lnTo>
                  <a:pt x="1618" y="398"/>
                </a:lnTo>
                <a:lnTo>
                  <a:pt x="1618" y="398"/>
                </a:lnTo>
                <a:lnTo>
                  <a:pt x="1615" y="398"/>
                </a:lnTo>
                <a:lnTo>
                  <a:pt x="1615" y="396"/>
                </a:lnTo>
                <a:lnTo>
                  <a:pt x="1609" y="394"/>
                </a:lnTo>
                <a:lnTo>
                  <a:pt x="1607" y="394"/>
                </a:lnTo>
                <a:lnTo>
                  <a:pt x="1605" y="392"/>
                </a:lnTo>
                <a:lnTo>
                  <a:pt x="1603" y="392"/>
                </a:lnTo>
                <a:lnTo>
                  <a:pt x="1603" y="392"/>
                </a:lnTo>
                <a:lnTo>
                  <a:pt x="1601" y="392"/>
                </a:lnTo>
                <a:lnTo>
                  <a:pt x="1599" y="392"/>
                </a:lnTo>
                <a:lnTo>
                  <a:pt x="1597" y="392"/>
                </a:lnTo>
                <a:lnTo>
                  <a:pt x="1595" y="390"/>
                </a:lnTo>
                <a:lnTo>
                  <a:pt x="1592" y="392"/>
                </a:lnTo>
                <a:lnTo>
                  <a:pt x="1588" y="392"/>
                </a:lnTo>
                <a:lnTo>
                  <a:pt x="1586" y="394"/>
                </a:lnTo>
                <a:lnTo>
                  <a:pt x="1582" y="396"/>
                </a:lnTo>
                <a:lnTo>
                  <a:pt x="1580" y="398"/>
                </a:lnTo>
                <a:lnTo>
                  <a:pt x="1578" y="398"/>
                </a:lnTo>
                <a:lnTo>
                  <a:pt x="1574" y="407"/>
                </a:lnTo>
                <a:lnTo>
                  <a:pt x="1574" y="409"/>
                </a:lnTo>
                <a:lnTo>
                  <a:pt x="1574" y="409"/>
                </a:lnTo>
                <a:lnTo>
                  <a:pt x="1576" y="403"/>
                </a:lnTo>
                <a:lnTo>
                  <a:pt x="1576" y="401"/>
                </a:lnTo>
                <a:lnTo>
                  <a:pt x="1574" y="398"/>
                </a:lnTo>
                <a:lnTo>
                  <a:pt x="1574" y="398"/>
                </a:lnTo>
                <a:lnTo>
                  <a:pt x="1574" y="398"/>
                </a:lnTo>
                <a:lnTo>
                  <a:pt x="1571" y="398"/>
                </a:lnTo>
                <a:lnTo>
                  <a:pt x="1571" y="401"/>
                </a:lnTo>
                <a:lnTo>
                  <a:pt x="1569" y="403"/>
                </a:lnTo>
                <a:lnTo>
                  <a:pt x="1569" y="403"/>
                </a:lnTo>
                <a:lnTo>
                  <a:pt x="1567" y="403"/>
                </a:lnTo>
                <a:lnTo>
                  <a:pt x="1565" y="403"/>
                </a:lnTo>
                <a:lnTo>
                  <a:pt x="1567" y="401"/>
                </a:lnTo>
                <a:lnTo>
                  <a:pt x="1569" y="401"/>
                </a:lnTo>
                <a:lnTo>
                  <a:pt x="1569" y="398"/>
                </a:lnTo>
                <a:lnTo>
                  <a:pt x="1571" y="398"/>
                </a:lnTo>
                <a:lnTo>
                  <a:pt x="1574" y="396"/>
                </a:lnTo>
                <a:lnTo>
                  <a:pt x="1576" y="396"/>
                </a:lnTo>
                <a:lnTo>
                  <a:pt x="1578" y="396"/>
                </a:lnTo>
                <a:lnTo>
                  <a:pt x="1582" y="392"/>
                </a:lnTo>
                <a:lnTo>
                  <a:pt x="1584" y="390"/>
                </a:lnTo>
                <a:lnTo>
                  <a:pt x="1584" y="390"/>
                </a:lnTo>
                <a:lnTo>
                  <a:pt x="1584" y="386"/>
                </a:lnTo>
                <a:lnTo>
                  <a:pt x="1584" y="386"/>
                </a:lnTo>
                <a:lnTo>
                  <a:pt x="1582" y="384"/>
                </a:lnTo>
                <a:lnTo>
                  <a:pt x="1582" y="384"/>
                </a:lnTo>
                <a:lnTo>
                  <a:pt x="1580" y="384"/>
                </a:lnTo>
                <a:lnTo>
                  <a:pt x="1578" y="386"/>
                </a:lnTo>
                <a:lnTo>
                  <a:pt x="1576" y="388"/>
                </a:lnTo>
                <a:lnTo>
                  <a:pt x="1574" y="388"/>
                </a:lnTo>
                <a:lnTo>
                  <a:pt x="1569" y="386"/>
                </a:lnTo>
                <a:lnTo>
                  <a:pt x="1565" y="386"/>
                </a:lnTo>
                <a:lnTo>
                  <a:pt x="1563" y="388"/>
                </a:lnTo>
                <a:lnTo>
                  <a:pt x="1561" y="390"/>
                </a:lnTo>
                <a:lnTo>
                  <a:pt x="1561" y="392"/>
                </a:lnTo>
                <a:lnTo>
                  <a:pt x="1555" y="392"/>
                </a:lnTo>
                <a:lnTo>
                  <a:pt x="1557" y="390"/>
                </a:lnTo>
                <a:lnTo>
                  <a:pt x="1559" y="390"/>
                </a:lnTo>
                <a:lnTo>
                  <a:pt x="1561" y="388"/>
                </a:lnTo>
                <a:lnTo>
                  <a:pt x="1565" y="386"/>
                </a:lnTo>
                <a:lnTo>
                  <a:pt x="1565" y="384"/>
                </a:lnTo>
                <a:lnTo>
                  <a:pt x="1567" y="384"/>
                </a:lnTo>
                <a:lnTo>
                  <a:pt x="1571" y="384"/>
                </a:lnTo>
                <a:lnTo>
                  <a:pt x="1571" y="384"/>
                </a:lnTo>
                <a:lnTo>
                  <a:pt x="1574" y="384"/>
                </a:lnTo>
                <a:lnTo>
                  <a:pt x="1576" y="380"/>
                </a:lnTo>
                <a:lnTo>
                  <a:pt x="1576" y="380"/>
                </a:lnTo>
                <a:lnTo>
                  <a:pt x="1576" y="378"/>
                </a:lnTo>
                <a:lnTo>
                  <a:pt x="1576" y="378"/>
                </a:lnTo>
                <a:lnTo>
                  <a:pt x="1574" y="375"/>
                </a:lnTo>
                <a:lnTo>
                  <a:pt x="1571" y="375"/>
                </a:lnTo>
                <a:lnTo>
                  <a:pt x="1569" y="373"/>
                </a:lnTo>
                <a:lnTo>
                  <a:pt x="1567" y="371"/>
                </a:lnTo>
                <a:lnTo>
                  <a:pt x="1563" y="371"/>
                </a:lnTo>
                <a:lnTo>
                  <a:pt x="1559" y="371"/>
                </a:lnTo>
                <a:lnTo>
                  <a:pt x="1557" y="371"/>
                </a:lnTo>
                <a:lnTo>
                  <a:pt x="1557" y="371"/>
                </a:lnTo>
                <a:close/>
                <a:moveTo>
                  <a:pt x="3994" y="218"/>
                </a:moveTo>
                <a:lnTo>
                  <a:pt x="3996" y="218"/>
                </a:lnTo>
                <a:lnTo>
                  <a:pt x="3996" y="218"/>
                </a:lnTo>
                <a:lnTo>
                  <a:pt x="4000" y="218"/>
                </a:lnTo>
                <a:lnTo>
                  <a:pt x="4002" y="218"/>
                </a:lnTo>
                <a:lnTo>
                  <a:pt x="4002" y="218"/>
                </a:lnTo>
                <a:lnTo>
                  <a:pt x="4002" y="218"/>
                </a:lnTo>
                <a:lnTo>
                  <a:pt x="4004" y="216"/>
                </a:lnTo>
                <a:lnTo>
                  <a:pt x="4006" y="214"/>
                </a:lnTo>
                <a:lnTo>
                  <a:pt x="4006" y="214"/>
                </a:lnTo>
                <a:lnTo>
                  <a:pt x="4006" y="212"/>
                </a:lnTo>
                <a:lnTo>
                  <a:pt x="3996" y="216"/>
                </a:lnTo>
                <a:lnTo>
                  <a:pt x="3989" y="216"/>
                </a:lnTo>
                <a:lnTo>
                  <a:pt x="3987" y="218"/>
                </a:lnTo>
                <a:lnTo>
                  <a:pt x="3989" y="218"/>
                </a:lnTo>
                <a:lnTo>
                  <a:pt x="3994" y="218"/>
                </a:lnTo>
                <a:close/>
                <a:moveTo>
                  <a:pt x="3964" y="130"/>
                </a:moveTo>
                <a:lnTo>
                  <a:pt x="3966" y="128"/>
                </a:lnTo>
                <a:lnTo>
                  <a:pt x="3962" y="126"/>
                </a:lnTo>
                <a:lnTo>
                  <a:pt x="3950" y="124"/>
                </a:lnTo>
                <a:lnTo>
                  <a:pt x="3943" y="122"/>
                </a:lnTo>
                <a:lnTo>
                  <a:pt x="3937" y="122"/>
                </a:lnTo>
                <a:lnTo>
                  <a:pt x="3933" y="122"/>
                </a:lnTo>
                <a:lnTo>
                  <a:pt x="3929" y="124"/>
                </a:lnTo>
                <a:lnTo>
                  <a:pt x="3927" y="124"/>
                </a:lnTo>
                <a:lnTo>
                  <a:pt x="3929" y="128"/>
                </a:lnTo>
                <a:lnTo>
                  <a:pt x="3931" y="130"/>
                </a:lnTo>
                <a:lnTo>
                  <a:pt x="3935" y="130"/>
                </a:lnTo>
                <a:lnTo>
                  <a:pt x="3943" y="134"/>
                </a:lnTo>
                <a:lnTo>
                  <a:pt x="3948" y="134"/>
                </a:lnTo>
                <a:lnTo>
                  <a:pt x="3950" y="134"/>
                </a:lnTo>
                <a:lnTo>
                  <a:pt x="3954" y="134"/>
                </a:lnTo>
                <a:lnTo>
                  <a:pt x="3958" y="132"/>
                </a:lnTo>
                <a:lnTo>
                  <a:pt x="3960" y="130"/>
                </a:lnTo>
                <a:lnTo>
                  <a:pt x="3964" y="130"/>
                </a:lnTo>
                <a:close/>
                <a:moveTo>
                  <a:pt x="2764" y="134"/>
                </a:moveTo>
                <a:lnTo>
                  <a:pt x="2764" y="136"/>
                </a:lnTo>
                <a:lnTo>
                  <a:pt x="2764" y="139"/>
                </a:lnTo>
                <a:lnTo>
                  <a:pt x="2764" y="139"/>
                </a:lnTo>
                <a:lnTo>
                  <a:pt x="2764" y="141"/>
                </a:lnTo>
                <a:lnTo>
                  <a:pt x="2764" y="141"/>
                </a:lnTo>
                <a:lnTo>
                  <a:pt x="2766" y="143"/>
                </a:lnTo>
                <a:lnTo>
                  <a:pt x="2766" y="145"/>
                </a:lnTo>
                <a:lnTo>
                  <a:pt x="2766" y="147"/>
                </a:lnTo>
                <a:lnTo>
                  <a:pt x="2768" y="149"/>
                </a:lnTo>
                <a:lnTo>
                  <a:pt x="2770" y="153"/>
                </a:lnTo>
                <a:lnTo>
                  <a:pt x="2772" y="153"/>
                </a:lnTo>
                <a:lnTo>
                  <a:pt x="2774" y="151"/>
                </a:lnTo>
                <a:lnTo>
                  <a:pt x="2776" y="149"/>
                </a:lnTo>
                <a:lnTo>
                  <a:pt x="2776" y="147"/>
                </a:lnTo>
                <a:lnTo>
                  <a:pt x="2776" y="147"/>
                </a:lnTo>
                <a:lnTo>
                  <a:pt x="2780" y="147"/>
                </a:lnTo>
                <a:lnTo>
                  <a:pt x="2783" y="147"/>
                </a:lnTo>
                <a:lnTo>
                  <a:pt x="2783" y="149"/>
                </a:lnTo>
                <a:lnTo>
                  <a:pt x="2780" y="151"/>
                </a:lnTo>
                <a:lnTo>
                  <a:pt x="2780" y="153"/>
                </a:lnTo>
                <a:lnTo>
                  <a:pt x="2780" y="153"/>
                </a:lnTo>
                <a:lnTo>
                  <a:pt x="2780" y="155"/>
                </a:lnTo>
                <a:lnTo>
                  <a:pt x="2783" y="157"/>
                </a:lnTo>
                <a:lnTo>
                  <a:pt x="2783" y="157"/>
                </a:lnTo>
                <a:lnTo>
                  <a:pt x="2785" y="157"/>
                </a:lnTo>
                <a:lnTo>
                  <a:pt x="2787" y="157"/>
                </a:lnTo>
                <a:lnTo>
                  <a:pt x="2787" y="157"/>
                </a:lnTo>
                <a:lnTo>
                  <a:pt x="2787" y="159"/>
                </a:lnTo>
                <a:lnTo>
                  <a:pt x="2785" y="159"/>
                </a:lnTo>
                <a:lnTo>
                  <a:pt x="2774" y="157"/>
                </a:lnTo>
                <a:lnTo>
                  <a:pt x="2774" y="157"/>
                </a:lnTo>
                <a:lnTo>
                  <a:pt x="2772" y="157"/>
                </a:lnTo>
                <a:lnTo>
                  <a:pt x="2776" y="159"/>
                </a:lnTo>
                <a:lnTo>
                  <a:pt x="2780" y="162"/>
                </a:lnTo>
                <a:lnTo>
                  <a:pt x="2778" y="162"/>
                </a:lnTo>
                <a:lnTo>
                  <a:pt x="2778" y="164"/>
                </a:lnTo>
                <a:lnTo>
                  <a:pt x="2778" y="166"/>
                </a:lnTo>
                <a:lnTo>
                  <a:pt x="2780" y="166"/>
                </a:lnTo>
                <a:lnTo>
                  <a:pt x="2780" y="168"/>
                </a:lnTo>
                <a:lnTo>
                  <a:pt x="2783" y="168"/>
                </a:lnTo>
                <a:lnTo>
                  <a:pt x="2785" y="170"/>
                </a:lnTo>
                <a:lnTo>
                  <a:pt x="2789" y="172"/>
                </a:lnTo>
                <a:lnTo>
                  <a:pt x="2791" y="176"/>
                </a:lnTo>
                <a:lnTo>
                  <a:pt x="2793" y="176"/>
                </a:lnTo>
                <a:lnTo>
                  <a:pt x="2795" y="178"/>
                </a:lnTo>
                <a:lnTo>
                  <a:pt x="2795" y="178"/>
                </a:lnTo>
                <a:lnTo>
                  <a:pt x="2797" y="180"/>
                </a:lnTo>
                <a:lnTo>
                  <a:pt x="2806" y="180"/>
                </a:lnTo>
                <a:lnTo>
                  <a:pt x="2810" y="180"/>
                </a:lnTo>
                <a:lnTo>
                  <a:pt x="2812" y="178"/>
                </a:lnTo>
                <a:lnTo>
                  <a:pt x="2814" y="178"/>
                </a:lnTo>
                <a:lnTo>
                  <a:pt x="2816" y="176"/>
                </a:lnTo>
                <a:lnTo>
                  <a:pt x="2818" y="176"/>
                </a:lnTo>
                <a:lnTo>
                  <a:pt x="2820" y="174"/>
                </a:lnTo>
                <a:lnTo>
                  <a:pt x="2818" y="174"/>
                </a:lnTo>
                <a:lnTo>
                  <a:pt x="2816" y="172"/>
                </a:lnTo>
                <a:lnTo>
                  <a:pt x="2818" y="170"/>
                </a:lnTo>
                <a:lnTo>
                  <a:pt x="2818" y="170"/>
                </a:lnTo>
                <a:lnTo>
                  <a:pt x="2818" y="168"/>
                </a:lnTo>
                <a:lnTo>
                  <a:pt x="2818" y="166"/>
                </a:lnTo>
                <a:lnTo>
                  <a:pt x="2818" y="166"/>
                </a:lnTo>
                <a:lnTo>
                  <a:pt x="2820" y="166"/>
                </a:lnTo>
                <a:lnTo>
                  <a:pt x="2820" y="166"/>
                </a:lnTo>
                <a:lnTo>
                  <a:pt x="2822" y="166"/>
                </a:lnTo>
                <a:lnTo>
                  <a:pt x="2822" y="168"/>
                </a:lnTo>
                <a:lnTo>
                  <a:pt x="2824" y="168"/>
                </a:lnTo>
                <a:lnTo>
                  <a:pt x="2824" y="168"/>
                </a:lnTo>
                <a:lnTo>
                  <a:pt x="2827" y="168"/>
                </a:lnTo>
                <a:lnTo>
                  <a:pt x="2829" y="166"/>
                </a:lnTo>
                <a:lnTo>
                  <a:pt x="2829" y="164"/>
                </a:lnTo>
                <a:lnTo>
                  <a:pt x="2831" y="164"/>
                </a:lnTo>
                <a:lnTo>
                  <a:pt x="2831" y="166"/>
                </a:lnTo>
                <a:lnTo>
                  <a:pt x="2831" y="168"/>
                </a:lnTo>
                <a:lnTo>
                  <a:pt x="2829" y="168"/>
                </a:lnTo>
                <a:lnTo>
                  <a:pt x="2829" y="170"/>
                </a:lnTo>
                <a:lnTo>
                  <a:pt x="2829" y="170"/>
                </a:lnTo>
                <a:lnTo>
                  <a:pt x="2831" y="172"/>
                </a:lnTo>
                <a:lnTo>
                  <a:pt x="2831" y="172"/>
                </a:lnTo>
                <a:lnTo>
                  <a:pt x="2835" y="174"/>
                </a:lnTo>
                <a:lnTo>
                  <a:pt x="2839" y="172"/>
                </a:lnTo>
                <a:lnTo>
                  <a:pt x="2841" y="172"/>
                </a:lnTo>
                <a:lnTo>
                  <a:pt x="2845" y="168"/>
                </a:lnTo>
                <a:lnTo>
                  <a:pt x="2848" y="168"/>
                </a:lnTo>
                <a:lnTo>
                  <a:pt x="2852" y="168"/>
                </a:lnTo>
                <a:lnTo>
                  <a:pt x="2850" y="168"/>
                </a:lnTo>
                <a:lnTo>
                  <a:pt x="2845" y="172"/>
                </a:lnTo>
                <a:lnTo>
                  <a:pt x="2848" y="174"/>
                </a:lnTo>
                <a:lnTo>
                  <a:pt x="2850" y="174"/>
                </a:lnTo>
                <a:lnTo>
                  <a:pt x="2852" y="176"/>
                </a:lnTo>
                <a:lnTo>
                  <a:pt x="2854" y="176"/>
                </a:lnTo>
                <a:lnTo>
                  <a:pt x="2856" y="174"/>
                </a:lnTo>
                <a:lnTo>
                  <a:pt x="2854" y="176"/>
                </a:lnTo>
                <a:lnTo>
                  <a:pt x="2852" y="176"/>
                </a:lnTo>
                <a:lnTo>
                  <a:pt x="2841" y="176"/>
                </a:lnTo>
                <a:lnTo>
                  <a:pt x="2837" y="176"/>
                </a:lnTo>
                <a:lnTo>
                  <a:pt x="2837" y="178"/>
                </a:lnTo>
                <a:lnTo>
                  <a:pt x="2835" y="178"/>
                </a:lnTo>
                <a:lnTo>
                  <a:pt x="2835" y="180"/>
                </a:lnTo>
                <a:lnTo>
                  <a:pt x="2835" y="180"/>
                </a:lnTo>
                <a:lnTo>
                  <a:pt x="2833" y="180"/>
                </a:lnTo>
                <a:lnTo>
                  <a:pt x="2831" y="180"/>
                </a:lnTo>
                <a:lnTo>
                  <a:pt x="2824" y="183"/>
                </a:lnTo>
                <a:lnTo>
                  <a:pt x="2814" y="185"/>
                </a:lnTo>
                <a:lnTo>
                  <a:pt x="2814" y="187"/>
                </a:lnTo>
                <a:lnTo>
                  <a:pt x="2812" y="187"/>
                </a:lnTo>
                <a:lnTo>
                  <a:pt x="2810" y="185"/>
                </a:lnTo>
                <a:lnTo>
                  <a:pt x="2808" y="185"/>
                </a:lnTo>
                <a:lnTo>
                  <a:pt x="2808" y="185"/>
                </a:lnTo>
                <a:lnTo>
                  <a:pt x="2806" y="187"/>
                </a:lnTo>
                <a:lnTo>
                  <a:pt x="2806" y="187"/>
                </a:lnTo>
                <a:lnTo>
                  <a:pt x="2806" y="191"/>
                </a:lnTo>
                <a:lnTo>
                  <a:pt x="2808" y="191"/>
                </a:lnTo>
                <a:lnTo>
                  <a:pt x="2808" y="193"/>
                </a:lnTo>
                <a:lnTo>
                  <a:pt x="2810" y="195"/>
                </a:lnTo>
                <a:lnTo>
                  <a:pt x="2812" y="195"/>
                </a:lnTo>
                <a:lnTo>
                  <a:pt x="2820" y="195"/>
                </a:lnTo>
                <a:lnTo>
                  <a:pt x="2822" y="195"/>
                </a:lnTo>
                <a:lnTo>
                  <a:pt x="2827" y="193"/>
                </a:lnTo>
                <a:lnTo>
                  <a:pt x="2831" y="193"/>
                </a:lnTo>
                <a:lnTo>
                  <a:pt x="2833" y="191"/>
                </a:lnTo>
                <a:lnTo>
                  <a:pt x="2837" y="193"/>
                </a:lnTo>
                <a:lnTo>
                  <a:pt x="2841" y="193"/>
                </a:lnTo>
                <a:lnTo>
                  <a:pt x="2848" y="191"/>
                </a:lnTo>
                <a:lnTo>
                  <a:pt x="2852" y="191"/>
                </a:lnTo>
                <a:lnTo>
                  <a:pt x="2852" y="191"/>
                </a:lnTo>
                <a:lnTo>
                  <a:pt x="2854" y="193"/>
                </a:lnTo>
                <a:lnTo>
                  <a:pt x="2854" y="193"/>
                </a:lnTo>
                <a:lnTo>
                  <a:pt x="2848" y="193"/>
                </a:lnTo>
                <a:lnTo>
                  <a:pt x="2843" y="195"/>
                </a:lnTo>
                <a:lnTo>
                  <a:pt x="2824" y="197"/>
                </a:lnTo>
                <a:lnTo>
                  <a:pt x="2820" y="201"/>
                </a:lnTo>
                <a:lnTo>
                  <a:pt x="2818" y="201"/>
                </a:lnTo>
                <a:lnTo>
                  <a:pt x="2818" y="201"/>
                </a:lnTo>
                <a:lnTo>
                  <a:pt x="2816" y="201"/>
                </a:lnTo>
                <a:lnTo>
                  <a:pt x="2812" y="201"/>
                </a:lnTo>
                <a:lnTo>
                  <a:pt x="2812" y="201"/>
                </a:lnTo>
                <a:lnTo>
                  <a:pt x="2810" y="204"/>
                </a:lnTo>
                <a:lnTo>
                  <a:pt x="2810" y="206"/>
                </a:lnTo>
                <a:lnTo>
                  <a:pt x="2812" y="206"/>
                </a:lnTo>
                <a:lnTo>
                  <a:pt x="2812" y="208"/>
                </a:lnTo>
                <a:lnTo>
                  <a:pt x="2814" y="210"/>
                </a:lnTo>
                <a:lnTo>
                  <a:pt x="2816" y="212"/>
                </a:lnTo>
                <a:lnTo>
                  <a:pt x="2818" y="212"/>
                </a:lnTo>
                <a:lnTo>
                  <a:pt x="2820" y="214"/>
                </a:lnTo>
                <a:lnTo>
                  <a:pt x="2827" y="216"/>
                </a:lnTo>
                <a:lnTo>
                  <a:pt x="2833" y="222"/>
                </a:lnTo>
                <a:lnTo>
                  <a:pt x="2839" y="227"/>
                </a:lnTo>
                <a:lnTo>
                  <a:pt x="2841" y="227"/>
                </a:lnTo>
                <a:lnTo>
                  <a:pt x="2843" y="227"/>
                </a:lnTo>
                <a:lnTo>
                  <a:pt x="2845" y="229"/>
                </a:lnTo>
                <a:lnTo>
                  <a:pt x="2845" y="231"/>
                </a:lnTo>
                <a:lnTo>
                  <a:pt x="2850" y="231"/>
                </a:lnTo>
                <a:lnTo>
                  <a:pt x="2854" y="231"/>
                </a:lnTo>
                <a:lnTo>
                  <a:pt x="2856" y="229"/>
                </a:lnTo>
                <a:lnTo>
                  <a:pt x="2854" y="227"/>
                </a:lnTo>
                <a:lnTo>
                  <a:pt x="2854" y="224"/>
                </a:lnTo>
                <a:lnTo>
                  <a:pt x="2854" y="224"/>
                </a:lnTo>
                <a:lnTo>
                  <a:pt x="2856" y="222"/>
                </a:lnTo>
                <a:lnTo>
                  <a:pt x="2858" y="220"/>
                </a:lnTo>
                <a:lnTo>
                  <a:pt x="2856" y="218"/>
                </a:lnTo>
                <a:lnTo>
                  <a:pt x="2856" y="216"/>
                </a:lnTo>
                <a:lnTo>
                  <a:pt x="2858" y="214"/>
                </a:lnTo>
                <a:lnTo>
                  <a:pt x="2860" y="212"/>
                </a:lnTo>
                <a:lnTo>
                  <a:pt x="2862" y="206"/>
                </a:lnTo>
                <a:lnTo>
                  <a:pt x="2866" y="204"/>
                </a:lnTo>
                <a:lnTo>
                  <a:pt x="2871" y="204"/>
                </a:lnTo>
                <a:lnTo>
                  <a:pt x="2873" y="204"/>
                </a:lnTo>
                <a:lnTo>
                  <a:pt x="2873" y="201"/>
                </a:lnTo>
                <a:lnTo>
                  <a:pt x="2875" y="197"/>
                </a:lnTo>
                <a:lnTo>
                  <a:pt x="2875" y="195"/>
                </a:lnTo>
                <a:lnTo>
                  <a:pt x="2875" y="189"/>
                </a:lnTo>
                <a:lnTo>
                  <a:pt x="2875" y="189"/>
                </a:lnTo>
                <a:lnTo>
                  <a:pt x="2875" y="187"/>
                </a:lnTo>
                <a:lnTo>
                  <a:pt x="2877" y="187"/>
                </a:lnTo>
                <a:lnTo>
                  <a:pt x="2879" y="187"/>
                </a:lnTo>
                <a:lnTo>
                  <a:pt x="2881" y="187"/>
                </a:lnTo>
                <a:lnTo>
                  <a:pt x="2883" y="185"/>
                </a:lnTo>
                <a:lnTo>
                  <a:pt x="2883" y="185"/>
                </a:lnTo>
                <a:lnTo>
                  <a:pt x="2883" y="183"/>
                </a:lnTo>
                <a:lnTo>
                  <a:pt x="2883" y="180"/>
                </a:lnTo>
                <a:lnTo>
                  <a:pt x="2883" y="178"/>
                </a:lnTo>
                <a:lnTo>
                  <a:pt x="2885" y="176"/>
                </a:lnTo>
                <a:lnTo>
                  <a:pt x="2889" y="172"/>
                </a:lnTo>
                <a:lnTo>
                  <a:pt x="2892" y="170"/>
                </a:lnTo>
                <a:lnTo>
                  <a:pt x="2892" y="170"/>
                </a:lnTo>
                <a:lnTo>
                  <a:pt x="2894" y="168"/>
                </a:lnTo>
                <a:lnTo>
                  <a:pt x="2894" y="168"/>
                </a:lnTo>
                <a:lnTo>
                  <a:pt x="2904" y="168"/>
                </a:lnTo>
                <a:lnTo>
                  <a:pt x="2908" y="166"/>
                </a:lnTo>
                <a:lnTo>
                  <a:pt x="2912" y="166"/>
                </a:lnTo>
                <a:lnTo>
                  <a:pt x="2915" y="166"/>
                </a:lnTo>
                <a:lnTo>
                  <a:pt x="2917" y="164"/>
                </a:lnTo>
                <a:lnTo>
                  <a:pt x="2917" y="164"/>
                </a:lnTo>
                <a:lnTo>
                  <a:pt x="2917" y="164"/>
                </a:lnTo>
                <a:lnTo>
                  <a:pt x="2912" y="162"/>
                </a:lnTo>
                <a:lnTo>
                  <a:pt x="2908" y="159"/>
                </a:lnTo>
                <a:lnTo>
                  <a:pt x="2904" y="157"/>
                </a:lnTo>
                <a:lnTo>
                  <a:pt x="2908" y="155"/>
                </a:lnTo>
                <a:lnTo>
                  <a:pt x="2906" y="153"/>
                </a:lnTo>
                <a:lnTo>
                  <a:pt x="2904" y="153"/>
                </a:lnTo>
                <a:lnTo>
                  <a:pt x="2900" y="151"/>
                </a:lnTo>
                <a:lnTo>
                  <a:pt x="2900" y="153"/>
                </a:lnTo>
                <a:lnTo>
                  <a:pt x="2900" y="153"/>
                </a:lnTo>
                <a:lnTo>
                  <a:pt x="2896" y="155"/>
                </a:lnTo>
                <a:lnTo>
                  <a:pt x="2894" y="151"/>
                </a:lnTo>
                <a:lnTo>
                  <a:pt x="2889" y="151"/>
                </a:lnTo>
                <a:lnTo>
                  <a:pt x="2885" y="151"/>
                </a:lnTo>
                <a:lnTo>
                  <a:pt x="2883" y="151"/>
                </a:lnTo>
                <a:lnTo>
                  <a:pt x="2881" y="149"/>
                </a:lnTo>
                <a:lnTo>
                  <a:pt x="2879" y="149"/>
                </a:lnTo>
                <a:lnTo>
                  <a:pt x="2879" y="149"/>
                </a:lnTo>
                <a:lnTo>
                  <a:pt x="2879" y="147"/>
                </a:lnTo>
                <a:lnTo>
                  <a:pt x="2881" y="147"/>
                </a:lnTo>
                <a:lnTo>
                  <a:pt x="2881" y="145"/>
                </a:lnTo>
                <a:lnTo>
                  <a:pt x="2881" y="145"/>
                </a:lnTo>
                <a:lnTo>
                  <a:pt x="2881" y="143"/>
                </a:lnTo>
                <a:lnTo>
                  <a:pt x="2879" y="141"/>
                </a:lnTo>
                <a:lnTo>
                  <a:pt x="2879" y="141"/>
                </a:lnTo>
                <a:lnTo>
                  <a:pt x="2877" y="139"/>
                </a:lnTo>
                <a:lnTo>
                  <a:pt x="2875" y="136"/>
                </a:lnTo>
                <a:lnTo>
                  <a:pt x="2873" y="136"/>
                </a:lnTo>
                <a:lnTo>
                  <a:pt x="2873" y="136"/>
                </a:lnTo>
                <a:lnTo>
                  <a:pt x="2866" y="143"/>
                </a:lnTo>
                <a:lnTo>
                  <a:pt x="2864" y="145"/>
                </a:lnTo>
                <a:lnTo>
                  <a:pt x="2864" y="143"/>
                </a:lnTo>
                <a:lnTo>
                  <a:pt x="2864" y="141"/>
                </a:lnTo>
                <a:lnTo>
                  <a:pt x="2864" y="139"/>
                </a:lnTo>
                <a:lnTo>
                  <a:pt x="2864" y="139"/>
                </a:lnTo>
                <a:lnTo>
                  <a:pt x="2866" y="136"/>
                </a:lnTo>
                <a:lnTo>
                  <a:pt x="2868" y="134"/>
                </a:lnTo>
                <a:lnTo>
                  <a:pt x="2866" y="130"/>
                </a:lnTo>
                <a:lnTo>
                  <a:pt x="2864" y="128"/>
                </a:lnTo>
                <a:lnTo>
                  <a:pt x="2862" y="128"/>
                </a:lnTo>
                <a:lnTo>
                  <a:pt x="2858" y="126"/>
                </a:lnTo>
                <a:lnTo>
                  <a:pt x="2854" y="126"/>
                </a:lnTo>
                <a:lnTo>
                  <a:pt x="2854" y="126"/>
                </a:lnTo>
                <a:lnTo>
                  <a:pt x="2852" y="126"/>
                </a:lnTo>
                <a:lnTo>
                  <a:pt x="2852" y="128"/>
                </a:lnTo>
                <a:lnTo>
                  <a:pt x="2852" y="128"/>
                </a:lnTo>
                <a:lnTo>
                  <a:pt x="2848" y="124"/>
                </a:lnTo>
                <a:lnTo>
                  <a:pt x="2845" y="122"/>
                </a:lnTo>
                <a:lnTo>
                  <a:pt x="2843" y="122"/>
                </a:lnTo>
                <a:lnTo>
                  <a:pt x="2841" y="124"/>
                </a:lnTo>
                <a:lnTo>
                  <a:pt x="2841" y="126"/>
                </a:lnTo>
                <a:lnTo>
                  <a:pt x="2841" y="128"/>
                </a:lnTo>
                <a:lnTo>
                  <a:pt x="2839" y="130"/>
                </a:lnTo>
                <a:lnTo>
                  <a:pt x="2837" y="132"/>
                </a:lnTo>
                <a:lnTo>
                  <a:pt x="2837" y="134"/>
                </a:lnTo>
                <a:lnTo>
                  <a:pt x="2837" y="134"/>
                </a:lnTo>
                <a:lnTo>
                  <a:pt x="2837" y="139"/>
                </a:lnTo>
                <a:lnTo>
                  <a:pt x="2837" y="141"/>
                </a:lnTo>
                <a:lnTo>
                  <a:pt x="2839" y="145"/>
                </a:lnTo>
                <a:lnTo>
                  <a:pt x="2843" y="153"/>
                </a:lnTo>
                <a:lnTo>
                  <a:pt x="2845" y="157"/>
                </a:lnTo>
                <a:lnTo>
                  <a:pt x="2843" y="157"/>
                </a:lnTo>
                <a:lnTo>
                  <a:pt x="2837" y="151"/>
                </a:lnTo>
                <a:lnTo>
                  <a:pt x="2837" y="151"/>
                </a:lnTo>
                <a:lnTo>
                  <a:pt x="2835" y="149"/>
                </a:lnTo>
                <a:lnTo>
                  <a:pt x="2831" y="143"/>
                </a:lnTo>
                <a:lnTo>
                  <a:pt x="2829" y="139"/>
                </a:lnTo>
                <a:lnTo>
                  <a:pt x="2827" y="134"/>
                </a:lnTo>
                <a:lnTo>
                  <a:pt x="2822" y="132"/>
                </a:lnTo>
                <a:lnTo>
                  <a:pt x="2818" y="130"/>
                </a:lnTo>
                <a:lnTo>
                  <a:pt x="2816" y="132"/>
                </a:lnTo>
                <a:lnTo>
                  <a:pt x="2814" y="136"/>
                </a:lnTo>
                <a:lnTo>
                  <a:pt x="2812" y="139"/>
                </a:lnTo>
                <a:lnTo>
                  <a:pt x="2810" y="139"/>
                </a:lnTo>
                <a:lnTo>
                  <a:pt x="2810" y="141"/>
                </a:lnTo>
                <a:lnTo>
                  <a:pt x="2812" y="143"/>
                </a:lnTo>
                <a:lnTo>
                  <a:pt x="2812" y="145"/>
                </a:lnTo>
                <a:lnTo>
                  <a:pt x="2812" y="145"/>
                </a:lnTo>
                <a:lnTo>
                  <a:pt x="2810" y="145"/>
                </a:lnTo>
                <a:lnTo>
                  <a:pt x="2808" y="145"/>
                </a:lnTo>
                <a:lnTo>
                  <a:pt x="2806" y="143"/>
                </a:lnTo>
                <a:lnTo>
                  <a:pt x="2806" y="143"/>
                </a:lnTo>
                <a:lnTo>
                  <a:pt x="2801" y="141"/>
                </a:lnTo>
                <a:lnTo>
                  <a:pt x="2801" y="141"/>
                </a:lnTo>
                <a:lnTo>
                  <a:pt x="2801" y="139"/>
                </a:lnTo>
                <a:lnTo>
                  <a:pt x="2799" y="139"/>
                </a:lnTo>
                <a:lnTo>
                  <a:pt x="2789" y="139"/>
                </a:lnTo>
                <a:lnTo>
                  <a:pt x="2797" y="134"/>
                </a:lnTo>
                <a:lnTo>
                  <a:pt x="2808" y="134"/>
                </a:lnTo>
                <a:lnTo>
                  <a:pt x="2810" y="132"/>
                </a:lnTo>
                <a:lnTo>
                  <a:pt x="2810" y="132"/>
                </a:lnTo>
                <a:lnTo>
                  <a:pt x="2810" y="130"/>
                </a:lnTo>
                <a:lnTo>
                  <a:pt x="2810" y="130"/>
                </a:lnTo>
                <a:lnTo>
                  <a:pt x="2806" y="128"/>
                </a:lnTo>
                <a:lnTo>
                  <a:pt x="2797" y="130"/>
                </a:lnTo>
                <a:lnTo>
                  <a:pt x="2793" y="132"/>
                </a:lnTo>
                <a:lnTo>
                  <a:pt x="2791" y="132"/>
                </a:lnTo>
                <a:lnTo>
                  <a:pt x="2785" y="130"/>
                </a:lnTo>
                <a:lnTo>
                  <a:pt x="2785" y="130"/>
                </a:lnTo>
                <a:lnTo>
                  <a:pt x="2785" y="132"/>
                </a:lnTo>
                <a:lnTo>
                  <a:pt x="2787" y="134"/>
                </a:lnTo>
                <a:lnTo>
                  <a:pt x="2785" y="134"/>
                </a:lnTo>
                <a:lnTo>
                  <a:pt x="2783" y="132"/>
                </a:lnTo>
                <a:lnTo>
                  <a:pt x="2776" y="130"/>
                </a:lnTo>
                <a:lnTo>
                  <a:pt x="2772" y="130"/>
                </a:lnTo>
                <a:lnTo>
                  <a:pt x="2770" y="130"/>
                </a:lnTo>
                <a:lnTo>
                  <a:pt x="2770" y="132"/>
                </a:lnTo>
                <a:lnTo>
                  <a:pt x="2770" y="134"/>
                </a:lnTo>
                <a:lnTo>
                  <a:pt x="2768" y="132"/>
                </a:lnTo>
                <a:lnTo>
                  <a:pt x="2766" y="130"/>
                </a:lnTo>
                <a:lnTo>
                  <a:pt x="2764" y="130"/>
                </a:lnTo>
                <a:lnTo>
                  <a:pt x="2764" y="130"/>
                </a:lnTo>
                <a:lnTo>
                  <a:pt x="2762" y="132"/>
                </a:lnTo>
                <a:lnTo>
                  <a:pt x="2762" y="132"/>
                </a:lnTo>
                <a:lnTo>
                  <a:pt x="2764" y="134"/>
                </a:lnTo>
                <a:close/>
                <a:moveTo>
                  <a:pt x="3935" y="115"/>
                </a:moveTo>
                <a:lnTo>
                  <a:pt x="3939" y="115"/>
                </a:lnTo>
                <a:lnTo>
                  <a:pt x="3941" y="118"/>
                </a:lnTo>
                <a:lnTo>
                  <a:pt x="3943" y="118"/>
                </a:lnTo>
                <a:lnTo>
                  <a:pt x="3956" y="122"/>
                </a:lnTo>
                <a:lnTo>
                  <a:pt x="3964" y="124"/>
                </a:lnTo>
                <a:lnTo>
                  <a:pt x="3968" y="124"/>
                </a:lnTo>
                <a:lnTo>
                  <a:pt x="3975" y="122"/>
                </a:lnTo>
                <a:lnTo>
                  <a:pt x="3977" y="120"/>
                </a:lnTo>
                <a:lnTo>
                  <a:pt x="3979" y="120"/>
                </a:lnTo>
                <a:lnTo>
                  <a:pt x="3983" y="120"/>
                </a:lnTo>
                <a:lnTo>
                  <a:pt x="3996" y="118"/>
                </a:lnTo>
                <a:lnTo>
                  <a:pt x="4015" y="115"/>
                </a:lnTo>
                <a:lnTo>
                  <a:pt x="4017" y="115"/>
                </a:lnTo>
                <a:lnTo>
                  <a:pt x="4019" y="113"/>
                </a:lnTo>
                <a:lnTo>
                  <a:pt x="4017" y="113"/>
                </a:lnTo>
                <a:lnTo>
                  <a:pt x="4017" y="111"/>
                </a:lnTo>
                <a:lnTo>
                  <a:pt x="4015" y="107"/>
                </a:lnTo>
                <a:lnTo>
                  <a:pt x="4015" y="107"/>
                </a:lnTo>
                <a:lnTo>
                  <a:pt x="4012" y="107"/>
                </a:lnTo>
                <a:lnTo>
                  <a:pt x="4015" y="103"/>
                </a:lnTo>
                <a:lnTo>
                  <a:pt x="4017" y="103"/>
                </a:lnTo>
                <a:lnTo>
                  <a:pt x="4023" y="101"/>
                </a:lnTo>
                <a:lnTo>
                  <a:pt x="4023" y="101"/>
                </a:lnTo>
                <a:lnTo>
                  <a:pt x="4025" y="101"/>
                </a:lnTo>
                <a:lnTo>
                  <a:pt x="4025" y="99"/>
                </a:lnTo>
                <a:lnTo>
                  <a:pt x="4025" y="99"/>
                </a:lnTo>
                <a:lnTo>
                  <a:pt x="4023" y="97"/>
                </a:lnTo>
                <a:lnTo>
                  <a:pt x="4019" y="97"/>
                </a:lnTo>
                <a:lnTo>
                  <a:pt x="4010" y="92"/>
                </a:lnTo>
                <a:lnTo>
                  <a:pt x="4008" y="90"/>
                </a:lnTo>
                <a:lnTo>
                  <a:pt x="4006" y="90"/>
                </a:lnTo>
                <a:lnTo>
                  <a:pt x="4006" y="88"/>
                </a:lnTo>
                <a:lnTo>
                  <a:pt x="4006" y="88"/>
                </a:lnTo>
                <a:lnTo>
                  <a:pt x="4002" y="84"/>
                </a:lnTo>
                <a:lnTo>
                  <a:pt x="4000" y="84"/>
                </a:lnTo>
                <a:lnTo>
                  <a:pt x="3998" y="84"/>
                </a:lnTo>
                <a:lnTo>
                  <a:pt x="3998" y="82"/>
                </a:lnTo>
                <a:lnTo>
                  <a:pt x="3996" y="82"/>
                </a:lnTo>
                <a:lnTo>
                  <a:pt x="3985" y="82"/>
                </a:lnTo>
                <a:lnTo>
                  <a:pt x="3985" y="84"/>
                </a:lnTo>
                <a:lnTo>
                  <a:pt x="3981" y="86"/>
                </a:lnTo>
                <a:lnTo>
                  <a:pt x="3979" y="86"/>
                </a:lnTo>
                <a:lnTo>
                  <a:pt x="3975" y="88"/>
                </a:lnTo>
                <a:lnTo>
                  <a:pt x="3971" y="88"/>
                </a:lnTo>
                <a:lnTo>
                  <a:pt x="3968" y="88"/>
                </a:lnTo>
                <a:lnTo>
                  <a:pt x="3964" y="90"/>
                </a:lnTo>
                <a:lnTo>
                  <a:pt x="3962" y="90"/>
                </a:lnTo>
                <a:lnTo>
                  <a:pt x="3960" y="90"/>
                </a:lnTo>
                <a:lnTo>
                  <a:pt x="3956" y="90"/>
                </a:lnTo>
                <a:lnTo>
                  <a:pt x="3954" y="92"/>
                </a:lnTo>
                <a:lnTo>
                  <a:pt x="3952" y="95"/>
                </a:lnTo>
                <a:lnTo>
                  <a:pt x="3952" y="95"/>
                </a:lnTo>
                <a:lnTo>
                  <a:pt x="3950" y="97"/>
                </a:lnTo>
                <a:lnTo>
                  <a:pt x="3950" y="99"/>
                </a:lnTo>
                <a:lnTo>
                  <a:pt x="3952" y="99"/>
                </a:lnTo>
                <a:lnTo>
                  <a:pt x="3958" y="99"/>
                </a:lnTo>
                <a:lnTo>
                  <a:pt x="3954" y="101"/>
                </a:lnTo>
                <a:lnTo>
                  <a:pt x="3952" y="103"/>
                </a:lnTo>
                <a:lnTo>
                  <a:pt x="3950" y="107"/>
                </a:lnTo>
                <a:lnTo>
                  <a:pt x="3943" y="107"/>
                </a:lnTo>
                <a:lnTo>
                  <a:pt x="3939" y="109"/>
                </a:lnTo>
                <a:lnTo>
                  <a:pt x="3935" y="111"/>
                </a:lnTo>
                <a:lnTo>
                  <a:pt x="3933" y="113"/>
                </a:lnTo>
                <a:lnTo>
                  <a:pt x="3935" y="115"/>
                </a:lnTo>
                <a:close/>
                <a:moveTo>
                  <a:pt x="3901" y="212"/>
                </a:moveTo>
                <a:lnTo>
                  <a:pt x="3904" y="212"/>
                </a:lnTo>
                <a:lnTo>
                  <a:pt x="3908" y="210"/>
                </a:lnTo>
                <a:lnTo>
                  <a:pt x="3908" y="210"/>
                </a:lnTo>
                <a:lnTo>
                  <a:pt x="3906" y="210"/>
                </a:lnTo>
                <a:lnTo>
                  <a:pt x="3901" y="210"/>
                </a:lnTo>
                <a:lnTo>
                  <a:pt x="3899" y="210"/>
                </a:lnTo>
                <a:lnTo>
                  <a:pt x="3899" y="212"/>
                </a:lnTo>
                <a:lnTo>
                  <a:pt x="3899" y="212"/>
                </a:lnTo>
                <a:lnTo>
                  <a:pt x="3901" y="212"/>
                </a:lnTo>
                <a:close/>
                <a:moveTo>
                  <a:pt x="3912" y="86"/>
                </a:moveTo>
                <a:lnTo>
                  <a:pt x="3929" y="88"/>
                </a:lnTo>
                <a:lnTo>
                  <a:pt x="3935" y="86"/>
                </a:lnTo>
                <a:lnTo>
                  <a:pt x="3933" y="84"/>
                </a:lnTo>
                <a:lnTo>
                  <a:pt x="3927" y="84"/>
                </a:lnTo>
                <a:lnTo>
                  <a:pt x="3912" y="84"/>
                </a:lnTo>
                <a:lnTo>
                  <a:pt x="3910" y="86"/>
                </a:lnTo>
                <a:lnTo>
                  <a:pt x="3910" y="86"/>
                </a:lnTo>
                <a:lnTo>
                  <a:pt x="3912" y="86"/>
                </a:lnTo>
                <a:close/>
                <a:moveTo>
                  <a:pt x="4017" y="229"/>
                </a:moveTo>
                <a:lnTo>
                  <a:pt x="4019" y="229"/>
                </a:lnTo>
                <a:lnTo>
                  <a:pt x="4019" y="231"/>
                </a:lnTo>
                <a:lnTo>
                  <a:pt x="4021" y="231"/>
                </a:lnTo>
                <a:lnTo>
                  <a:pt x="4021" y="231"/>
                </a:lnTo>
                <a:lnTo>
                  <a:pt x="4019" y="227"/>
                </a:lnTo>
                <a:lnTo>
                  <a:pt x="4017" y="229"/>
                </a:lnTo>
                <a:close/>
                <a:moveTo>
                  <a:pt x="3864" y="281"/>
                </a:moveTo>
                <a:lnTo>
                  <a:pt x="3868" y="281"/>
                </a:lnTo>
                <a:lnTo>
                  <a:pt x="3868" y="281"/>
                </a:lnTo>
                <a:lnTo>
                  <a:pt x="3870" y="279"/>
                </a:lnTo>
                <a:lnTo>
                  <a:pt x="3868" y="277"/>
                </a:lnTo>
                <a:lnTo>
                  <a:pt x="3868" y="277"/>
                </a:lnTo>
                <a:lnTo>
                  <a:pt x="3864" y="279"/>
                </a:lnTo>
                <a:lnTo>
                  <a:pt x="3864" y="277"/>
                </a:lnTo>
                <a:lnTo>
                  <a:pt x="3862" y="277"/>
                </a:lnTo>
                <a:lnTo>
                  <a:pt x="3862" y="279"/>
                </a:lnTo>
                <a:lnTo>
                  <a:pt x="3857" y="279"/>
                </a:lnTo>
                <a:lnTo>
                  <a:pt x="3857" y="281"/>
                </a:lnTo>
                <a:lnTo>
                  <a:pt x="3860" y="281"/>
                </a:lnTo>
                <a:lnTo>
                  <a:pt x="3864" y="281"/>
                </a:lnTo>
                <a:close/>
                <a:moveTo>
                  <a:pt x="4006" y="241"/>
                </a:moveTo>
                <a:lnTo>
                  <a:pt x="4008" y="241"/>
                </a:lnTo>
                <a:lnTo>
                  <a:pt x="4006" y="239"/>
                </a:lnTo>
                <a:lnTo>
                  <a:pt x="4002" y="239"/>
                </a:lnTo>
                <a:lnTo>
                  <a:pt x="4000" y="239"/>
                </a:lnTo>
                <a:lnTo>
                  <a:pt x="3996" y="239"/>
                </a:lnTo>
                <a:lnTo>
                  <a:pt x="3992" y="241"/>
                </a:lnTo>
                <a:lnTo>
                  <a:pt x="3989" y="239"/>
                </a:lnTo>
                <a:lnTo>
                  <a:pt x="3989" y="241"/>
                </a:lnTo>
                <a:lnTo>
                  <a:pt x="3989" y="241"/>
                </a:lnTo>
                <a:lnTo>
                  <a:pt x="3994" y="243"/>
                </a:lnTo>
                <a:lnTo>
                  <a:pt x="3996" y="243"/>
                </a:lnTo>
                <a:lnTo>
                  <a:pt x="4000" y="243"/>
                </a:lnTo>
                <a:lnTo>
                  <a:pt x="4002" y="245"/>
                </a:lnTo>
                <a:lnTo>
                  <a:pt x="4004" y="243"/>
                </a:lnTo>
                <a:lnTo>
                  <a:pt x="4004" y="241"/>
                </a:lnTo>
                <a:lnTo>
                  <a:pt x="4006" y="241"/>
                </a:lnTo>
                <a:lnTo>
                  <a:pt x="4006" y="241"/>
                </a:lnTo>
                <a:close/>
                <a:moveTo>
                  <a:pt x="4021" y="118"/>
                </a:moveTo>
                <a:lnTo>
                  <a:pt x="4015" y="120"/>
                </a:lnTo>
                <a:lnTo>
                  <a:pt x="4004" y="122"/>
                </a:lnTo>
                <a:lnTo>
                  <a:pt x="4002" y="120"/>
                </a:lnTo>
                <a:lnTo>
                  <a:pt x="4000" y="122"/>
                </a:lnTo>
                <a:lnTo>
                  <a:pt x="3996" y="120"/>
                </a:lnTo>
                <a:lnTo>
                  <a:pt x="3992" y="120"/>
                </a:lnTo>
                <a:lnTo>
                  <a:pt x="3989" y="122"/>
                </a:lnTo>
                <a:lnTo>
                  <a:pt x="3989" y="122"/>
                </a:lnTo>
                <a:lnTo>
                  <a:pt x="3987" y="124"/>
                </a:lnTo>
                <a:lnTo>
                  <a:pt x="3983" y="122"/>
                </a:lnTo>
                <a:lnTo>
                  <a:pt x="3983" y="122"/>
                </a:lnTo>
                <a:lnTo>
                  <a:pt x="3981" y="124"/>
                </a:lnTo>
                <a:lnTo>
                  <a:pt x="3979" y="124"/>
                </a:lnTo>
                <a:lnTo>
                  <a:pt x="3975" y="126"/>
                </a:lnTo>
                <a:lnTo>
                  <a:pt x="3973" y="130"/>
                </a:lnTo>
                <a:lnTo>
                  <a:pt x="3971" y="132"/>
                </a:lnTo>
                <a:lnTo>
                  <a:pt x="3966" y="134"/>
                </a:lnTo>
                <a:lnTo>
                  <a:pt x="3960" y="136"/>
                </a:lnTo>
                <a:lnTo>
                  <a:pt x="3956" y="141"/>
                </a:lnTo>
                <a:lnTo>
                  <a:pt x="3958" y="143"/>
                </a:lnTo>
                <a:lnTo>
                  <a:pt x="3962" y="141"/>
                </a:lnTo>
                <a:lnTo>
                  <a:pt x="3966" y="143"/>
                </a:lnTo>
                <a:lnTo>
                  <a:pt x="3973" y="143"/>
                </a:lnTo>
                <a:lnTo>
                  <a:pt x="3975" y="147"/>
                </a:lnTo>
                <a:lnTo>
                  <a:pt x="3977" y="149"/>
                </a:lnTo>
                <a:lnTo>
                  <a:pt x="3979" y="151"/>
                </a:lnTo>
                <a:lnTo>
                  <a:pt x="3979" y="151"/>
                </a:lnTo>
                <a:lnTo>
                  <a:pt x="3979" y="153"/>
                </a:lnTo>
                <a:lnTo>
                  <a:pt x="3981" y="153"/>
                </a:lnTo>
                <a:lnTo>
                  <a:pt x="3985" y="155"/>
                </a:lnTo>
                <a:lnTo>
                  <a:pt x="3985" y="155"/>
                </a:lnTo>
                <a:lnTo>
                  <a:pt x="3989" y="153"/>
                </a:lnTo>
                <a:lnTo>
                  <a:pt x="3992" y="153"/>
                </a:lnTo>
                <a:lnTo>
                  <a:pt x="3994" y="155"/>
                </a:lnTo>
                <a:lnTo>
                  <a:pt x="3996" y="157"/>
                </a:lnTo>
                <a:lnTo>
                  <a:pt x="4004" y="155"/>
                </a:lnTo>
                <a:lnTo>
                  <a:pt x="4004" y="155"/>
                </a:lnTo>
                <a:lnTo>
                  <a:pt x="4010" y="157"/>
                </a:lnTo>
                <a:lnTo>
                  <a:pt x="4010" y="157"/>
                </a:lnTo>
                <a:lnTo>
                  <a:pt x="4012" y="159"/>
                </a:lnTo>
                <a:lnTo>
                  <a:pt x="4017" y="162"/>
                </a:lnTo>
                <a:lnTo>
                  <a:pt x="4021" y="162"/>
                </a:lnTo>
                <a:lnTo>
                  <a:pt x="4023" y="162"/>
                </a:lnTo>
                <a:lnTo>
                  <a:pt x="4025" y="162"/>
                </a:lnTo>
                <a:lnTo>
                  <a:pt x="4029" y="162"/>
                </a:lnTo>
                <a:lnTo>
                  <a:pt x="4031" y="164"/>
                </a:lnTo>
                <a:lnTo>
                  <a:pt x="4033" y="164"/>
                </a:lnTo>
                <a:lnTo>
                  <a:pt x="4040" y="162"/>
                </a:lnTo>
                <a:lnTo>
                  <a:pt x="4048" y="162"/>
                </a:lnTo>
                <a:lnTo>
                  <a:pt x="4050" y="162"/>
                </a:lnTo>
                <a:lnTo>
                  <a:pt x="4054" y="157"/>
                </a:lnTo>
                <a:lnTo>
                  <a:pt x="4054" y="155"/>
                </a:lnTo>
                <a:lnTo>
                  <a:pt x="4054" y="153"/>
                </a:lnTo>
                <a:lnTo>
                  <a:pt x="4052" y="153"/>
                </a:lnTo>
                <a:lnTo>
                  <a:pt x="4050" y="153"/>
                </a:lnTo>
                <a:lnTo>
                  <a:pt x="4046" y="149"/>
                </a:lnTo>
                <a:lnTo>
                  <a:pt x="4042" y="147"/>
                </a:lnTo>
                <a:lnTo>
                  <a:pt x="4044" y="147"/>
                </a:lnTo>
                <a:lnTo>
                  <a:pt x="4044" y="147"/>
                </a:lnTo>
                <a:lnTo>
                  <a:pt x="4048" y="147"/>
                </a:lnTo>
                <a:lnTo>
                  <a:pt x="4050" y="147"/>
                </a:lnTo>
                <a:lnTo>
                  <a:pt x="4052" y="147"/>
                </a:lnTo>
                <a:lnTo>
                  <a:pt x="4052" y="145"/>
                </a:lnTo>
                <a:lnTo>
                  <a:pt x="4052" y="141"/>
                </a:lnTo>
                <a:lnTo>
                  <a:pt x="4052" y="141"/>
                </a:lnTo>
                <a:lnTo>
                  <a:pt x="4052" y="141"/>
                </a:lnTo>
                <a:lnTo>
                  <a:pt x="4052" y="139"/>
                </a:lnTo>
                <a:lnTo>
                  <a:pt x="4052" y="136"/>
                </a:lnTo>
                <a:lnTo>
                  <a:pt x="4054" y="136"/>
                </a:lnTo>
                <a:lnTo>
                  <a:pt x="4054" y="134"/>
                </a:lnTo>
                <a:lnTo>
                  <a:pt x="4054" y="132"/>
                </a:lnTo>
                <a:lnTo>
                  <a:pt x="4056" y="132"/>
                </a:lnTo>
                <a:lnTo>
                  <a:pt x="4056" y="128"/>
                </a:lnTo>
                <a:lnTo>
                  <a:pt x="4054" y="128"/>
                </a:lnTo>
                <a:lnTo>
                  <a:pt x="4052" y="126"/>
                </a:lnTo>
                <a:lnTo>
                  <a:pt x="4050" y="126"/>
                </a:lnTo>
                <a:lnTo>
                  <a:pt x="4048" y="126"/>
                </a:lnTo>
                <a:lnTo>
                  <a:pt x="4048" y="124"/>
                </a:lnTo>
                <a:lnTo>
                  <a:pt x="4046" y="124"/>
                </a:lnTo>
                <a:lnTo>
                  <a:pt x="4040" y="122"/>
                </a:lnTo>
                <a:lnTo>
                  <a:pt x="4036" y="122"/>
                </a:lnTo>
                <a:lnTo>
                  <a:pt x="4036" y="122"/>
                </a:lnTo>
                <a:lnTo>
                  <a:pt x="4033" y="124"/>
                </a:lnTo>
                <a:lnTo>
                  <a:pt x="4036" y="126"/>
                </a:lnTo>
                <a:lnTo>
                  <a:pt x="4033" y="128"/>
                </a:lnTo>
                <a:lnTo>
                  <a:pt x="4031" y="128"/>
                </a:lnTo>
                <a:lnTo>
                  <a:pt x="4029" y="128"/>
                </a:lnTo>
                <a:lnTo>
                  <a:pt x="4025" y="128"/>
                </a:lnTo>
                <a:lnTo>
                  <a:pt x="4023" y="132"/>
                </a:lnTo>
                <a:lnTo>
                  <a:pt x="4023" y="132"/>
                </a:lnTo>
                <a:lnTo>
                  <a:pt x="4021" y="132"/>
                </a:lnTo>
                <a:lnTo>
                  <a:pt x="4023" y="128"/>
                </a:lnTo>
                <a:lnTo>
                  <a:pt x="4023" y="128"/>
                </a:lnTo>
                <a:lnTo>
                  <a:pt x="4025" y="126"/>
                </a:lnTo>
                <a:lnTo>
                  <a:pt x="4025" y="124"/>
                </a:lnTo>
                <a:lnTo>
                  <a:pt x="4027" y="124"/>
                </a:lnTo>
                <a:lnTo>
                  <a:pt x="4025" y="122"/>
                </a:lnTo>
                <a:lnTo>
                  <a:pt x="4023" y="120"/>
                </a:lnTo>
                <a:lnTo>
                  <a:pt x="4021" y="118"/>
                </a:lnTo>
                <a:close/>
                <a:moveTo>
                  <a:pt x="4010" y="237"/>
                </a:moveTo>
                <a:lnTo>
                  <a:pt x="4010" y="237"/>
                </a:lnTo>
                <a:lnTo>
                  <a:pt x="4010" y="239"/>
                </a:lnTo>
                <a:lnTo>
                  <a:pt x="4008" y="241"/>
                </a:lnTo>
                <a:lnTo>
                  <a:pt x="4008" y="241"/>
                </a:lnTo>
                <a:lnTo>
                  <a:pt x="4010" y="243"/>
                </a:lnTo>
                <a:lnTo>
                  <a:pt x="4010" y="243"/>
                </a:lnTo>
                <a:lnTo>
                  <a:pt x="4010" y="243"/>
                </a:lnTo>
                <a:lnTo>
                  <a:pt x="4012" y="241"/>
                </a:lnTo>
                <a:lnTo>
                  <a:pt x="4015" y="239"/>
                </a:lnTo>
                <a:lnTo>
                  <a:pt x="4015" y="239"/>
                </a:lnTo>
                <a:lnTo>
                  <a:pt x="4012" y="237"/>
                </a:lnTo>
                <a:lnTo>
                  <a:pt x="4010" y="237"/>
                </a:lnTo>
                <a:close/>
                <a:moveTo>
                  <a:pt x="3790" y="269"/>
                </a:moveTo>
                <a:lnTo>
                  <a:pt x="3790" y="269"/>
                </a:lnTo>
                <a:lnTo>
                  <a:pt x="3790" y="269"/>
                </a:lnTo>
                <a:lnTo>
                  <a:pt x="3795" y="269"/>
                </a:lnTo>
                <a:lnTo>
                  <a:pt x="3795" y="271"/>
                </a:lnTo>
                <a:lnTo>
                  <a:pt x="3795" y="271"/>
                </a:lnTo>
                <a:lnTo>
                  <a:pt x="3797" y="266"/>
                </a:lnTo>
                <a:lnTo>
                  <a:pt x="3799" y="269"/>
                </a:lnTo>
                <a:lnTo>
                  <a:pt x="3799" y="266"/>
                </a:lnTo>
                <a:lnTo>
                  <a:pt x="3799" y="266"/>
                </a:lnTo>
                <a:lnTo>
                  <a:pt x="3799" y="264"/>
                </a:lnTo>
                <a:lnTo>
                  <a:pt x="3799" y="262"/>
                </a:lnTo>
                <a:lnTo>
                  <a:pt x="3797" y="262"/>
                </a:lnTo>
                <a:lnTo>
                  <a:pt x="3795" y="262"/>
                </a:lnTo>
                <a:lnTo>
                  <a:pt x="3795" y="264"/>
                </a:lnTo>
                <a:lnTo>
                  <a:pt x="3795" y="266"/>
                </a:lnTo>
                <a:lnTo>
                  <a:pt x="3792" y="266"/>
                </a:lnTo>
                <a:lnTo>
                  <a:pt x="3792" y="264"/>
                </a:lnTo>
                <a:lnTo>
                  <a:pt x="3788" y="266"/>
                </a:lnTo>
                <a:lnTo>
                  <a:pt x="3788" y="269"/>
                </a:lnTo>
                <a:lnTo>
                  <a:pt x="3790" y="269"/>
                </a:lnTo>
                <a:close/>
                <a:moveTo>
                  <a:pt x="3751" y="340"/>
                </a:moveTo>
                <a:lnTo>
                  <a:pt x="3759" y="342"/>
                </a:lnTo>
                <a:lnTo>
                  <a:pt x="3759" y="342"/>
                </a:lnTo>
                <a:lnTo>
                  <a:pt x="3759" y="340"/>
                </a:lnTo>
                <a:lnTo>
                  <a:pt x="3761" y="336"/>
                </a:lnTo>
                <a:lnTo>
                  <a:pt x="3759" y="333"/>
                </a:lnTo>
                <a:lnTo>
                  <a:pt x="3757" y="331"/>
                </a:lnTo>
                <a:lnTo>
                  <a:pt x="3755" y="331"/>
                </a:lnTo>
                <a:lnTo>
                  <a:pt x="3746" y="336"/>
                </a:lnTo>
                <a:lnTo>
                  <a:pt x="3746" y="338"/>
                </a:lnTo>
                <a:lnTo>
                  <a:pt x="3748" y="338"/>
                </a:lnTo>
                <a:lnTo>
                  <a:pt x="3751" y="340"/>
                </a:lnTo>
                <a:close/>
                <a:moveTo>
                  <a:pt x="3730" y="346"/>
                </a:moveTo>
                <a:lnTo>
                  <a:pt x="3728" y="348"/>
                </a:lnTo>
                <a:lnTo>
                  <a:pt x="3725" y="348"/>
                </a:lnTo>
                <a:lnTo>
                  <a:pt x="3721" y="350"/>
                </a:lnTo>
                <a:lnTo>
                  <a:pt x="3721" y="352"/>
                </a:lnTo>
                <a:lnTo>
                  <a:pt x="3721" y="352"/>
                </a:lnTo>
                <a:lnTo>
                  <a:pt x="3725" y="352"/>
                </a:lnTo>
                <a:lnTo>
                  <a:pt x="3732" y="352"/>
                </a:lnTo>
                <a:lnTo>
                  <a:pt x="3734" y="352"/>
                </a:lnTo>
                <a:lnTo>
                  <a:pt x="3738" y="350"/>
                </a:lnTo>
                <a:lnTo>
                  <a:pt x="3740" y="348"/>
                </a:lnTo>
                <a:lnTo>
                  <a:pt x="3742" y="348"/>
                </a:lnTo>
                <a:lnTo>
                  <a:pt x="3742" y="346"/>
                </a:lnTo>
                <a:lnTo>
                  <a:pt x="3742" y="346"/>
                </a:lnTo>
                <a:lnTo>
                  <a:pt x="3734" y="344"/>
                </a:lnTo>
                <a:lnTo>
                  <a:pt x="3732" y="344"/>
                </a:lnTo>
                <a:lnTo>
                  <a:pt x="3730" y="346"/>
                </a:lnTo>
                <a:close/>
                <a:moveTo>
                  <a:pt x="593" y="1772"/>
                </a:moveTo>
                <a:lnTo>
                  <a:pt x="591" y="1772"/>
                </a:lnTo>
                <a:lnTo>
                  <a:pt x="593" y="1772"/>
                </a:lnTo>
                <a:lnTo>
                  <a:pt x="593" y="1774"/>
                </a:lnTo>
                <a:lnTo>
                  <a:pt x="593" y="1772"/>
                </a:lnTo>
                <a:lnTo>
                  <a:pt x="595" y="1772"/>
                </a:lnTo>
                <a:lnTo>
                  <a:pt x="597" y="1772"/>
                </a:lnTo>
                <a:lnTo>
                  <a:pt x="595" y="1772"/>
                </a:lnTo>
                <a:lnTo>
                  <a:pt x="593" y="1772"/>
                </a:lnTo>
                <a:close/>
                <a:moveTo>
                  <a:pt x="3711" y="319"/>
                </a:moveTo>
                <a:lnTo>
                  <a:pt x="3711" y="319"/>
                </a:lnTo>
                <a:lnTo>
                  <a:pt x="3713" y="321"/>
                </a:lnTo>
                <a:lnTo>
                  <a:pt x="3719" y="321"/>
                </a:lnTo>
                <a:lnTo>
                  <a:pt x="3719" y="321"/>
                </a:lnTo>
                <a:lnTo>
                  <a:pt x="3713" y="319"/>
                </a:lnTo>
                <a:lnTo>
                  <a:pt x="3711" y="319"/>
                </a:lnTo>
                <a:close/>
                <a:moveTo>
                  <a:pt x="3711" y="139"/>
                </a:moveTo>
                <a:lnTo>
                  <a:pt x="3715" y="139"/>
                </a:lnTo>
                <a:lnTo>
                  <a:pt x="3717" y="139"/>
                </a:lnTo>
                <a:lnTo>
                  <a:pt x="3719" y="141"/>
                </a:lnTo>
                <a:lnTo>
                  <a:pt x="3721" y="141"/>
                </a:lnTo>
                <a:lnTo>
                  <a:pt x="3732" y="141"/>
                </a:lnTo>
                <a:lnTo>
                  <a:pt x="3732" y="141"/>
                </a:lnTo>
                <a:lnTo>
                  <a:pt x="3728" y="139"/>
                </a:lnTo>
                <a:lnTo>
                  <a:pt x="3715" y="136"/>
                </a:lnTo>
                <a:lnTo>
                  <a:pt x="3715" y="136"/>
                </a:lnTo>
                <a:lnTo>
                  <a:pt x="3713" y="136"/>
                </a:lnTo>
                <a:lnTo>
                  <a:pt x="3711" y="134"/>
                </a:lnTo>
                <a:lnTo>
                  <a:pt x="3709" y="136"/>
                </a:lnTo>
                <a:lnTo>
                  <a:pt x="3711" y="136"/>
                </a:lnTo>
                <a:lnTo>
                  <a:pt x="3711" y="139"/>
                </a:lnTo>
                <a:close/>
                <a:moveTo>
                  <a:pt x="3753" y="97"/>
                </a:moveTo>
                <a:lnTo>
                  <a:pt x="3767" y="97"/>
                </a:lnTo>
                <a:lnTo>
                  <a:pt x="3772" y="95"/>
                </a:lnTo>
                <a:lnTo>
                  <a:pt x="3772" y="95"/>
                </a:lnTo>
                <a:lnTo>
                  <a:pt x="3774" y="92"/>
                </a:lnTo>
                <a:lnTo>
                  <a:pt x="3772" y="92"/>
                </a:lnTo>
                <a:lnTo>
                  <a:pt x="3763" y="92"/>
                </a:lnTo>
                <a:lnTo>
                  <a:pt x="3755" y="92"/>
                </a:lnTo>
                <a:lnTo>
                  <a:pt x="3755" y="95"/>
                </a:lnTo>
                <a:lnTo>
                  <a:pt x="3753" y="97"/>
                </a:lnTo>
                <a:lnTo>
                  <a:pt x="3753" y="97"/>
                </a:lnTo>
                <a:lnTo>
                  <a:pt x="3753" y="97"/>
                </a:lnTo>
                <a:close/>
                <a:moveTo>
                  <a:pt x="3816" y="304"/>
                </a:moveTo>
                <a:lnTo>
                  <a:pt x="3818" y="304"/>
                </a:lnTo>
                <a:lnTo>
                  <a:pt x="3818" y="304"/>
                </a:lnTo>
                <a:lnTo>
                  <a:pt x="3818" y="304"/>
                </a:lnTo>
                <a:lnTo>
                  <a:pt x="3820" y="304"/>
                </a:lnTo>
                <a:lnTo>
                  <a:pt x="3818" y="302"/>
                </a:lnTo>
                <a:lnTo>
                  <a:pt x="3811" y="302"/>
                </a:lnTo>
                <a:lnTo>
                  <a:pt x="3809" y="302"/>
                </a:lnTo>
                <a:lnTo>
                  <a:pt x="3807" y="302"/>
                </a:lnTo>
                <a:lnTo>
                  <a:pt x="3813" y="304"/>
                </a:lnTo>
                <a:lnTo>
                  <a:pt x="3816" y="304"/>
                </a:lnTo>
                <a:close/>
                <a:moveTo>
                  <a:pt x="3803" y="304"/>
                </a:moveTo>
                <a:lnTo>
                  <a:pt x="3805" y="304"/>
                </a:lnTo>
                <a:lnTo>
                  <a:pt x="3805" y="302"/>
                </a:lnTo>
                <a:lnTo>
                  <a:pt x="3805" y="302"/>
                </a:lnTo>
                <a:lnTo>
                  <a:pt x="3805" y="302"/>
                </a:lnTo>
                <a:lnTo>
                  <a:pt x="3803" y="302"/>
                </a:lnTo>
                <a:lnTo>
                  <a:pt x="3801" y="302"/>
                </a:lnTo>
                <a:lnTo>
                  <a:pt x="3801" y="302"/>
                </a:lnTo>
                <a:lnTo>
                  <a:pt x="3801" y="302"/>
                </a:lnTo>
                <a:lnTo>
                  <a:pt x="3803" y="304"/>
                </a:lnTo>
                <a:close/>
                <a:moveTo>
                  <a:pt x="4056" y="134"/>
                </a:moveTo>
                <a:lnTo>
                  <a:pt x="4054" y="136"/>
                </a:lnTo>
                <a:lnTo>
                  <a:pt x="4059" y="136"/>
                </a:lnTo>
                <a:lnTo>
                  <a:pt x="4061" y="134"/>
                </a:lnTo>
                <a:lnTo>
                  <a:pt x="4059" y="134"/>
                </a:lnTo>
                <a:lnTo>
                  <a:pt x="4056" y="134"/>
                </a:lnTo>
                <a:lnTo>
                  <a:pt x="4056" y="134"/>
                </a:lnTo>
                <a:lnTo>
                  <a:pt x="4056" y="134"/>
                </a:lnTo>
                <a:close/>
                <a:moveTo>
                  <a:pt x="4570" y="300"/>
                </a:moveTo>
                <a:lnTo>
                  <a:pt x="4572" y="302"/>
                </a:lnTo>
                <a:lnTo>
                  <a:pt x="4574" y="304"/>
                </a:lnTo>
                <a:lnTo>
                  <a:pt x="4578" y="308"/>
                </a:lnTo>
                <a:lnTo>
                  <a:pt x="4580" y="308"/>
                </a:lnTo>
                <a:lnTo>
                  <a:pt x="4580" y="308"/>
                </a:lnTo>
                <a:lnTo>
                  <a:pt x="4582" y="306"/>
                </a:lnTo>
                <a:lnTo>
                  <a:pt x="4578" y="302"/>
                </a:lnTo>
                <a:lnTo>
                  <a:pt x="4572" y="300"/>
                </a:lnTo>
                <a:lnTo>
                  <a:pt x="4570" y="298"/>
                </a:lnTo>
                <a:lnTo>
                  <a:pt x="4570" y="300"/>
                </a:lnTo>
                <a:lnTo>
                  <a:pt x="4570" y="300"/>
                </a:lnTo>
                <a:close/>
                <a:moveTo>
                  <a:pt x="4735" y="275"/>
                </a:moveTo>
                <a:lnTo>
                  <a:pt x="4740" y="277"/>
                </a:lnTo>
                <a:lnTo>
                  <a:pt x="4742" y="277"/>
                </a:lnTo>
                <a:lnTo>
                  <a:pt x="4746" y="279"/>
                </a:lnTo>
                <a:lnTo>
                  <a:pt x="4748" y="279"/>
                </a:lnTo>
                <a:lnTo>
                  <a:pt x="4752" y="281"/>
                </a:lnTo>
                <a:lnTo>
                  <a:pt x="4752" y="283"/>
                </a:lnTo>
                <a:lnTo>
                  <a:pt x="4756" y="283"/>
                </a:lnTo>
                <a:lnTo>
                  <a:pt x="4767" y="283"/>
                </a:lnTo>
                <a:lnTo>
                  <a:pt x="4775" y="283"/>
                </a:lnTo>
                <a:lnTo>
                  <a:pt x="4779" y="283"/>
                </a:lnTo>
                <a:lnTo>
                  <a:pt x="4786" y="281"/>
                </a:lnTo>
                <a:lnTo>
                  <a:pt x="4790" y="279"/>
                </a:lnTo>
                <a:lnTo>
                  <a:pt x="4790" y="279"/>
                </a:lnTo>
                <a:lnTo>
                  <a:pt x="4792" y="273"/>
                </a:lnTo>
                <a:lnTo>
                  <a:pt x="4792" y="273"/>
                </a:lnTo>
                <a:lnTo>
                  <a:pt x="4790" y="273"/>
                </a:lnTo>
                <a:lnTo>
                  <a:pt x="4790" y="275"/>
                </a:lnTo>
                <a:lnTo>
                  <a:pt x="4788" y="275"/>
                </a:lnTo>
                <a:lnTo>
                  <a:pt x="4788" y="273"/>
                </a:lnTo>
                <a:lnTo>
                  <a:pt x="4786" y="273"/>
                </a:lnTo>
                <a:lnTo>
                  <a:pt x="4781" y="271"/>
                </a:lnTo>
                <a:lnTo>
                  <a:pt x="4775" y="271"/>
                </a:lnTo>
                <a:lnTo>
                  <a:pt x="4767" y="271"/>
                </a:lnTo>
                <a:lnTo>
                  <a:pt x="4765" y="271"/>
                </a:lnTo>
                <a:lnTo>
                  <a:pt x="4761" y="271"/>
                </a:lnTo>
                <a:lnTo>
                  <a:pt x="4758" y="269"/>
                </a:lnTo>
                <a:lnTo>
                  <a:pt x="4758" y="269"/>
                </a:lnTo>
                <a:lnTo>
                  <a:pt x="4758" y="269"/>
                </a:lnTo>
                <a:lnTo>
                  <a:pt x="4758" y="266"/>
                </a:lnTo>
                <a:lnTo>
                  <a:pt x="4758" y="264"/>
                </a:lnTo>
                <a:lnTo>
                  <a:pt x="4744" y="264"/>
                </a:lnTo>
                <a:lnTo>
                  <a:pt x="4744" y="264"/>
                </a:lnTo>
                <a:lnTo>
                  <a:pt x="4737" y="266"/>
                </a:lnTo>
                <a:lnTo>
                  <a:pt x="4735" y="266"/>
                </a:lnTo>
                <a:lnTo>
                  <a:pt x="4733" y="264"/>
                </a:lnTo>
                <a:lnTo>
                  <a:pt x="4733" y="262"/>
                </a:lnTo>
                <a:lnTo>
                  <a:pt x="4731" y="260"/>
                </a:lnTo>
                <a:lnTo>
                  <a:pt x="4729" y="260"/>
                </a:lnTo>
                <a:lnTo>
                  <a:pt x="4727" y="264"/>
                </a:lnTo>
                <a:lnTo>
                  <a:pt x="4727" y="266"/>
                </a:lnTo>
                <a:lnTo>
                  <a:pt x="4725" y="269"/>
                </a:lnTo>
                <a:lnTo>
                  <a:pt x="4725" y="271"/>
                </a:lnTo>
                <a:lnTo>
                  <a:pt x="4733" y="275"/>
                </a:lnTo>
                <a:lnTo>
                  <a:pt x="4735" y="275"/>
                </a:lnTo>
                <a:close/>
                <a:moveTo>
                  <a:pt x="4641" y="308"/>
                </a:moveTo>
                <a:lnTo>
                  <a:pt x="4643" y="308"/>
                </a:lnTo>
                <a:lnTo>
                  <a:pt x="4652" y="306"/>
                </a:lnTo>
                <a:lnTo>
                  <a:pt x="4652" y="304"/>
                </a:lnTo>
                <a:lnTo>
                  <a:pt x="4652" y="300"/>
                </a:lnTo>
                <a:lnTo>
                  <a:pt x="4652" y="300"/>
                </a:lnTo>
                <a:lnTo>
                  <a:pt x="4652" y="298"/>
                </a:lnTo>
                <a:lnTo>
                  <a:pt x="4649" y="298"/>
                </a:lnTo>
                <a:lnTo>
                  <a:pt x="4647" y="298"/>
                </a:lnTo>
                <a:lnTo>
                  <a:pt x="4641" y="298"/>
                </a:lnTo>
                <a:lnTo>
                  <a:pt x="4641" y="298"/>
                </a:lnTo>
                <a:lnTo>
                  <a:pt x="4639" y="300"/>
                </a:lnTo>
                <a:lnTo>
                  <a:pt x="4637" y="300"/>
                </a:lnTo>
                <a:lnTo>
                  <a:pt x="4639" y="306"/>
                </a:lnTo>
                <a:lnTo>
                  <a:pt x="4641" y="308"/>
                </a:lnTo>
                <a:close/>
                <a:moveTo>
                  <a:pt x="4631" y="321"/>
                </a:moveTo>
                <a:lnTo>
                  <a:pt x="4633" y="323"/>
                </a:lnTo>
                <a:lnTo>
                  <a:pt x="4635" y="323"/>
                </a:lnTo>
                <a:lnTo>
                  <a:pt x="4637" y="323"/>
                </a:lnTo>
                <a:lnTo>
                  <a:pt x="4641" y="321"/>
                </a:lnTo>
                <a:lnTo>
                  <a:pt x="4645" y="321"/>
                </a:lnTo>
                <a:lnTo>
                  <a:pt x="4647" y="321"/>
                </a:lnTo>
                <a:lnTo>
                  <a:pt x="4654" y="323"/>
                </a:lnTo>
                <a:lnTo>
                  <a:pt x="4660" y="325"/>
                </a:lnTo>
                <a:lnTo>
                  <a:pt x="4666" y="325"/>
                </a:lnTo>
                <a:lnTo>
                  <a:pt x="4670" y="327"/>
                </a:lnTo>
                <a:lnTo>
                  <a:pt x="4673" y="327"/>
                </a:lnTo>
                <a:lnTo>
                  <a:pt x="4677" y="327"/>
                </a:lnTo>
                <a:lnTo>
                  <a:pt x="4683" y="327"/>
                </a:lnTo>
                <a:lnTo>
                  <a:pt x="4685" y="327"/>
                </a:lnTo>
                <a:lnTo>
                  <a:pt x="4687" y="327"/>
                </a:lnTo>
                <a:lnTo>
                  <a:pt x="4685" y="321"/>
                </a:lnTo>
                <a:lnTo>
                  <a:pt x="4685" y="319"/>
                </a:lnTo>
                <a:lnTo>
                  <a:pt x="4685" y="317"/>
                </a:lnTo>
                <a:lnTo>
                  <a:pt x="4675" y="310"/>
                </a:lnTo>
                <a:lnTo>
                  <a:pt x="4670" y="310"/>
                </a:lnTo>
                <a:lnTo>
                  <a:pt x="4668" y="308"/>
                </a:lnTo>
                <a:lnTo>
                  <a:pt x="4664" y="308"/>
                </a:lnTo>
                <a:lnTo>
                  <a:pt x="4660" y="308"/>
                </a:lnTo>
                <a:lnTo>
                  <a:pt x="4656" y="308"/>
                </a:lnTo>
                <a:lnTo>
                  <a:pt x="4654" y="308"/>
                </a:lnTo>
                <a:lnTo>
                  <a:pt x="4652" y="308"/>
                </a:lnTo>
                <a:lnTo>
                  <a:pt x="4649" y="310"/>
                </a:lnTo>
                <a:lnTo>
                  <a:pt x="4649" y="313"/>
                </a:lnTo>
                <a:lnTo>
                  <a:pt x="4645" y="317"/>
                </a:lnTo>
                <a:lnTo>
                  <a:pt x="4645" y="317"/>
                </a:lnTo>
                <a:lnTo>
                  <a:pt x="4641" y="321"/>
                </a:lnTo>
                <a:lnTo>
                  <a:pt x="4639" y="321"/>
                </a:lnTo>
                <a:lnTo>
                  <a:pt x="4635" y="321"/>
                </a:lnTo>
                <a:lnTo>
                  <a:pt x="4631" y="321"/>
                </a:lnTo>
                <a:close/>
                <a:moveTo>
                  <a:pt x="4593" y="271"/>
                </a:moveTo>
                <a:lnTo>
                  <a:pt x="4595" y="273"/>
                </a:lnTo>
                <a:lnTo>
                  <a:pt x="4599" y="275"/>
                </a:lnTo>
                <a:lnTo>
                  <a:pt x="4601" y="277"/>
                </a:lnTo>
                <a:lnTo>
                  <a:pt x="4603" y="277"/>
                </a:lnTo>
                <a:lnTo>
                  <a:pt x="4605" y="281"/>
                </a:lnTo>
                <a:lnTo>
                  <a:pt x="4608" y="283"/>
                </a:lnTo>
                <a:lnTo>
                  <a:pt x="4608" y="283"/>
                </a:lnTo>
                <a:lnTo>
                  <a:pt x="4620" y="285"/>
                </a:lnTo>
                <a:lnTo>
                  <a:pt x="4620" y="287"/>
                </a:lnTo>
                <a:lnTo>
                  <a:pt x="4622" y="287"/>
                </a:lnTo>
                <a:lnTo>
                  <a:pt x="4624" y="287"/>
                </a:lnTo>
                <a:lnTo>
                  <a:pt x="4626" y="285"/>
                </a:lnTo>
                <a:lnTo>
                  <a:pt x="4629" y="285"/>
                </a:lnTo>
                <a:lnTo>
                  <a:pt x="4629" y="281"/>
                </a:lnTo>
                <a:lnTo>
                  <a:pt x="4629" y="279"/>
                </a:lnTo>
                <a:lnTo>
                  <a:pt x="4631" y="279"/>
                </a:lnTo>
                <a:lnTo>
                  <a:pt x="4631" y="279"/>
                </a:lnTo>
                <a:lnTo>
                  <a:pt x="4633" y="279"/>
                </a:lnTo>
                <a:lnTo>
                  <a:pt x="4637" y="281"/>
                </a:lnTo>
                <a:lnTo>
                  <a:pt x="4639" y="281"/>
                </a:lnTo>
                <a:lnTo>
                  <a:pt x="4643" y="281"/>
                </a:lnTo>
                <a:lnTo>
                  <a:pt x="4645" y="281"/>
                </a:lnTo>
                <a:lnTo>
                  <a:pt x="4656" y="279"/>
                </a:lnTo>
                <a:lnTo>
                  <a:pt x="4658" y="279"/>
                </a:lnTo>
                <a:lnTo>
                  <a:pt x="4662" y="277"/>
                </a:lnTo>
                <a:lnTo>
                  <a:pt x="4664" y="277"/>
                </a:lnTo>
                <a:lnTo>
                  <a:pt x="4666" y="279"/>
                </a:lnTo>
                <a:lnTo>
                  <a:pt x="4668" y="281"/>
                </a:lnTo>
                <a:lnTo>
                  <a:pt x="4668" y="281"/>
                </a:lnTo>
                <a:lnTo>
                  <a:pt x="4670" y="283"/>
                </a:lnTo>
                <a:lnTo>
                  <a:pt x="4673" y="283"/>
                </a:lnTo>
                <a:lnTo>
                  <a:pt x="4675" y="281"/>
                </a:lnTo>
                <a:lnTo>
                  <a:pt x="4677" y="281"/>
                </a:lnTo>
                <a:lnTo>
                  <a:pt x="4681" y="279"/>
                </a:lnTo>
                <a:lnTo>
                  <a:pt x="4679" y="275"/>
                </a:lnTo>
                <a:lnTo>
                  <a:pt x="4675" y="275"/>
                </a:lnTo>
                <a:lnTo>
                  <a:pt x="4675" y="273"/>
                </a:lnTo>
                <a:lnTo>
                  <a:pt x="4668" y="266"/>
                </a:lnTo>
                <a:lnTo>
                  <a:pt x="4668" y="266"/>
                </a:lnTo>
                <a:lnTo>
                  <a:pt x="4666" y="264"/>
                </a:lnTo>
                <a:lnTo>
                  <a:pt x="4666" y="258"/>
                </a:lnTo>
                <a:lnTo>
                  <a:pt x="4668" y="258"/>
                </a:lnTo>
                <a:lnTo>
                  <a:pt x="4673" y="256"/>
                </a:lnTo>
                <a:lnTo>
                  <a:pt x="4679" y="256"/>
                </a:lnTo>
                <a:lnTo>
                  <a:pt x="4679" y="258"/>
                </a:lnTo>
                <a:lnTo>
                  <a:pt x="4679" y="258"/>
                </a:lnTo>
                <a:lnTo>
                  <a:pt x="4677" y="260"/>
                </a:lnTo>
                <a:lnTo>
                  <a:pt x="4675" y="262"/>
                </a:lnTo>
                <a:lnTo>
                  <a:pt x="4675" y="264"/>
                </a:lnTo>
                <a:lnTo>
                  <a:pt x="4675" y="269"/>
                </a:lnTo>
                <a:lnTo>
                  <a:pt x="4677" y="269"/>
                </a:lnTo>
                <a:lnTo>
                  <a:pt x="4679" y="271"/>
                </a:lnTo>
                <a:lnTo>
                  <a:pt x="4681" y="275"/>
                </a:lnTo>
                <a:lnTo>
                  <a:pt x="4685" y="275"/>
                </a:lnTo>
                <a:lnTo>
                  <a:pt x="4689" y="275"/>
                </a:lnTo>
                <a:lnTo>
                  <a:pt x="4693" y="277"/>
                </a:lnTo>
                <a:lnTo>
                  <a:pt x="4698" y="275"/>
                </a:lnTo>
                <a:lnTo>
                  <a:pt x="4700" y="275"/>
                </a:lnTo>
                <a:lnTo>
                  <a:pt x="4706" y="269"/>
                </a:lnTo>
                <a:lnTo>
                  <a:pt x="4706" y="269"/>
                </a:lnTo>
                <a:lnTo>
                  <a:pt x="4704" y="266"/>
                </a:lnTo>
                <a:lnTo>
                  <a:pt x="4706" y="264"/>
                </a:lnTo>
                <a:lnTo>
                  <a:pt x="4708" y="262"/>
                </a:lnTo>
                <a:lnTo>
                  <a:pt x="4714" y="262"/>
                </a:lnTo>
                <a:lnTo>
                  <a:pt x="4712" y="260"/>
                </a:lnTo>
                <a:lnTo>
                  <a:pt x="4712" y="260"/>
                </a:lnTo>
                <a:lnTo>
                  <a:pt x="4689" y="252"/>
                </a:lnTo>
                <a:lnTo>
                  <a:pt x="4687" y="252"/>
                </a:lnTo>
                <a:lnTo>
                  <a:pt x="4683" y="254"/>
                </a:lnTo>
                <a:lnTo>
                  <a:pt x="4683" y="254"/>
                </a:lnTo>
                <a:lnTo>
                  <a:pt x="4679" y="254"/>
                </a:lnTo>
                <a:lnTo>
                  <a:pt x="4675" y="252"/>
                </a:lnTo>
                <a:lnTo>
                  <a:pt x="4673" y="252"/>
                </a:lnTo>
                <a:lnTo>
                  <a:pt x="4664" y="248"/>
                </a:lnTo>
                <a:lnTo>
                  <a:pt x="4662" y="245"/>
                </a:lnTo>
                <a:lnTo>
                  <a:pt x="4658" y="243"/>
                </a:lnTo>
                <a:lnTo>
                  <a:pt x="4656" y="245"/>
                </a:lnTo>
                <a:lnTo>
                  <a:pt x="4652" y="248"/>
                </a:lnTo>
                <a:lnTo>
                  <a:pt x="4649" y="250"/>
                </a:lnTo>
                <a:lnTo>
                  <a:pt x="4649" y="250"/>
                </a:lnTo>
                <a:lnTo>
                  <a:pt x="4649" y="252"/>
                </a:lnTo>
                <a:lnTo>
                  <a:pt x="4649" y="254"/>
                </a:lnTo>
                <a:lnTo>
                  <a:pt x="4649" y="256"/>
                </a:lnTo>
                <a:lnTo>
                  <a:pt x="4649" y="256"/>
                </a:lnTo>
                <a:lnTo>
                  <a:pt x="4649" y="258"/>
                </a:lnTo>
                <a:lnTo>
                  <a:pt x="4647" y="258"/>
                </a:lnTo>
                <a:lnTo>
                  <a:pt x="4645" y="258"/>
                </a:lnTo>
                <a:lnTo>
                  <a:pt x="4645" y="258"/>
                </a:lnTo>
                <a:lnTo>
                  <a:pt x="4643" y="258"/>
                </a:lnTo>
                <a:lnTo>
                  <a:pt x="4643" y="258"/>
                </a:lnTo>
                <a:lnTo>
                  <a:pt x="4641" y="254"/>
                </a:lnTo>
                <a:lnTo>
                  <a:pt x="4639" y="254"/>
                </a:lnTo>
                <a:lnTo>
                  <a:pt x="4639" y="254"/>
                </a:lnTo>
                <a:lnTo>
                  <a:pt x="4637" y="254"/>
                </a:lnTo>
                <a:lnTo>
                  <a:pt x="4633" y="250"/>
                </a:lnTo>
                <a:lnTo>
                  <a:pt x="4629" y="248"/>
                </a:lnTo>
                <a:lnTo>
                  <a:pt x="4624" y="245"/>
                </a:lnTo>
                <a:lnTo>
                  <a:pt x="4622" y="245"/>
                </a:lnTo>
                <a:lnTo>
                  <a:pt x="4622" y="243"/>
                </a:lnTo>
                <a:lnTo>
                  <a:pt x="4620" y="243"/>
                </a:lnTo>
                <a:lnTo>
                  <a:pt x="4618" y="243"/>
                </a:lnTo>
                <a:lnTo>
                  <a:pt x="4614" y="243"/>
                </a:lnTo>
                <a:lnTo>
                  <a:pt x="4610" y="245"/>
                </a:lnTo>
                <a:lnTo>
                  <a:pt x="4608" y="245"/>
                </a:lnTo>
                <a:lnTo>
                  <a:pt x="4608" y="248"/>
                </a:lnTo>
                <a:lnTo>
                  <a:pt x="4608" y="248"/>
                </a:lnTo>
                <a:lnTo>
                  <a:pt x="4603" y="248"/>
                </a:lnTo>
                <a:lnTo>
                  <a:pt x="4601" y="248"/>
                </a:lnTo>
                <a:lnTo>
                  <a:pt x="4601" y="250"/>
                </a:lnTo>
                <a:lnTo>
                  <a:pt x="4599" y="252"/>
                </a:lnTo>
                <a:lnTo>
                  <a:pt x="4601" y="254"/>
                </a:lnTo>
                <a:lnTo>
                  <a:pt x="4603" y="256"/>
                </a:lnTo>
                <a:lnTo>
                  <a:pt x="4597" y="254"/>
                </a:lnTo>
                <a:lnTo>
                  <a:pt x="4597" y="256"/>
                </a:lnTo>
                <a:lnTo>
                  <a:pt x="4595" y="262"/>
                </a:lnTo>
                <a:lnTo>
                  <a:pt x="4597" y="266"/>
                </a:lnTo>
                <a:lnTo>
                  <a:pt x="4595" y="266"/>
                </a:lnTo>
                <a:lnTo>
                  <a:pt x="4593" y="266"/>
                </a:lnTo>
                <a:lnTo>
                  <a:pt x="4591" y="269"/>
                </a:lnTo>
                <a:lnTo>
                  <a:pt x="4593" y="269"/>
                </a:lnTo>
                <a:lnTo>
                  <a:pt x="4593" y="271"/>
                </a:lnTo>
                <a:close/>
                <a:moveTo>
                  <a:pt x="4823" y="245"/>
                </a:moveTo>
                <a:lnTo>
                  <a:pt x="4821" y="243"/>
                </a:lnTo>
                <a:lnTo>
                  <a:pt x="4821" y="243"/>
                </a:lnTo>
                <a:lnTo>
                  <a:pt x="4821" y="243"/>
                </a:lnTo>
                <a:lnTo>
                  <a:pt x="4819" y="243"/>
                </a:lnTo>
                <a:lnTo>
                  <a:pt x="4817" y="243"/>
                </a:lnTo>
                <a:lnTo>
                  <a:pt x="4821" y="245"/>
                </a:lnTo>
                <a:lnTo>
                  <a:pt x="4823" y="245"/>
                </a:lnTo>
                <a:close/>
                <a:moveTo>
                  <a:pt x="4769" y="229"/>
                </a:moveTo>
                <a:lnTo>
                  <a:pt x="4771" y="227"/>
                </a:lnTo>
                <a:lnTo>
                  <a:pt x="4773" y="224"/>
                </a:lnTo>
                <a:lnTo>
                  <a:pt x="4763" y="227"/>
                </a:lnTo>
                <a:lnTo>
                  <a:pt x="4758" y="229"/>
                </a:lnTo>
                <a:lnTo>
                  <a:pt x="4758" y="229"/>
                </a:lnTo>
                <a:lnTo>
                  <a:pt x="4769" y="229"/>
                </a:lnTo>
                <a:lnTo>
                  <a:pt x="4769" y="229"/>
                </a:lnTo>
                <a:close/>
                <a:moveTo>
                  <a:pt x="4934" y="392"/>
                </a:moveTo>
                <a:lnTo>
                  <a:pt x="4937" y="392"/>
                </a:lnTo>
                <a:lnTo>
                  <a:pt x="4934" y="390"/>
                </a:lnTo>
                <a:lnTo>
                  <a:pt x="4934" y="388"/>
                </a:lnTo>
                <a:lnTo>
                  <a:pt x="4932" y="388"/>
                </a:lnTo>
                <a:lnTo>
                  <a:pt x="4932" y="388"/>
                </a:lnTo>
                <a:lnTo>
                  <a:pt x="4932" y="390"/>
                </a:lnTo>
                <a:lnTo>
                  <a:pt x="4932" y="392"/>
                </a:lnTo>
                <a:lnTo>
                  <a:pt x="4934" y="392"/>
                </a:lnTo>
                <a:close/>
                <a:moveTo>
                  <a:pt x="5041" y="419"/>
                </a:moveTo>
                <a:lnTo>
                  <a:pt x="5043" y="419"/>
                </a:lnTo>
                <a:lnTo>
                  <a:pt x="5048" y="422"/>
                </a:lnTo>
                <a:lnTo>
                  <a:pt x="5054" y="424"/>
                </a:lnTo>
                <a:lnTo>
                  <a:pt x="5058" y="424"/>
                </a:lnTo>
                <a:lnTo>
                  <a:pt x="5060" y="424"/>
                </a:lnTo>
                <a:lnTo>
                  <a:pt x="5060" y="422"/>
                </a:lnTo>
                <a:lnTo>
                  <a:pt x="5060" y="419"/>
                </a:lnTo>
                <a:lnTo>
                  <a:pt x="5060" y="419"/>
                </a:lnTo>
                <a:lnTo>
                  <a:pt x="5062" y="419"/>
                </a:lnTo>
                <a:lnTo>
                  <a:pt x="5062" y="417"/>
                </a:lnTo>
                <a:lnTo>
                  <a:pt x="5062" y="417"/>
                </a:lnTo>
                <a:lnTo>
                  <a:pt x="5062" y="415"/>
                </a:lnTo>
                <a:lnTo>
                  <a:pt x="5048" y="413"/>
                </a:lnTo>
                <a:lnTo>
                  <a:pt x="5043" y="413"/>
                </a:lnTo>
                <a:lnTo>
                  <a:pt x="5043" y="413"/>
                </a:lnTo>
                <a:lnTo>
                  <a:pt x="5039" y="415"/>
                </a:lnTo>
                <a:lnTo>
                  <a:pt x="5039" y="415"/>
                </a:lnTo>
                <a:lnTo>
                  <a:pt x="5039" y="417"/>
                </a:lnTo>
                <a:lnTo>
                  <a:pt x="5039" y="417"/>
                </a:lnTo>
                <a:lnTo>
                  <a:pt x="5041" y="419"/>
                </a:lnTo>
                <a:close/>
                <a:moveTo>
                  <a:pt x="5198" y="392"/>
                </a:moveTo>
                <a:lnTo>
                  <a:pt x="5198" y="392"/>
                </a:lnTo>
                <a:lnTo>
                  <a:pt x="5203" y="390"/>
                </a:lnTo>
                <a:lnTo>
                  <a:pt x="5211" y="390"/>
                </a:lnTo>
                <a:lnTo>
                  <a:pt x="5213" y="388"/>
                </a:lnTo>
                <a:lnTo>
                  <a:pt x="5215" y="388"/>
                </a:lnTo>
                <a:lnTo>
                  <a:pt x="5215" y="388"/>
                </a:lnTo>
                <a:lnTo>
                  <a:pt x="5219" y="388"/>
                </a:lnTo>
                <a:lnTo>
                  <a:pt x="5221" y="390"/>
                </a:lnTo>
                <a:lnTo>
                  <a:pt x="5224" y="390"/>
                </a:lnTo>
                <a:lnTo>
                  <a:pt x="5228" y="388"/>
                </a:lnTo>
                <a:lnTo>
                  <a:pt x="5236" y="386"/>
                </a:lnTo>
                <a:lnTo>
                  <a:pt x="5242" y="386"/>
                </a:lnTo>
                <a:lnTo>
                  <a:pt x="5247" y="386"/>
                </a:lnTo>
                <a:lnTo>
                  <a:pt x="5251" y="384"/>
                </a:lnTo>
                <a:lnTo>
                  <a:pt x="5251" y="382"/>
                </a:lnTo>
                <a:lnTo>
                  <a:pt x="5251" y="380"/>
                </a:lnTo>
                <a:lnTo>
                  <a:pt x="5251" y="380"/>
                </a:lnTo>
                <a:lnTo>
                  <a:pt x="5247" y="378"/>
                </a:lnTo>
                <a:lnTo>
                  <a:pt x="5245" y="378"/>
                </a:lnTo>
                <a:lnTo>
                  <a:pt x="5242" y="375"/>
                </a:lnTo>
                <a:lnTo>
                  <a:pt x="5242" y="375"/>
                </a:lnTo>
                <a:lnTo>
                  <a:pt x="5240" y="375"/>
                </a:lnTo>
                <a:lnTo>
                  <a:pt x="5238" y="373"/>
                </a:lnTo>
                <a:lnTo>
                  <a:pt x="5238" y="373"/>
                </a:lnTo>
                <a:lnTo>
                  <a:pt x="5232" y="371"/>
                </a:lnTo>
                <a:lnTo>
                  <a:pt x="5230" y="371"/>
                </a:lnTo>
                <a:lnTo>
                  <a:pt x="5228" y="371"/>
                </a:lnTo>
                <a:lnTo>
                  <a:pt x="5226" y="371"/>
                </a:lnTo>
                <a:lnTo>
                  <a:pt x="5224" y="371"/>
                </a:lnTo>
                <a:lnTo>
                  <a:pt x="5221" y="371"/>
                </a:lnTo>
                <a:lnTo>
                  <a:pt x="5219" y="371"/>
                </a:lnTo>
                <a:lnTo>
                  <a:pt x="5217" y="373"/>
                </a:lnTo>
                <a:lnTo>
                  <a:pt x="5215" y="373"/>
                </a:lnTo>
                <a:lnTo>
                  <a:pt x="5215" y="373"/>
                </a:lnTo>
                <a:lnTo>
                  <a:pt x="5213" y="373"/>
                </a:lnTo>
                <a:lnTo>
                  <a:pt x="5211" y="375"/>
                </a:lnTo>
                <a:lnTo>
                  <a:pt x="5209" y="375"/>
                </a:lnTo>
                <a:lnTo>
                  <a:pt x="5205" y="378"/>
                </a:lnTo>
                <a:lnTo>
                  <a:pt x="5198" y="382"/>
                </a:lnTo>
                <a:lnTo>
                  <a:pt x="5198" y="382"/>
                </a:lnTo>
                <a:lnTo>
                  <a:pt x="5196" y="384"/>
                </a:lnTo>
                <a:lnTo>
                  <a:pt x="5196" y="386"/>
                </a:lnTo>
                <a:lnTo>
                  <a:pt x="5196" y="386"/>
                </a:lnTo>
                <a:lnTo>
                  <a:pt x="5198" y="392"/>
                </a:lnTo>
                <a:close/>
                <a:moveTo>
                  <a:pt x="4061" y="168"/>
                </a:moveTo>
                <a:lnTo>
                  <a:pt x="4061" y="170"/>
                </a:lnTo>
                <a:lnTo>
                  <a:pt x="4059" y="172"/>
                </a:lnTo>
                <a:lnTo>
                  <a:pt x="4059" y="172"/>
                </a:lnTo>
                <a:lnTo>
                  <a:pt x="4059" y="174"/>
                </a:lnTo>
                <a:lnTo>
                  <a:pt x="4056" y="176"/>
                </a:lnTo>
                <a:lnTo>
                  <a:pt x="4056" y="176"/>
                </a:lnTo>
                <a:lnTo>
                  <a:pt x="4052" y="180"/>
                </a:lnTo>
                <a:lnTo>
                  <a:pt x="4050" y="183"/>
                </a:lnTo>
                <a:lnTo>
                  <a:pt x="4048" y="185"/>
                </a:lnTo>
                <a:lnTo>
                  <a:pt x="4046" y="187"/>
                </a:lnTo>
                <a:lnTo>
                  <a:pt x="4048" y="189"/>
                </a:lnTo>
                <a:lnTo>
                  <a:pt x="4050" y="189"/>
                </a:lnTo>
                <a:lnTo>
                  <a:pt x="4054" y="189"/>
                </a:lnTo>
                <a:lnTo>
                  <a:pt x="4059" y="189"/>
                </a:lnTo>
                <a:lnTo>
                  <a:pt x="4065" y="187"/>
                </a:lnTo>
                <a:lnTo>
                  <a:pt x="4071" y="183"/>
                </a:lnTo>
                <a:lnTo>
                  <a:pt x="4073" y="183"/>
                </a:lnTo>
                <a:lnTo>
                  <a:pt x="4082" y="183"/>
                </a:lnTo>
                <a:lnTo>
                  <a:pt x="4088" y="180"/>
                </a:lnTo>
                <a:lnTo>
                  <a:pt x="4094" y="180"/>
                </a:lnTo>
                <a:lnTo>
                  <a:pt x="4094" y="183"/>
                </a:lnTo>
                <a:lnTo>
                  <a:pt x="4096" y="183"/>
                </a:lnTo>
                <a:lnTo>
                  <a:pt x="4096" y="183"/>
                </a:lnTo>
                <a:lnTo>
                  <a:pt x="4100" y="180"/>
                </a:lnTo>
                <a:lnTo>
                  <a:pt x="4111" y="180"/>
                </a:lnTo>
                <a:lnTo>
                  <a:pt x="4119" y="178"/>
                </a:lnTo>
                <a:lnTo>
                  <a:pt x="4121" y="176"/>
                </a:lnTo>
                <a:lnTo>
                  <a:pt x="4126" y="176"/>
                </a:lnTo>
                <a:lnTo>
                  <a:pt x="4126" y="176"/>
                </a:lnTo>
                <a:lnTo>
                  <a:pt x="4134" y="172"/>
                </a:lnTo>
                <a:lnTo>
                  <a:pt x="4134" y="170"/>
                </a:lnTo>
                <a:lnTo>
                  <a:pt x="4134" y="168"/>
                </a:lnTo>
                <a:lnTo>
                  <a:pt x="4132" y="166"/>
                </a:lnTo>
                <a:lnTo>
                  <a:pt x="4132" y="164"/>
                </a:lnTo>
                <a:lnTo>
                  <a:pt x="4132" y="162"/>
                </a:lnTo>
                <a:lnTo>
                  <a:pt x="4130" y="162"/>
                </a:lnTo>
                <a:lnTo>
                  <a:pt x="4128" y="162"/>
                </a:lnTo>
                <a:lnTo>
                  <a:pt x="4124" y="162"/>
                </a:lnTo>
                <a:lnTo>
                  <a:pt x="4121" y="159"/>
                </a:lnTo>
                <a:lnTo>
                  <a:pt x="4121" y="159"/>
                </a:lnTo>
                <a:lnTo>
                  <a:pt x="4121" y="157"/>
                </a:lnTo>
                <a:lnTo>
                  <a:pt x="4119" y="157"/>
                </a:lnTo>
                <a:lnTo>
                  <a:pt x="4115" y="155"/>
                </a:lnTo>
                <a:lnTo>
                  <a:pt x="4115" y="155"/>
                </a:lnTo>
                <a:lnTo>
                  <a:pt x="4113" y="153"/>
                </a:lnTo>
                <a:lnTo>
                  <a:pt x="4111" y="151"/>
                </a:lnTo>
                <a:lnTo>
                  <a:pt x="4109" y="151"/>
                </a:lnTo>
                <a:lnTo>
                  <a:pt x="4107" y="153"/>
                </a:lnTo>
                <a:lnTo>
                  <a:pt x="4103" y="153"/>
                </a:lnTo>
                <a:lnTo>
                  <a:pt x="4100" y="155"/>
                </a:lnTo>
                <a:lnTo>
                  <a:pt x="4098" y="155"/>
                </a:lnTo>
                <a:lnTo>
                  <a:pt x="4098" y="155"/>
                </a:lnTo>
                <a:lnTo>
                  <a:pt x="4096" y="157"/>
                </a:lnTo>
                <a:lnTo>
                  <a:pt x="4094" y="159"/>
                </a:lnTo>
                <a:lnTo>
                  <a:pt x="4092" y="162"/>
                </a:lnTo>
                <a:lnTo>
                  <a:pt x="4092" y="159"/>
                </a:lnTo>
                <a:lnTo>
                  <a:pt x="4096" y="153"/>
                </a:lnTo>
                <a:lnTo>
                  <a:pt x="4096" y="151"/>
                </a:lnTo>
                <a:lnTo>
                  <a:pt x="4098" y="149"/>
                </a:lnTo>
                <a:lnTo>
                  <a:pt x="4098" y="147"/>
                </a:lnTo>
                <a:lnTo>
                  <a:pt x="4100" y="147"/>
                </a:lnTo>
                <a:lnTo>
                  <a:pt x="4100" y="147"/>
                </a:lnTo>
                <a:lnTo>
                  <a:pt x="4100" y="145"/>
                </a:lnTo>
                <a:lnTo>
                  <a:pt x="4096" y="145"/>
                </a:lnTo>
                <a:lnTo>
                  <a:pt x="4092" y="143"/>
                </a:lnTo>
                <a:lnTo>
                  <a:pt x="4090" y="143"/>
                </a:lnTo>
                <a:lnTo>
                  <a:pt x="4088" y="143"/>
                </a:lnTo>
                <a:lnTo>
                  <a:pt x="4088" y="145"/>
                </a:lnTo>
                <a:lnTo>
                  <a:pt x="4088" y="147"/>
                </a:lnTo>
                <a:lnTo>
                  <a:pt x="4090" y="149"/>
                </a:lnTo>
                <a:lnTo>
                  <a:pt x="4088" y="149"/>
                </a:lnTo>
                <a:lnTo>
                  <a:pt x="4086" y="149"/>
                </a:lnTo>
                <a:lnTo>
                  <a:pt x="4084" y="147"/>
                </a:lnTo>
                <a:lnTo>
                  <a:pt x="4084" y="145"/>
                </a:lnTo>
                <a:lnTo>
                  <a:pt x="4082" y="145"/>
                </a:lnTo>
                <a:lnTo>
                  <a:pt x="4080" y="145"/>
                </a:lnTo>
                <a:lnTo>
                  <a:pt x="4080" y="145"/>
                </a:lnTo>
                <a:lnTo>
                  <a:pt x="4080" y="147"/>
                </a:lnTo>
                <a:lnTo>
                  <a:pt x="4080" y="149"/>
                </a:lnTo>
                <a:lnTo>
                  <a:pt x="4075" y="149"/>
                </a:lnTo>
                <a:lnTo>
                  <a:pt x="4073" y="149"/>
                </a:lnTo>
                <a:lnTo>
                  <a:pt x="4073" y="151"/>
                </a:lnTo>
                <a:lnTo>
                  <a:pt x="4071" y="153"/>
                </a:lnTo>
                <a:lnTo>
                  <a:pt x="4071" y="153"/>
                </a:lnTo>
                <a:lnTo>
                  <a:pt x="4071" y="155"/>
                </a:lnTo>
                <a:lnTo>
                  <a:pt x="4071" y="155"/>
                </a:lnTo>
                <a:lnTo>
                  <a:pt x="4069" y="157"/>
                </a:lnTo>
                <a:lnTo>
                  <a:pt x="4069" y="159"/>
                </a:lnTo>
                <a:lnTo>
                  <a:pt x="4069" y="159"/>
                </a:lnTo>
                <a:lnTo>
                  <a:pt x="4069" y="162"/>
                </a:lnTo>
                <a:lnTo>
                  <a:pt x="4071" y="164"/>
                </a:lnTo>
                <a:lnTo>
                  <a:pt x="4069" y="164"/>
                </a:lnTo>
                <a:lnTo>
                  <a:pt x="4065" y="164"/>
                </a:lnTo>
                <a:lnTo>
                  <a:pt x="4065" y="164"/>
                </a:lnTo>
                <a:lnTo>
                  <a:pt x="4063" y="164"/>
                </a:lnTo>
                <a:lnTo>
                  <a:pt x="4061" y="166"/>
                </a:lnTo>
                <a:lnTo>
                  <a:pt x="4061" y="168"/>
                </a:lnTo>
                <a:close/>
                <a:moveTo>
                  <a:pt x="4943" y="434"/>
                </a:moveTo>
                <a:lnTo>
                  <a:pt x="4943" y="436"/>
                </a:lnTo>
                <a:lnTo>
                  <a:pt x="4943" y="436"/>
                </a:lnTo>
                <a:lnTo>
                  <a:pt x="4945" y="436"/>
                </a:lnTo>
                <a:lnTo>
                  <a:pt x="4947" y="438"/>
                </a:lnTo>
                <a:lnTo>
                  <a:pt x="4947" y="438"/>
                </a:lnTo>
                <a:lnTo>
                  <a:pt x="4947" y="440"/>
                </a:lnTo>
                <a:lnTo>
                  <a:pt x="4947" y="440"/>
                </a:lnTo>
                <a:lnTo>
                  <a:pt x="4947" y="440"/>
                </a:lnTo>
                <a:lnTo>
                  <a:pt x="4947" y="438"/>
                </a:lnTo>
                <a:lnTo>
                  <a:pt x="4947" y="438"/>
                </a:lnTo>
                <a:lnTo>
                  <a:pt x="4945" y="436"/>
                </a:lnTo>
                <a:lnTo>
                  <a:pt x="4945" y="434"/>
                </a:lnTo>
                <a:lnTo>
                  <a:pt x="4945" y="430"/>
                </a:lnTo>
                <a:lnTo>
                  <a:pt x="4945" y="430"/>
                </a:lnTo>
                <a:lnTo>
                  <a:pt x="4945" y="428"/>
                </a:lnTo>
                <a:lnTo>
                  <a:pt x="4947" y="428"/>
                </a:lnTo>
                <a:lnTo>
                  <a:pt x="4949" y="426"/>
                </a:lnTo>
                <a:lnTo>
                  <a:pt x="4949" y="424"/>
                </a:lnTo>
                <a:lnTo>
                  <a:pt x="4947" y="422"/>
                </a:lnTo>
                <a:lnTo>
                  <a:pt x="4947" y="422"/>
                </a:lnTo>
                <a:lnTo>
                  <a:pt x="4947" y="424"/>
                </a:lnTo>
                <a:lnTo>
                  <a:pt x="4945" y="424"/>
                </a:lnTo>
                <a:lnTo>
                  <a:pt x="4941" y="426"/>
                </a:lnTo>
                <a:lnTo>
                  <a:pt x="4941" y="428"/>
                </a:lnTo>
                <a:lnTo>
                  <a:pt x="4943" y="430"/>
                </a:lnTo>
                <a:lnTo>
                  <a:pt x="4943" y="434"/>
                </a:lnTo>
                <a:close/>
                <a:moveTo>
                  <a:pt x="4603" y="371"/>
                </a:moveTo>
                <a:lnTo>
                  <a:pt x="4597" y="371"/>
                </a:lnTo>
                <a:lnTo>
                  <a:pt x="4595" y="371"/>
                </a:lnTo>
                <a:lnTo>
                  <a:pt x="4595" y="371"/>
                </a:lnTo>
                <a:lnTo>
                  <a:pt x="4593" y="373"/>
                </a:lnTo>
                <a:lnTo>
                  <a:pt x="4593" y="373"/>
                </a:lnTo>
                <a:lnTo>
                  <a:pt x="4593" y="373"/>
                </a:lnTo>
                <a:lnTo>
                  <a:pt x="4597" y="375"/>
                </a:lnTo>
                <a:lnTo>
                  <a:pt x="4597" y="375"/>
                </a:lnTo>
                <a:lnTo>
                  <a:pt x="4599" y="373"/>
                </a:lnTo>
                <a:lnTo>
                  <a:pt x="4599" y="373"/>
                </a:lnTo>
                <a:lnTo>
                  <a:pt x="4599" y="375"/>
                </a:lnTo>
                <a:lnTo>
                  <a:pt x="4601" y="375"/>
                </a:lnTo>
                <a:lnTo>
                  <a:pt x="4603" y="375"/>
                </a:lnTo>
                <a:lnTo>
                  <a:pt x="4605" y="373"/>
                </a:lnTo>
                <a:lnTo>
                  <a:pt x="4605" y="373"/>
                </a:lnTo>
                <a:lnTo>
                  <a:pt x="4605" y="371"/>
                </a:lnTo>
                <a:lnTo>
                  <a:pt x="4603" y="371"/>
                </a:lnTo>
                <a:close/>
                <a:moveTo>
                  <a:pt x="4165" y="208"/>
                </a:moveTo>
                <a:lnTo>
                  <a:pt x="4165" y="208"/>
                </a:lnTo>
                <a:lnTo>
                  <a:pt x="4163" y="208"/>
                </a:lnTo>
                <a:lnTo>
                  <a:pt x="4161" y="210"/>
                </a:lnTo>
                <a:lnTo>
                  <a:pt x="4161" y="212"/>
                </a:lnTo>
                <a:lnTo>
                  <a:pt x="4163" y="212"/>
                </a:lnTo>
                <a:lnTo>
                  <a:pt x="4168" y="210"/>
                </a:lnTo>
                <a:lnTo>
                  <a:pt x="4168" y="210"/>
                </a:lnTo>
                <a:lnTo>
                  <a:pt x="4168" y="208"/>
                </a:lnTo>
                <a:lnTo>
                  <a:pt x="4165" y="208"/>
                </a:lnTo>
                <a:close/>
                <a:moveTo>
                  <a:pt x="4233" y="233"/>
                </a:moveTo>
                <a:lnTo>
                  <a:pt x="4235" y="233"/>
                </a:lnTo>
                <a:lnTo>
                  <a:pt x="4237" y="233"/>
                </a:lnTo>
                <a:lnTo>
                  <a:pt x="4239" y="235"/>
                </a:lnTo>
                <a:lnTo>
                  <a:pt x="4239" y="235"/>
                </a:lnTo>
                <a:lnTo>
                  <a:pt x="4239" y="233"/>
                </a:lnTo>
                <a:lnTo>
                  <a:pt x="4239" y="233"/>
                </a:lnTo>
                <a:lnTo>
                  <a:pt x="4239" y="233"/>
                </a:lnTo>
                <a:lnTo>
                  <a:pt x="4239" y="231"/>
                </a:lnTo>
                <a:lnTo>
                  <a:pt x="4237" y="231"/>
                </a:lnTo>
                <a:lnTo>
                  <a:pt x="4237" y="229"/>
                </a:lnTo>
                <a:lnTo>
                  <a:pt x="4235" y="231"/>
                </a:lnTo>
                <a:lnTo>
                  <a:pt x="4230" y="229"/>
                </a:lnTo>
                <a:lnTo>
                  <a:pt x="4230" y="229"/>
                </a:lnTo>
                <a:lnTo>
                  <a:pt x="4230" y="231"/>
                </a:lnTo>
                <a:lnTo>
                  <a:pt x="4233" y="233"/>
                </a:lnTo>
                <a:close/>
                <a:moveTo>
                  <a:pt x="4147" y="180"/>
                </a:moveTo>
                <a:lnTo>
                  <a:pt x="4151" y="180"/>
                </a:lnTo>
                <a:lnTo>
                  <a:pt x="4151" y="180"/>
                </a:lnTo>
                <a:lnTo>
                  <a:pt x="4153" y="180"/>
                </a:lnTo>
                <a:lnTo>
                  <a:pt x="4153" y="180"/>
                </a:lnTo>
                <a:lnTo>
                  <a:pt x="4153" y="178"/>
                </a:lnTo>
                <a:lnTo>
                  <a:pt x="4153" y="178"/>
                </a:lnTo>
                <a:lnTo>
                  <a:pt x="4153" y="178"/>
                </a:lnTo>
                <a:lnTo>
                  <a:pt x="4151" y="176"/>
                </a:lnTo>
                <a:lnTo>
                  <a:pt x="4149" y="178"/>
                </a:lnTo>
                <a:lnTo>
                  <a:pt x="4144" y="180"/>
                </a:lnTo>
                <a:lnTo>
                  <a:pt x="4144" y="180"/>
                </a:lnTo>
                <a:lnTo>
                  <a:pt x="4144" y="183"/>
                </a:lnTo>
                <a:lnTo>
                  <a:pt x="4147" y="180"/>
                </a:lnTo>
                <a:close/>
                <a:moveTo>
                  <a:pt x="4149" y="183"/>
                </a:moveTo>
                <a:lnTo>
                  <a:pt x="4157" y="185"/>
                </a:lnTo>
                <a:lnTo>
                  <a:pt x="4163" y="185"/>
                </a:lnTo>
                <a:lnTo>
                  <a:pt x="4165" y="187"/>
                </a:lnTo>
                <a:lnTo>
                  <a:pt x="4168" y="185"/>
                </a:lnTo>
                <a:lnTo>
                  <a:pt x="4168" y="185"/>
                </a:lnTo>
                <a:lnTo>
                  <a:pt x="4165" y="183"/>
                </a:lnTo>
                <a:lnTo>
                  <a:pt x="4165" y="183"/>
                </a:lnTo>
                <a:lnTo>
                  <a:pt x="4151" y="183"/>
                </a:lnTo>
                <a:lnTo>
                  <a:pt x="4149" y="183"/>
                </a:lnTo>
                <a:close/>
                <a:moveTo>
                  <a:pt x="3707" y="321"/>
                </a:moveTo>
                <a:lnTo>
                  <a:pt x="3707" y="321"/>
                </a:lnTo>
                <a:lnTo>
                  <a:pt x="3709" y="319"/>
                </a:lnTo>
                <a:lnTo>
                  <a:pt x="3709" y="319"/>
                </a:lnTo>
                <a:lnTo>
                  <a:pt x="3709" y="317"/>
                </a:lnTo>
                <a:lnTo>
                  <a:pt x="3702" y="319"/>
                </a:lnTo>
                <a:lnTo>
                  <a:pt x="3700" y="321"/>
                </a:lnTo>
                <a:lnTo>
                  <a:pt x="3698" y="321"/>
                </a:lnTo>
                <a:lnTo>
                  <a:pt x="3702" y="321"/>
                </a:lnTo>
                <a:lnTo>
                  <a:pt x="3707" y="321"/>
                </a:lnTo>
                <a:close/>
                <a:moveTo>
                  <a:pt x="4578" y="266"/>
                </a:moveTo>
                <a:lnTo>
                  <a:pt x="4578" y="264"/>
                </a:lnTo>
                <a:lnTo>
                  <a:pt x="4578" y="262"/>
                </a:lnTo>
                <a:lnTo>
                  <a:pt x="4578" y="262"/>
                </a:lnTo>
                <a:lnTo>
                  <a:pt x="4580" y="260"/>
                </a:lnTo>
                <a:lnTo>
                  <a:pt x="4580" y="260"/>
                </a:lnTo>
                <a:lnTo>
                  <a:pt x="4576" y="258"/>
                </a:lnTo>
                <a:lnTo>
                  <a:pt x="4576" y="256"/>
                </a:lnTo>
                <a:lnTo>
                  <a:pt x="4574" y="254"/>
                </a:lnTo>
                <a:lnTo>
                  <a:pt x="4574" y="252"/>
                </a:lnTo>
                <a:lnTo>
                  <a:pt x="4572" y="256"/>
                </a:lnTo>
                <a:lnTo>
                  <a:pt x="4572" y="256"/>
                </a:lnTo>
                <a:lnTo>
                  <a:pt x="4572" y="258"/>
                </a:lnTo>
                <a:lnTo>
                  <a:pt x="4572" y="260"/>
                </a:lnTo>
                <a:lnTo>
                  <a:pt x="4572" y="262"/>
                </a:lnTo>
                <a:lnTo>
                  <a:pt x="4570" y="264"/>
                </a:lnTo>
                <a:lnTo>
                  <a:pt x="4570" y="266"/>
                </a:lnTo>
                <a:lnTo>
                  <a:pt x="4574" y="266"/>
                </a:lnTo>
                <a:lnTo>
                  <a:pt x="4578" y="266"/>
                </a:lnTo>
                <a:close/>
                <a:moveTo>
                  <a:pt x="4411" y="310"/>
                </a:moveTo>
                <a:lnTo>
                  <a:pt x="4413" y="310"/>
                </a:lnTo>
                <a:lnTo>
                  <a:pt x="4413" y="308"/>
                </a:lnTo>
                <a:lnTo>
                  <a:pt x="4413" y="308"/>
                </a:lnTo>
                <a:lnTo>
                  <a:pt x="4413" y="308"/>
                </a:lnTo>
                <a:lnTo>
                  <a:pt x="4411" y="306"/>
                </a:lnTo>
                <a:lnTo>
                  <a:pt x="4409" y="308"/>
                </a:lnTo>
                <a:lnTo>
                  <a:pt x="4409" y="308"/>
                </a:lnTo>
                <a:lnTo>
                  <a:pt x="4409" y="308"/>
                </a:lnTo>
                <a:lnTo>
                  <a:pt x="4411" y="310"/>
                </a:lnTo>
                <a:close/>
                <a:moveTo>
                  <a:pt x="4346" y="331"/>
                </a:moveTo>
                <a:lnTo>
                  <a:pt x="4350" y="331"/>
                </a:lnTo>
                <a:lnTo>
                  <a:pt x="4350" y="331"/>
                </a:lnTo>
                <a:lnTo>
                  <a:pt x="4348" y="329"/>
                </a:lnTo>
                <a:lnTo>
                  <a:pt x="4346" y="329"/>
                </a:lnTo>
                <a:lnTo>
                  <a:pt x="4344" y="329"/>
                </a:lnTo>
                <a:lnTo>
                  <a:pt x="4341" y="329"/>
                </a:lnTo>
                <a:lnTo>
                  <a:pt x="4344" y="331"/>
                </a:lnTo>
                <a:lnTo>
                  <a:pt x="4346" y="331"/>
                </a:lnTo>
                <a:close/>
                <a:moveTo>
                  <a:pt x="1456" y="717"/>
                </a:moveTo>
                <a:lnTo>
                  <a:pt x="1456" y="717"/>
                </a:lnTo>
                <a:lnTo>
                  <a:pt x="1456" y="717"/>
                </a:lnTo>
                <a:lnTo>
                  <a:pt x="1456" y="717"/>
                </a:lnTo>
                <a:lnTo>
                  <a:pt x="1456" y="715"/>
                </a:lnTo>
                <a:lnTo>
                  <a:pt x="1456" y="715"/>
                </a:lnTo>
                <a:lnTo>
                  <a:pt x="1456" y="715"/>
                </a:lnTo>
                <a:lnTo>
                  <a:pt x="1456" y="713"/>
                </a:lnTo>
                <a:lnTo>
                  <a:pt x="1454" y="713"/>
                </a:lnTo>
                <a:lnTo>
                  <a:pt x="1454" y="715"/>
                </a:lnTo>
                <a:lnTo>
                  <a:pt x="1454" y="715"/>
                </a:lnTo>
                <a:lnTo>
                  <a:pt x="1456" y="715"/>
                </a:lnTo>
                <a:lnTo>
                  <a:pt x="1454" y="717"/>
                </a:lnTo>
                <a:lnTo>
                  <a:pt x="1456" y="717"/>
                </a:lnTo>
                <a:close/>
                <a:moveTo>
                  <a:pt x="3264" y="105"/>
                </a:moveTo>
                <a:lnTo>
                  <a:pt x="3269" y="107"/>
                </a:lnTo>
                <a:lnTo>
                  <a:pt x="3273" y="105"/>
                </a:lnTo>
                <a:lnTo>
                  <a:pt x="3275" y="107"/>
                </a:lnTo>
                <a:lnTo>
                  <a:pt x="3275" y="109"/>
                </a:lnTo>
                <a:lnTo>
                  <a:pt x="3277" y="109"/>
                </a:lnTo>
                <a:lnTo>
                  <a:pt x="3279" y="109"/>
                </a:lnTo>
                <a:lnTo>
                  <a:pt x="3281" y="109"/>
                </a:lnTo>
                <a:lnTo>
                  <a:pt x="3283" y="107"/>
                </a:lnTo>
                <a:lnTo>
                  <a:pt x="3283" y="105"/>
                </a:lnTo>
                <a:lnTo>
                  <a:pt x="3290" y="105"/>
                </a:lnTo>
                <a:lnTo>
                  <a:pt x="3292" y="105"/>
                </a:lnTo>
                <a:lnTo>
                  <a:pt x="3292" y="103"/>
                </a:lnTo>
                <a:lnTo>
                  <a:pt x="3294" y="105"/>
                </a:lnTo>
                <a:lnTo>
                  <a:pt x="3294" y="101"/>
                </a:lnTo>
                <a:lnTo>
                  <a:pt x="3296" y="101"/>
                </a:lnTo>
                <a:lnTo>
                  <a:pt x="3298" y="99"/>
                </a:lnTo>
                <a:lnTo>
                  <a:pt x="3298" y="99"/>
                </a:lnTo>
                <a:lnTo>
                  <a:pt x="3300" y="99"/>
                </a:lnTo>
                <a:lnTo>
                  <a:pt x="3304" y="103"/>
                </a:lnTo>
                <a:lnTo>
                  <a:pt x="3313" y="103"/>
                </a:lnTo>
                <a:lnTo>
                  <a:pt x="3313" y="103"/>
                </a:lnTo>
                <a:lnTo>
                  <a:pt x="3313" y="101"/>
                </a:lnTo>
                <a:lnTo>
                  <a:pt x="3311" y="99"/>
                </a:lnTo>
                <a:lnTo>
                  <a:pt x="3311" y="97"/>
                </a:lnTo>
                <a:lnTo>
                  <a:pt x="3308" y="97"/>
                </a:lnTo>
                <a:lnTo>
                  <a:pt x="3306" y="97"/>
                </a:lnTo>
                <a:lnTo>
                  <a:pt x="3302" y="97"/>
                </a:lnTo>
                <a:lnTo>
                  <a:pt x="3296" y="97"/>
                </a:lnTo>
                <a:lnTo>
                  <a:pt x="3294" y="97"/>
                </a:lnTo>
                <a:lnTo>
                  <a:pt x="3290" y="97"/>
                </a:lnTo>
                <a:lnTo>
                  <a:pt x="3285" y="99"/>
                </a:lnTo>
                <a:lnTo>
                  <a:pt x="3279" y="101"/>
                </a:lnTo>
                <a:lnTo>
                  <a:pt x="3262" y="103"/>
                </a:lnTo>
                <a:lnTo>
                  <a:pt x="3258" y="105"/>
                </a:lnTo>
                <a:lnTo>
                  <a:pt x="3262" y="105"/>
                </a:lnTo>
                <a:lnTo>
                  <a:pt x="3264" y="105"/>
                </a:lnTo>
                <a:close/>
                <a:moveTo>
                  <a:pt x="3319" y="107"/>
                </a:moveTo>
                <a:lnTo>
                  <a:pt x="3313" y="107"/>
                </a:lnTo>
                <a:lnTo>
                  <a:pt x="3311" y="105"/>
                </a:lnTo>
                <a:lnTo>
                  <a:pt x="3308" y="105"/>
                </a:lnTo>
                <a:lnTo>
                  <a:pt x="3308" y="105"/>
                </a:lnTo>
                <a:lnTo>
                  <a:pt x="3306" y="107"/>
                </a:lnTo>
                <a:lnTo>
                  <a:pt x="3302" y="107"/>
                </a:lnTo>
                <a:lnTo>
                  <a:pt x="3298" y="107"/>
                </a:lnTo>
                <a:lnTo>
                  <a:pt x="3294" y="109"/>
                </a:lnTo>
                <a:lnTo>
                  <a:pt x="3283" y="113"/>
                </a:lnTo>
                <a:lnTo>
                  <a:pt x="3285" y="115"/>
                </a:lnTo>
                <a:lnTo>
                  <a:pt x="3285" y="115"/>
                </a:lnTo>
                <a:lnTo>
                  <a:pt x="3288" y="118"/>
                </a:lnTo>
                <a:lnTo>
                  <a:pt x="3292" y="118"/>
                </a:lnTo>
                <a:lnTo>
                  <a:pt x="3294" y="118"/>
                </a:lnTo>
                <a:lnTo>
                  <a:pt x="3296" y="118"/>
                </a:lnTo>
                <a:lnTo>
                  <a:pt x="3298" y="115"/>
                </a:lnTo>
                <a:lnTo>
                  <a:pt x="3302" y="115"/>
                </a:lnTo>
                <a:lnTo>
                  <a:pt x="3302" y="118"/>
                </a:lnTo>
                <a:lnTo>
                  <a:pt x="3300" y="120"/>
                </a:lnTo>
                <a:lnTo>
                  <a:pt x="3298" y="120"/>
                </a:lnTo>
                <a:lnTo>
                  <a:pt x="3300" y="122"/>
                </a:lnTo>
                <a:lnTo>
                  <a:pt x="3302" y="122"/>
                </a:lnTo>
                <a:lnTo>
                  <a:pt x="3304" y="122"/>
                </a:lnTo>
                <a:lnTo>
                  <a:pt x="3304" y="120"/>
                </a:lnTo>
                <a:lnTo>
                  <a:pt x="3306" y="120"/>
                </a:lnTo>
                <a:lnTo>
                  <a:pt x="3308" y="122"/>
                </a:lnTo>
                <a:lnTo>
                  <a:pt x="3311" y="120"/>
                </a:lnTo>
                <a:lnTo>
                  <a:pt x="3311" y="120"/>
                </a:lnTo>
                <a:lnTo>
                  <a:pt x="3311" y="118"/>
                </a:lnTo>
                <a:lnTo>
                  <a:pt x="3311" y="118"/>
                </a:lnTo>
                <a:lnTo>
                  <a:pt x="3315" y="120"/>
                </a:lnTo>
                <a:lnTo>
                  <a:pt x="3317" y="120"/>
                </a:lnTo>
                <a:lnTo>
                  <a:pt x="3317" y="120"/>
                </a:lnTo>
                <a:lnTo>
                  <a:pt x="3317" y="118"/>
                </a:lnTo>
                <a:lnTo>
                  <a:pt x="3317" y="115"/>
                </a:lnTo>
                <a:lnTo>
                  <a:pt x="3317" y="115"/>
                </a:lnTo>
                <a:lnTo>
                  <a:pt x="3317" y="115"/>
                </a:lnTo>
                <a:lnTo>
                  <a:pt x="3313" y="115"/>
                </a:lnTo>
                <a:lnTo>
                  <a:pt x="3313" y="113"/>
                </a:lnTo>
                <a:lnTo>
                  <a:pt x="3315" y="113"/>
                </a:lnTo>
                <a:lnTo>
                  <a:pt x="3317" y="111"/>
                </a:lnTo>
                <a:lnTo>
                  <a:pt x="3325" y="111"/>
                </a:lnTo>
                <a:lnTo>
                  <a:pt x="3329" y="109"/>
                </a:lnTo>
                <a:lnTo>
                  <a:pt x="3329" y="109"/>
                </a:lnTo>
                <a:lnTo>
                  <a:pt x="3329" y="107"/>
                </a:lnTo>
                <a:lnTo>
                  <a:pt x="3336" y="107"/>
                </a:lnTo>
                <a:lnTo>
                  <a:pt x="3346" y="107"/>
                </a:lnTo>
                <a:lnTo>
                  <a:pt x="3348" y="105"/>
                </a:lnTo>
                <a:lnTo>
                  <a:pt x="3357" y="101"/>
                </a:lnTo>
                <a:lnTo>
                  <a:pt x="3355" y="99"/>
                </a:lnTo>
                <a:lnTo>
                  <a:pt x="3352" y="99"/>
                </a:lnTo>
                <a:lnTo>
                  <a:pt x="3346" y="95"/>
                </a:lnTo>
                <a:lnTo>
                  <a:pt x="3344" y="95"/>
                </a:lnTo>
                <a:lnTo>
                  <a:pt x="3338" y="95"/>
                </a:lnTo>
                <a:lnTo>
                  <a:pt x="3336" y="92"/>
                </a:lnTo>
                <a:lnTo>
                  <a:pt x="3334" y="95"/>
                </a:lnTo>
                <a:lnTo>
                  <a:pt x="3325" y="95"/>
                </a:lnTo>
                <a:lnTo>
                  <a:pt x="3321" y="97"/>
                </a:lnTo>
                <a:lnTo>
                  <a:pt x="3319" y="101"/>
                </a:lnTo>
                <a:lnTo>
                  <a:pt x="3321" y="103"/>
                </a:lnTo>
                <a:lnTo>
                  <a:pt x="3321" y="105"/>
                </a:lnTo>
                <a:lnTo>
                  <a:pt x="3319" y="107"/>
                </a:lnTo>
                <a:close/>
                <a:moveTo>
                  <a:pt x="3227" y="495"/>
                </a:moveTo>
                <a:lnTo>
                  <a:pt x="3227" y="495"/>
                </a:lnTo>
                <a:lnTo>
                  <a:pt x="3227" y="495"/>
                </a:lnTo>
                <a:lnTo>
                  <a:pt x="3225" y="493"/>
                </a:lnTo>
                <a:lnTo>
                  <a:pt x="3225" y="493"/>
                </a:lnTo>
                <a:lnTo>
                  <a:pt x="3223" y="493"/>
                </a:lnTo>
                <a:lnTo>
                  <a:pt x="3223" y="493"/>
                </a:lnTo>
                <a:lnTo>
                  <a:pt x="3223" y="495"/>
                </a:lnTo>
                <a:lnTo>
                  <a:pt x="3227" y="495"/>
                </a:lnTo>
                <a:close/>
                <a:moveTo>
                  <a:pt x="3078" y="120"/>
                </a:moveTo>
                <a:lnTo>
                  <a:pt x="3095" y="118"/>
                </a:lnTo>
                <a:lnTo>
                  <a:pt x="3095" y="118"/>
                </a:lnTo>
                <a:lnTo>
                  <a:pt x="3091" y="115"/>
                </a:lnTo>
                <a:lnTo>
                  <a:pt x="3086" y="118"/>
                </a:lnTo>
                <a:lnTo>
                  <a:pt x="3086" y="118"/>
                </a:lnTo>
                <a:lnTo>
                  <a:pt x="3063" y="120"/>
                </a:lnTo>
                <a:lnTo>
                  <a:pt x="3065" y="122"/>
                </a:lnTo>
                <a:lnTo>
                  <a:pt x="3078" y="120"/>
                </a:lnTo>
                <a:close/>
                <a:moveTo>
                  <a:pt x="3378" y="380"/>
                </a:moveTo>
                <a:lnTo>
                  <a:pt x="3378" y="380"/>
                </a:lnTo>
                <a:lnTo>
                  <a:pt x="3378" y="380"/>
                </a:lnTo>
                <a:lnTo>
                  <a:pt x="3378" y="380"/>
                </a:lnTo>
                <a:close/>
                <a:moveTo>
                  <a:pt x="3317" y="426"/>
                </a:moveTo>
                <a:lnTo>
                  <a:pt x="3315" y="426"/>
                </a:lnTo>
                <a:lnTo>
                  <a:pt x="3313" y="428"/>
                </a:lnTo>
                <a:lnTo>
                  <a:pt x="3308" y="430"/>
                </a:lnTo>
                <a:lnTo>
                  <a:pt x="3308" y="432"/>
                </a:lnTo>
                <a:lnTo>
                  <a:pt x="3306" y="434"/>
                </a:lnTo>
                <a:lnTo>
                  <a:pt x="3306" y="436"/>
                </a:lnTo>
                <a:lnTo>
                  <a:pt x="3306" y="436"/>
                </a:lnTo>
                <a:lnTo>
                  <a:pt x="3306" y="438"/>
                </a:lnTo>
                <a:lnTo>
                  <a:pt x="3308" y="440"/>
                </a:lnTo>
                <a:lnTo>
                  <a:pt x="3308" y="443"/>
                </a:lnTo>
                <a:lnTo>
                  <a:pt x="3313" y="445"/>
                </a:lnTo>
                <a:lnTo>
                  <a:pt x="3317" y="445"/>
                </a:lnTo>
                <a:lnTo>
                  <a:pt x="3321" y="445"/>
                </a:lnTo>
                <a:lnTo>
                  <a:pt x="3327" y="443"/>
                </a:lnTo>
                <a:lnTo>
                  <a:pt x="3329" y="438"/>
                </a:lnTo>
                <a:lnTo>
                  <a:pt x="3332" y="436"/>
                </a:lnTo>
                <a:lnTo>
                  <a:pt x="3334" y="434"/>
                </a:lnTo>
                <a:lnTo>
                  <a:pt x="3334" y="436"/>
                </a:lnTo>
                <a:lnTo>
                  <a:pt x="3334" y="438"/>
                </a:lnTo>
                <a:lnTo>
                  <a:pt x="3336" y="436"/>
                </a:lnTo>
                <a:lnTo>
                  <a:pt x="3336" y="436"/>
                </a:lnTo>
                <a:lnTo>
                  <a:pt x="3336" y="434"/>
                </a:lnTo>
                <a:lnTo>
                  <a:pt x="3334" y="432"/>
                </a:lnTo>
                <a:lnTo>
                  <a:pt x="3332" y="430"/>
                </a:lnTo>
                <a:lnTo>
                  <a:pt x="3321" y="426"/>
                </a:lnTo>
                <a:lnTo>
                  <a:pt x="3317" y="426"/>
                </a:lnTo>
                <a:close/>
                <a:moveTo>
                  <a:pt x="3021" y="159"/>
                </a:moveTo>
                <a:lnTo>
                  <a:pt x="3026" y="159"/>
                </a:lnTo>
                <a:lnTo>
                  <a:pt x="3032" y="162"/>
                </a:lnTo>
                <a:lnTo>
                  <a:pt x="3038" y="159"/>
                </a:lnTo>
                <a:lnTo>
                  <a:pt x="3038" y="159"/>
                </a:lnTo>
                <a:lnTo>
                  <a:pt x="3032" y="159"/>
                </a:lnTo>
                <a:lnTo>
                  <a:pt x="3028" y="159"/>
                </a:lnTo>
                <a:lnTo>
                  <a:pt x="3026" y="157"/>
                </a:lnTo>
                <a:lnTo>
                  <a:pt x="3021" y="157"/>
                </a:lnTo>
                <a:lnTo>
                  <a:pt x="3019" y="157"/>
                </a:lnTo>
                <a:lnTo>
                  <a:pt x="3019" y="159"/>
                </a:lnTo>
                <a:lnTo>
                  <a:pt x="3015" y="159"/>
                </a:lnTo>
                <a:lnTo>
                  <a:pt x="3011" y="162"/>
                </a:lnTo>
                <a:lnTo>
                  <a:pt x="3013" y="162"/>
                </a:lnTo>
                <a:lnTo>
                  <a:pt x="3021" y="159"/>
                </a:lnTo>
                <a:close/>
                <a:moveTo>
                  <a:pt x="3378" y="382"/>
                </a:moveTo>
                <a:lnTo>
                  <a:pt x="3378" y="382"/>
                </a:lnTo>
                <a:lnTo>
                  <a:pt x="3378" y="380"/>
                </a:lnTo>
                <a:lnTo>
                  <a:pt x="3378" y="380"/>
                </a:lnTo>
                <a:lnTo>
                  <a:pt x="3376" y="380"/>
                </a:lnTo>
                <a:lnTo>
                  <a:pt x="3373" y="378"/>
                </a:lnTo>
                <a:lnTo>
                  <a:pt x="3371" y="375"/>
                </a:lnTo>
                <a:lnTo>
                  <a:pt x="3371" y="375"/>
                </a:lnTo>
                <a:lnTo>
                  <a:pt x="3371" y="378"/>
                </a:lnTo>
                <a:lnTo>
                  <a:pt x="3371" y="378"/>
                </a:lnTo>
                <a:lnTo>
                  <a:pt x="3369" y="378"/>
                </a:lnTo>
                <a:lnTo>
                  <a:pt x="3369" y="378"/>
                </a:lnTo>
                <a:lnTo>
                  <a:pt x="3365" y="378"/>
                </a:lnTo>
                <a:lnTo>
                  <a:pt x="3365" y="378"/>
                </a:lnTo>
                <a:lnTo>
                  <a:pt x="3365" y="380"/>
                </a:lnTo>
                <a:lnTo>
                  <a:pt x="3365" y="380"/>
                </a:lnTo>
                <a:lnTo>
                  <a:pt x="3367" y="380"/>
                </a:lnTo>
                <a:lnTo>
                  <a:pt x="3369" y="380"/>
                </a:lnTo>
                <a:lnTo>
                  <a:pt x="3371" y="382"/>
                </a:lnTo>
                <a:lnTo>
                  <a:pt x="3373" y="384"/>
                </a:lnTo>
                <a:lnTo>
                  <a:pt x="3373" y="384"/>
                </a:lnTo>
                <a:lnTo>
                  <a:pt x="3376" y="386"/>
                </a:lnTo>
                <a:lnTo>
                  <a:pt x="3376" y="386"/>
                </a:lnTo>
                <a:lnTo>
                  <a:pt x="3376" y="388"/>
                </a:lnTo>
                <a:lnTo>
                  <a:pt x="3378" y="388"/>
                </a:lnTo>
                <a:lnTo>
                  <a:pt x="3378" y="386"/>
                </a:lnTo>
                <a:lnTo>
                  <a:pt x="3376" y="386"/>
                </a:lnTo>
                <a:lnTo>
                  <a:pt x="3376" y="386"/>
                </a:lnTo>
                <a:lnTo>
                  <a:pt x="3378" y="382"/>
                </a:lnTo>
                <a:close/>
                <a:moveTo>
                  <a:pt x="3334" y="122"/>
                </a:moveTo>
                <a:lnTo>
                  <a:pt x="3334" y="120"/>
                </a:lnTo>
                <a:lnTo>
                  <a:pt x="3336" y="118"/>
                </a:lnTo>
                <a:lnTo>
                  <a:pt x="3336" y="118"/>
                </a:lnTo>
                <a:lnTo>
                  <a:pt x="3336" y="118"/>
                </a:lnTo>
                <a:lnTo>
                  <a:pt x="3329" y="118"/>
                </a:lnTo>
                <a:lnTo>
                  <a:pt x="3325" y="120"/>
                </a:lnTo>
                <a:lnTo>
                  <a:pt x="3325" y="120"/>
                </a:lnTo>
                <a:lnTo>
                  <a:pt x="3332" y="122"/>
                </a:lnTo>
                <a:lnTo>
                  <a:pt x="3334" y="122"/>
                </a:lnTo>
                <a:close/>
                <a:moveTo>
                  <a:pt x="3348" y="126"/>
                </a:moveTo>
                <a:lnTo>
                  <a:pt x="3352" y="126"/>
                </a:lnTo>
                <a:lnTo>
                  <a:pt x="3352" y="126"/>
                </a:lnTo>
                <a:lnTo>
                  <a:pt x="3352" y="126"/>
                </a:lnTo>
                <a:lnTo>
                  <a:pt x="3350" y="126"/>
                </a:lnTo>
                <a:lnTo>
                  <a:pt x="3350" y="124"/>
                </a:lnTo>
                <a:lnTo>
                  <a:pt x="3350" y="124"/>
                </a:lnTo>
                <a:lnTo>
                  <a:pt x="3350" y="122"/>
                </a:lnTo>
                <a:lnTo>
                  <a:pt x="3346" y="122"/>
                </a:lnTo>
                <a:lnTo>
                  <a:pt x="3342" y="122"/>
                </a:lnTo>
                <a:lnTo>
                  <a:pt x="3340" y="124"/>
                </a:lnTo>
                <a:lnTo>
                  <a:pt x="3334" y="124"/>
                </a:lnTo>
                <a:lnTo>
                  <a:pt x="3338" y="126"/>
                </a:lnTo>
                <a:lnTo>
                  <a:pt x="3348" y="126"/>
                </a:lnTo>
                <a:close/>
                <a:moveTo>
                  <a:pt x="3338" y="88"/>
                </a:moveTo>
                <a:lnTo>
                  <a:pt x="3340" y="90"/>
                </a:lnTo>
                <a:lnTo>
                  <a:pt x="3342" y="90"/>
                </a:lnTo>
                <a:lnTo>
                  <a:pt x="3342" y="90"/>
                </a:lnTo>
                <a:lnTo>
                  <a:pt x="3344" y="88"/>
                </a:lnTo>
                <a:lnTo>
                  <a:pt x="3346" y="88"/>
                </a:lnTo>
                <a:lnTo>
                  <a:pt x="3344" y="86"/>
                </a:lnTo>
                <a:lnTo>
                  <a:pt x="3342" y="86"/>
                </a:lnTo>
                <a:lnTo>
                  <a:pt x="3340" y="86"/>
                </a:lnTo>
                <a:lnTo>
                  <a:pt x="3340" y="86"/>
                </a:lnTo>
                <a:lnTo>
                  <a:pt x="3340" y="86"/>
                </a:lnTo>
                <a:lnTo>
                  <a:pt x="3338" y="86"/>
                </a:lnTo>
                <a:lnTo>
                  <a:pt x="3338" y="86"/>
                </a:lnTo>
                <a:lnTo>
                  <a:pt x="3338" y="88"/>
                </a:lnTo>
                <a:lnTo>
                  <a:pt x="3338" y="88"/>
                </a:lnTo>
                <a:close/>
                <a:moveTo>
                  <a:pt x="2879" y="113"/>
                </a:moveTo>
                <a:lnTo>
                  <a:pt x="2877" y="113"/>
                </a:lnTo>
                <a:lnTo>
                  <a:pt x="2873" y="113"/>
                </a:lnTo>
                <a:lnTo>
                  <a:pt x="2871" y="113"/>
                </a:lnTo>
                <a:lnTo>
                  <a:pt x="2871" y="115"/>
                </a:lnTo>
                <a:lnTo>
                  <a:pt x="2877" y="115"/>
                </a:lnTo>
                <a:lnTo>
                  <a:pt x="2879" y="113"/>
                </a:lnTo>
                <a:close/>
                <a:moveTo>
                  <a:pt x="2942" y="398"/>
                </a:moveTo>
                <a:lnTo>
                  <a:pt x="2946" y="394"/>
                </a:lnTo>
                <a:lnTo>
                  <a:pt x="2946" y="394"/>
                </a:lnTo>
                <a:lnTo>
                  <a:pt x="2946" y="392"/>
                </a:lnTo>
                <a:lnTo>
                  <a:pt x="2948" y="392"/>
                </a:lnTo>
                <a:lnTo>
                  <a:pt x="2946" y="390"/>
                </a:lnTo>
                <a:lnTo>
                  <a:pt x="2946" y="392"/>
                </a:lnTo>
                <a:lnTo>
                  <a:pt x="2944" y="392"/>
                </a:lnTo>
                <a:lnTo>
                  <a:pt x="2940" y="394"/>
                </a:lnTo>
                <a:lnTo>
                  <a:pt x="2940" y="394"/>
                </a:lnTo>
                <a:lnTo>
                  <a:pt x="2936" y="394"/>
                </a:lnTo>
                <a:lnTo>
                  <a:pt x="2933" y="394"/>
                </a:lnTo>
                <a:lnTo>
                  <a:pt x="2931" y="396"/>
                </a:lnTo>
                <a:lnTo>
                  <a:pt x="2929" y="396"/>
                </a:lnTo>
                <a:lnTo>
                  <a:pt x="2929" y="396"/>
                </a:lnTo>
                <a:lnTo>
                  <a:pt x="2927" y="396"/>
                </a:lnTo>
                <a:lnTo>
                  <a:pt x="2927" y="396"/>
                </a:lnTo>
                <a:lnTo>
                  <a:pt x="2929" y="398"/>
                </a:lnTo>
                <a:lnTo>
                  <a:pt x="2931" y="401"/>
                </a:lnTo>
                <a:lnTo>
                  <a:pt x="2933" y="401"/>
                </a:lnTo>
                <a:lnTo>
                  <a:pt x="2936" y="401"/>
                </a:lnTo>
                <a:lnTo>
                  <a:pt x="2936" y="398"/>
                </a:lnTo>
                <a:lnTo>
                  <a:pt x="2936" y="398"/>
                </a:lnTo>
                <a:lnTo>
                  <a:pt x="2938" y="398"/>
                </a:lnTo>
                <a:lnTo>
                  <a:pt x="2940" y="398"/>
                </a:lnTo>
                <a:lnTo>
                  <a:pt x="2940" y="398"/>
                </a:lnTo>
                <a:lnTo>
                  <a:pt x="2942" y="398"/>
                </a:lnTo>
                <a:close/>
                <a:moveTo>
                  <a:pt x="2950" y="401"/>
                </a:moveTo>
                <a:lnTo>
                  <a:pt x="2950" y="401"/>
                </a:lnTo>
                <a:lnTo>
                  <a:pt x="2950" y="398"/>
                </a:lnTo>
                <a:lnTo>
                  <a:pt x="2950" y="398"/>
                </a:lnTo>
                <a:lnTo>
                  <a:pt x="2948" y="396"/>
                </a:lnTo>
                <a:lnTo>
                  <a:pt x="2944" y="401"/>
                </a:lnTo>
                <a:lnTo>
                  <a:pt x="2944" y="401"/>
                </a:lnTo>
                <a:lnTo>
                  <a:pt x="2942" y="401"/>
                </a:lnTo>
                <a:lnTo>
                  <a:pt x="2940" y="401"/>
                </a:lnTo>
                <a:lnTo>
                  <a:pt x="2940" y="403"/>
                </a:lnTo>
                <a:lnTo>
                  <a:pt x="2940" y="403"/>
                </a:lnTo>
                <a:lnTo>
                  <a:pt x="2942" y="405"/>
                </a:lnTo>
                <a:lnTo>
                  <a:pt x="2942" y="403"/>
                </a:lnTo>
                <a:lnTo>
                  <a:pt x="2942" y="403"/>
                </a:lnTo>
                <a:lnTo>
                  <a:pt x="2942" y="405"/>
                </a:lnTo>
                <a:lnTo>
                  <a:pt x="2944" y="405"/>
                </a:lnTo>
                <a:lnTo>
                  <a:pt x="2944" y="405"/>
                </a:lnTo>
                <a:lnTo>
                  <a:pt x="2946" y="405"/>
                </a:lnTo>
                <a:lnTo>
                  <a:pt x="2946" y="405"/>
                </a:lnTo>
                <a:lnTo>
                  <a:pt x="2948" y="403"/>
                </a:lnTo>
                <a:lnTo>
                  <a:pt x="2950" y="401"/>
                </a:lnTo>
                <a:close/>
                <a:moveTo>
                  <a:pt x="2906" y="407"/>
                </a:moveTo>
                <a:lnTo>
                  <a:pt x="2904" y="407"/>
                </a:lnTo>
                <a:lnTo>
                  <a:pt x="2904" y="409"/>
                </a:lnTo>
                <a:lnTo>
                  <a:pt x="2904" y="409"/>
                </a:lnTo>
                <a:lnTo>
                  <a:pt x="2904" y="411"/>
                </a:lnTo>
                <a:lnTo>
                  <a:pt x="2906" y="411"/>
                </a:lnTo>
                <a:lnTo>
                  <a:pt x="2906" y="411"/>
                </a:lnTo>
                <a:lnTo>
                  <a:pt x="2906" y="411"/>
                </a:lnTo>
                <a:lnTo>
                  <a:pt x="2908" y="411"/>
                </a:lnTo>
                <a:lnTo>
                  <a:pt x="2908" y="411"/>
                </a:lnTo>
                <a:lnTo>
                  <a:pt x="2908" y="407"/>
                </a:lnTo>
                <a:lnTo>
                  <a:pt x="2908" y="407"/>
                </a:lnTo>
                <a:lnTo>
                  <a:pt x="2906" y="407"/>
                </a:lnTo>
                <a:close/>
                <a:moveTo>
                  <a:pt x="2952" y="394"/>
                </a:moveTo>
                <a:lnTo>
                  <a:pt x="2952" y="394"/>
                </a:lnTo>
                <a:lnTo>
                  <a:pt x="2952" y="394"/>
                </a:lnTo>
                <a:lnTo>
                  <a:pt x="2950" y="394"/>
                </a:lnTo>
                <a:lnTo>
                  <a:pt x="2950" y="396"/>
                </a:lnTo>
                <a:lnTo>
                  <a:pt x="2950" y="396"/>
                </a:lnTo>
                <a:lnTo>
                  <a:pt x="2952" y="398"/>
                </a:lnTo>
                <a:lnTo>
                  <a:pt x="2952" y="398"/>
                </a:lnTo>
                <a:lnTo>
                  <a:pt x="2956" y="398"/>
                </a:lnTo>
                <a:lnTo>
                  <a:pt x="2956" y="396"/>
                </a:lnTo>
                <a:lnTo>
                  <a:pt x="2954" y="394"/>
                </a:lnTo>
                <a:lnTo>
                  <a:pt x="2952" y="394"/>
                </a:lnTo>
                <a:close/>
                <a:moveTo>
                  <a:pt x="2990" y="162"/>
                </a:moveTo>
                <a:lnTo>
                  <a:pt x="2990" y="164"/>
                </a:lnTo>
                <a:lnTo>
                  <a:pt x="2990" y="166"/>
                </a:lnTo>
                <a:lnTo>
                  <a:pt x="2994" y="168"/>
                </a:lnTo>
                <a:lnTo>
                  <a:pt x="2996" y="168"/>
                </a:lnTo>
                <a:lnTo>
                  <a:pt x="2998" y="166"/>
                </a:lnTo>
                <a:lnTo>
                  <a:pt x="2996" y="166"/>
                </a:lnTo>
                <a:lnTo>
                  <a:pt x="2992" y="162"/>
                </a:lnTo>
                <a:lnTo>
                  <a:pt x="2990" y="162"/>
                </a:lnTo>
                <a:close/>
                <a:moveTo>
                  <a:pt x="2873" y="122"/>
                </a:moveTo>
                <a:lnTo>
                  <a:pt x="2881" y="124"/>
                </a:lnTo>
                <a:lnTo>
                  <a:pt x="2879" y="124"/>
                </a:lnTo>
                <a:lnTo>
                  <a:pt x="2877" y="126"/>
                </a:lnTo>
                <a:lnTo>
                  <a:pt x="2873" y="126"/>
                </a:lnTo>
                <a:lnTo>
                  <a:pt x="2873" y="128"/>
                </a:lnTo>
                <a:lnTo>
                  <a:pt x="2873" y="128"/>
                </a:lnTo>
                <a:lnTo>
                  <a:pt x="2875" y="130"/>
                </a:lnTo>
                <a:lnTo>
                  <a:pt x="2879" y="132"/>
                </a:lnTo>
                <a:lnTo>
                  <a:pt x="2883" y="132"/>
                </a:lnTo>
                <a:lnTo>
                  <a:pt x="2889" y="132"/>
                </a:lnTo>
                <a:lnTo>
                  <a:pt x="2892" y="132"/>
                </a:lnTo>
                <a:lnTo>
                  <a:pt x="2896" y="132"/>
                </a:lnTo>
                <a:lnTo>
                  <a:pt x="2900" y="132"/>
                </a:lnTo>
                <a:lnTo>
                  <a:pt x="2904" y="132"/>
                </a:lnTo>
                <a:lnTo>
                  <a:pt x="2908" y="132"/>
                </a:lnTo>
                <a:lnTo>
                  <a:pt x="2908" y="134"/>
                </a:lnTo>
                <a:lnTo>
                  <a:pt x="2906" y="134"/>
                </a:lnTo>
                <a:lnTo>
                  <a:pt x="2904" y="136"/>
                </a:lnTo>
                <a:lnTo>
                  <a:pt x="2900" y="136"/>
                </a:lnTo>
                <a:lnTo>
                  <a:pt x="2898" y="136"/>
                </a:lnTo>
                <a:lnTo>
                  <a:pt x="2896" y="136"/>
                </a:lnTo>
                <a:lnTo>
                  <a:pt x="2894" y="136"/>
                </a:lnTo>
                <a:lnTo>
                  <a:pt x="2894" y="136"/>
                </a:lnTo>
                <a:lnTo>
                  <a:pt x="2896" y="139"/>
                </a:lnTo>
                <a:lnTo>
                  <a:pt x="2900" y="141"/>
                </a:lnTo>
                <a:lnTo>
                  <a:pt x="2904" y="141"/>
                </a:lnTo>
                <a:lnTo>
                  <a:pt x="2908" y="143"/>
                </a:lnTo>
                <a:lnTo>
                  <a:pt x="2908" y="143"/>
                </a:lnTo>
                <a:lnTo>
                  <a:pt x="2910" y="143"/>
                </a:lnTo>
                <a:lnTo>
                  <a:pt x="2925" y="145"/>
                </a:lnTo>
                <a:lnTo>
                  <a:pt x="2940" y="143"/>
                </a:lnTo>
                <a:lnTo>
                  <a:pt x="2936" y="147"/>
                </a:lnTo>
                <a:lnTo>
                  <a:pt x="2938" y="149"/>
                </a:lnTo>
                <a:lnTo>
                  <a:pt x="2940" y="149"/>
                </a:lnTo>
                <a:lnTo>
                  <a:pt x="2952" y="149"/>
                </a:lnTo>
                <a:lnTo>
                  <a:pt x="2954" y="151"/>
                </a:lnTo>
                <a:lnTo>
                  <a:pt x="2956" y="149"/>
                </a:lnTo>
                <a:lnTo>
                  <a:pt x="2959" y="149"/>
                </a:lnTo>
                <a:lnTo>
                  <a:pt x="2961" y="147"/>
                </a:lnTo>
                <a:lnTo>
                  <a:pt x="2967" y="145"/>
                </a:lnTo>
                <a:lnTo>
                  <a:pt x="2967" y="145"/>
                </a:lnTo>
                <a:lnTo>
                  <a:pt x="2971" y="145"/>
                </a:lnTo>
                <a:lnTo>
                  <a:pt x="2973" y="145"/>
                </a:lnTo>
                <a:lnTo>
                  <a:pt x="2980" y="143"/>
                </a:lnTo>
                <a:lnTo>
                  <a:pt x="2980" y="143"/>
                </a:lnTo>
                <a:lnTo>
                  <a:pt x="2984" y="139"/>
                </a:lnTo>
                <a:lnTo>
                  <a:pt x="2984" y="136"/>
                </a:lnTo>
                <a:lnTo>
                  <a:pt x="2988" y="134"/>
                </a:lnTo>
                <a:lnTo>
                  <a:pt x="3000" y="128"/>
                </a:lnTo>
                <a:lnTo>
                  <a:pt x="3003" y="128"/>
                </a:lnTo>
                <a:lnTo>
                  <a:pt x="3000" y="122"/>
                </a:lnTo>
                <a:lnTo>
                  <a:pt x="2998" y="120"/>
                </a:lnTo>
                <a:lnTo>
                  <a:pt x="2996" y="120"/>
                </a:lnTo>
                <a:lnTo>
                  <a:pt x="2990" y="118"/>
                </a:lnTo>
                <a:lnTo>
                  <a:pt x="2982" y="118"/>
                </a:lnTo>
                <a:lnTo>
                  <a:pt x="2982" y="118"/>
                </a:lnTo>
                <a:lnTo>
                  <a:pt x="2980" y="118"/>
                </a:lnTo>
                <a:lnTo>
                  <a:pt x="2977" y="115"/>
                </a:lnTo>
                <a:lnTo>
                  <a:pt x="2969" y="115"/>
                </a:lnTo>
                <a:lnTo>
                  <a:pt x="2967" y="113"/>
                </a:lnTo>
                <a:lnTo>
                  <a:pt x="2967" y="113"/>
                </a:lnTo>
                <a:lnTo>
                  <a:pt x="2965" y="115"/>
                </a:lnTo>
                <a:lnTo>
                  <a:pt x="2963" y="115"/>
                </a:lnTo>
                <a:lnTo>
                  <a:pt x="2961" y="113"/>
                </a:lnTo>
                <a:lnTo>
                  <a:pt x="2961" y="111"/>
                </a:lnTo>
                <a:lnTo>
                  <a:pt x="2959" y="113"/>
                </a:lnTo>
                <a:lnTo>
                  <a:pt x="2959" y="113"/>
                </a:lnTo>
                <a:lnTo>
                  <a:pt x="2956" y="115"/>
                </a:lnTo>
                <a:lnTo>
                  <a:pt x="2954" y="113"/>
                </a:lnTo>
                <a:lnTo>
                  <a:pt x="2952" y="115"/>
                </a:lnTo>
                <a:lnTo>
                  <a:pt x="2950" y="118"/>
                </a:lnTo>
                <a:lnTo>
                  <a:pt x="2946" y="118"/>
                </a:lnTo>
                <a:lnTo>
                  <a:pt x="2942" y="118"/>
                </a:lnTo>
                <a:lnTo>
                  <a:pt x="2944" y="113"/>
                </a:lnTo>
                <a:lnTo>
                  <a:pt x="2944" y="111"/>
                </a:lnTo>
                <a:lnTo>
                  <a:pt x="2946" y="109"/>
                </a:lnTo>
                <a:lnTo>
                  <a:pt x="2944" y="109"/>
                </a:lnTo>
                <a:lnTo>
                  <a:pt x="2942" y="109"/>
                </a:lnTo>
                <a:lnTo>
                  <a:pt x="2940" y="109"/>
                </a:lnTo>
                <a:lnTo>
                  <a:pt x="2938" y="109"/>
                </a:lnTo>
                <a:lnTo>
                  <a:pt x="2936" y="111"/>
                </a:lnTo>
                <a:lnTo>
                  <a:pt x="2933" y="111"/>
                </a:lnTo>
                <a:lnTo>
                  <a:pt x="2933" y="111"/>
                </a:lnTo>
                <a:lnTo>
                  <a:pt x="2933" y="111"/>
                </a:lnTo>
                <a:lnTo>
                  <a:pt x="2933" y="113"/>
                </a:lnTo>
                <a:lnTo>
                  <a:pt x="2933" y="118"/>
                </a:lnTo>
                <a:lnTo>
                  <a:pt x="2931" y="122"/>
                </a:lnTo>
                <a:lnTo>
                  <a:pt x="2931" y="122"/>
                </a:lnTo>
                <a:lnTo>
                  <a:pt x="2929" y="122"/>
                </a:lnTo>
                <a:lnTo>
                  <a:pt x="2925" y="120"/>
                </a:lnTo>
                <a:lnTo>
                  <a:pt x="2923" y="120"/>
                </a:lnTo>
                <a:lnTo>
                  <a:pt x="2923" y="120"/>
                </a:lnTo>
                <a:lnTo>
                  <a:pt x="2921" y="118"/>
                </a:lnTo>
                <a:lnTo>
                  <a:pt x="2921" y="115"/>
                </a:lnTo>
                <a:lnTo>
                  <a:pt x="2912" y="115"/>
                </a:lnTo>
                <a:lnTo>
                  <a:pt x="2910" y="115"/>
                </a:lnTo>
                <a:lnTo>
                  <a:pt x="2908" y="113"/>
                </a:lnTo>
                <a:lnTo>
                  <a:pt x="2904" y="111"/>
                </a:lnTo>
                <a:lnTo>
                  <a:pt x="2902" y="111"/>
                </a:lnTo>
                <a:lnTo>
                  <a:pt x="2900" y="109"/>
                </a:lnTo>
                <a:lnTo>
                  <a:pt x="2896" y="109"/>
                </a:lnTo>
                <a:lnTo>
                  <a:pt x="2894" y="109"/>
                </a:lnTo>
                <a:lnTo>
                  <a:pt x="2892" y="109"/>
                </a:lnTo>
                <a:lnTo>
                  <a:pt x="2894" y="111"/>
                </a:lnTo>
                <a:lnTo>
                  <a:pt x="2894" y="113"/>
                </a:lnTo>
                <a:lnTo>
                  <a:pt x="2896" y="113"/>
                </a:lnTo>
                <a:lnTo>
                  <a:pt x="2894" y="115"/>
                </a:lnTo>
                <a:lnTo>
                  <a:pt x="2894" y="118"/>
                </a:lnTo>
                <a:lnTo>
                  <a:pt x="2892" y="115"/>
                </a:lnTo>
                <a:lnTo>
                  <a:pt x="2887" y="113"/>
                </a:lnTo>
                <a:lnTo>
                  <a:pt x="2887" y="113"/>
                </a:lnTo>
                <a:lnTo>
                  <a:pt x="2885" y="113"/>
                </a:lnTo>
                <a:lnTo>
                  <a:pt x="2885" y="113"/>
                </a:lnTo>
                <a:lnTo>
                  <a:pt x="2885" y="115"/>
                </a:lnTo>
                <a:lnTo>
                  <a:pt x="2887" y="118"/>
                </a:lnTo>
                <a:lnTo>
                  <a:pt x="2892" y="120"/>
                </a:lnTo>
                <a:lnTo>
                  <a:pt x="2887" y="120"/>
                </a:lnTo>
                <a:lnTo>
                  <a:pt x="2885" y="120"/>
                </a:lnTo>
                <a:lnTo>
                  <a:pt x="2883" y="118"/>
                </a:lnTo>
                <a:lnTo>
                  <a:pt x="2879" y="118"/>
                </a:lnTo>
                <a:lnTo>
                  <a:pt x="2871" y="118"/>
                </a:lnTo>
                <a:lnTo>
                  <a:pt x="2866" y="120"/>
                </a:lnTo>
                <a:lnTo>
                  <a:pt x="2871" y="122"/>
                </a:lnTo>
                <a:lnTo>
                  <a:pt x="2873" y="122"/>
                </a:lnTo>
                <a:close/>
                <a:moveTo>
                  <a:pt x="2969" y="195"/>
                </a:moveTo>
                <a:lnTo>
                  <a:pt x="2963" y="193"/>
                </a:lnTo>
                <a:lnTo>
                  <a:pt x="2959" y="191"/>
                </a:lnTo>
                <a:lnTo>
                  <a:pt x="2954" y="193"/>
                </a:lnTo>
                <a:lnTo>
                  <a:pt x="2950" y="191"/>
                </a:lnTo>
                <a:lnTo>
                  <a:pt x="2946" y="189"/>
                </a:lnTo>
                <a:lnTo>
                  <a:pt x="2942" y="189"/>
                </a:lnTo>
                <a:lnTo>
                  <a:pt x="2944" y="185"/>
                </a:lnTo>
                <a:lnTo>
                  <a:pt x="2946" y="185"/>
                </a:lnTo>
                <a:lnTo>
                  <a:pt x="2948" y="183"/>
                </a:lnTo>
                <a:lnTo>
                  <a:pt x="2946" y="183"/>
                </a:lnTo>
                <a:lnTo>
                  <a:pt x="2942" y="180"/>
                </a:lnTo>
                <a:lnTo>
                  <a:pt x="2940" y="180"/>
                </a:lnTo>
                <a:lnTo>
                  <a:pt x="2938" y="180"/>
                </a:lnTo>
                <a:lnTo>
                  <a:pt x="2933" y="180"/>
                </a:lnTo>
                <a:lnTo>
                  <a:pt x="2931" y="180"/>
                </a:lnTo>
                <a:lnTo>
                  <a:pt x="2929" y="174"/>
                </a:lnTo>
                <a:lnTo>
                  <a:pt x="2927" y="170"/>
                </a:lnTo>
                <a:lnTo>
                  <a:pt x="2923" y="170"/>
                </a:lnTo>
                <a:lnTo>
                  <a:pt x="2921" y="170"/>
                </a:lnTo>
                <a:lnTo>
                  <a:pt x="2919" y="170"/>
                </a:lnTo>
                <a:lnTo>
                  <a:pt x="2912" y="170"/>
                </a:lnTo>
                <a:lnTo>
                  <a:pt x="2902" y="172"/>
                </a:lnTo>
                <a:lnTo>
                  <a:pt x="2900" y="172"/>
                </a:lnTo>
                <a:lnTo>
                  <a:pt x="2902" y="174"/>
                </a:lnTo>
                <a:lnTo>
                  <a:pt x="2906" y="174"/>
                </a:lnTo>
                <a:lnTo>
                  <a:pt x="2904" y="178"/>
                </a:lnTo>
                <a:lnTo>
                  <a:pt x="2908" y="180"/>
                </a:lnTo>
                <a:lnTo>
                  <a:pt x="2910" y="183"/>
                </a:lnTo>
                <a:lnTo>
                  <a:pt x="2912" y="187"/>
                </a:lnTo>
                <a:lnTo>
                  <a:pt x="2915" y="187"/>
                </a:lnTo>
                <a:lnTo>
                  <a:pt x="2921" y="191"/>
                </a:lnTo>
                <a:lnTo>
                  <a:pt x="2921" y="191"/>
                </a:lnTo>
                <a:lnTo>
                  <a:pt x="2919" y="193"/>
                </a:lnTo>
                <a:lnTo>
                  <a:pt x="2917" y="195"/>
                </a:lnTo>
                <a:lnTo>
                  <a:pt x="2915" y="197"/>
                </a:lnTo>
                <a:lnTo>
                  <a:pt x="2915" y="199"/>
                </a:lnTo>
                <a:lnTo>
                  <a:pt x="2910" y="201"/>
                </a:lnTo>
                <a:lnTo>
                  <a:pt x="2910" y="204"/>
                </a:lnTo>
                <a:lnTo>
                  <a:pt x="2912" y="206"/>
                </a:lnTo>
                <a:lnTo>
                  <a:pt x="2925" y="204"/>
                </a:lnTo>
                <a:lnTo>
                  <a:pt x="2927" y="204"/>
                </a:lnTo>
                <a:lnTo>
                  <a:pt x="2929" y="201"/>
                </a:lnTo>
                <a:lnTo>
                  <a:pt x="2931" y="201"/>
                </a:lnTo>
                <a:lnTo>
                  <a:pt x="2933" y="201"/>
                </a:lnTo>
                <a:lnTo>
                  <a:pt x="2936" y="201"/>
                </a:lnTo>
                <a:lnTo>
                  <a:pt x="2936" y="201"/>
                </a:lnTo>
                <a:lnTo>
                  <a:pt x="2938" y="201"/>
                </a:lnTo>
                <a:lnTo>
                  <a:pt x="2936" y="204"/>
                </a:lnTo>
                <a:lnTo>
                  <a:pt x="2933" y="206"/>
                </a:lnTo>
                <a:lnTo>
                  <a:pt x="2933" y="208"/>
                </a:lnTo>
                <a:lnTo>
                  <a:pt x="2933" y="208"/>
                </a:lnTo>
                <a:lnTo>
                  <a:pt x="2933" y="210"/>
                </a:lnTo>
                <a:lnTo>
                  <a:pt x="2933" y="210"/>
                </a:lnTo>
                <a:lnTo>
                  <a:pt x="2938" y="210"/>
                </a:lnTo>
                <a:lnTo>
                  <a:pt x="2940" y="210"/>
                </a:lnTo>
                <a:lnTo>
                  <a:pt x="2942" y="208"/>
                </a:lnTo>
                <a:lnTo>
                  <a:pt x="2942" y="208"/>
                </a:lnTo>
                <a:lnTo>
                  <a:pt x="2946" y="208"/>
                </a:lnTo>
                <a:lnTo>
                  <a:pt x="2948" y="206"/>
                </a:lnTo>
                <a:lnTo>
                  <a:pt x="2952" y="204"/>
                </a:lnTo>
                <a:lnTo>
                  <a:pt x="2952" y="204"/>
                </a:lnTo>
                <a:lnTo>
                  <a:pt x="2954" y="201"/>
                </a:lnTo>
                <a:lnTo>
                  <a:pt x="2956" y="199"/>
                </a:lnTo>
                <a:lnTo>
                  <a:pt x="2956" y="199"/>
                </a:lnTo>
                <a:lnTo>
                  <a:pt x="2969" y="195"/>
                </a:lnTo>
                <a:close/>
                <a:moveTo>
                  <a:pt x="2982" y="384"/>
                </a:moveTo>
                <a:lnTo>
                  <a:pt x="2977" y="384"/>
                </a:lnTo>
                <a:lnTo>
                  <a:pt x="2975" y="384"/>
                </a:lnTo>
                <a:lnTo>
                  <a:pt x="2975" y="386"/>
                </a:lnTo>
                <a:lnTo>
                  <a:pt x="2975" y="386"/>
                </a:lnTo>
                <a:lnTo>
                  <a:pt x="2977" y="386"/>
                </a:lnTo>
                <a:lnTo>
                  <a:pt x="2977" y="388"/>
                </a:lnTo>
                <a:lnTo>
                  <a:pt x="2982" y="388"/>
                </a:lnTo>
                <a:lnTo>
                  <a:pt x="2982" y="388"/>
                </a:lnTo>
                <a:lnTo>
                  <a:pt x="2984" y="388"/>
                </a:lnTo>
                <a:lnTo>
                  <a:pt x="2986" y="388"/>
                </a:lnTo>
                <a:lnTo>
                  <a:pt x="2986" y="386"/>
                </a:lnTo>
                <a:lnTo>
                  <a:pt x="2986" y="386"/>
                </a:lnTo>
                <a:lnTo>
                  <a:pt x="2984" y="384"/>
                </a:lnTo>
                <a:lnTo>
                  <a:pt x="2982" y="384"/>
                </a:lnTo>
                <a:close/>
                <a:moveTo>
                  <a:pt x="3396" y="109"/>
                </a:moveTo>
                <a:lnTo>
                  <a:pt x="3396" y="107"/>
                </a:lnTo>
                <a:lnTo>
                  <a:pt x="3396" y="107"/>
                </a:lnTo>
                <a:lnTo>
                  <a:pt x="3392" y="105"/>
                </a:lnTo>
                <a:lnTo>
                  <a:pt x="3392" y="105"/>
                </a:lnTo>
                <a:lnTo>
                  <a:pt x="3388" y="105"/>
                </a:lnTo>
                <a:lnTo>
                  <a:pt x="3388" y="105"/>
                </a:lnTo>
                <a:lnTo>
                  <a:pt x="3388" y="107"/>
                </a:lnTo>
                <a:lnTo>
                  <a:pt x="3388" y="107"/>
                </a:lnTo>
                <a:lnTo>
                  <a:pt x="3388" y="107"/>
                </a:lnTo>
                <a:lnTo>
                  <a:pt x="3388" y="109"/>
                </a:lnTo>
                <a:lnTo>
                  <a:pt x="3394" y="111"/>
                </a:lnTo>
                <a:lnTo>
                  <a:pt x="3396" y="109"/>
                </a:lnTo>
                <a:close/>
                <a:moveTo>
                  <a:pt x="3415" y="120"/>
                </a:moveTo>
                <a:lnTo>
                  <a:pt x="3415" y="122"/>
                </a:lnTo>
                <a:lnTo>
                  <a:pt x="3422" y="122"/>
                </a:lnTo>
                <a:lnTo>
                  <a:pt x="3434" y="122"/>
                </a:lnTo>
                <a:lnTo>
                  <a:pt x="3434" y="122"/>
                </a:lnTo>
                <a:lnTo>
                  <a:pt x="3434" y="120"/>
                </a:lnTo>
                <a:lnTo>
                  <a:pt x="3434" y="118"/>
                </a:lnTo>
                <a:lnTo>
                  <a:pt x="3434" y="113"/>
                </a:lnTo>
                <a:lnTo>
                  <a:pt x="3434" y="113"/>
                </a:lnTo>
                <a:lnTo>
                  <a:pt x="3432" y="111"/>
                </a:lnTo>
                <a:lnTo>
                  <a:pt x="3430" y="111"/>
                </a:lnTo>
                <a:lnTo>
                  <a:pt x="3428" y="113"/>
                </a:lnTo>
                <a:lnTo>
                  <a:pt x="3420" y="113"/>
                </a:lnTo>
                <a:lnTo>
                  <a:pt x="3420" y="113"/>
                </a:lnTo>
                <a:lnTo>
                  <a:pt x="3420" y="118"/>
                </a:lnTo>
                <a:lnTo>
                  <a:pt x="3417" y="120"/>
                </a:lnTo>
                <a:lnTo>
                  <a:pt x="3415" y="120"/>
                </a:lnTo>
                <a:close/>
                <a:moveTo>
                  <a:pt x="3451" y="88"/>
                </a:moveTo>
                <a:lnTo>
                  <a:pt x="3449" y="86"/>
                </a:lnTo>
                <a:lnTo>
                  <a:pt x="3449" y="86"/>
                </a:lnTo>
                <a:lnTo>
                  <a:pt x="3443" y="90"/>
                </a:lnTo>
                <a:lnTo>
                  <a:pt x="3438" y="90"/>
                </a:lnTo>
                <a:lnTo>
                  <a:pt x="3436" y="90"/>
                </a:lnTo>
                <a:lnTo>
                  <a:pt x="3438" y="95"/>
                </a:lnTo>
                <a:lnTo>
                  <a:pt x="3445" y="95"/>
                </a:lnTo>
                <a:lnTo>
                  <a:pt x="3447" y="99"/>
                </a:lnTo>
                <a:lnTo>
                  <a:pt x="3453" y="99"/>
                </a:lnTo>
                <a:lnTo>
                  <a:pt x="3457" y="99"/>
                </a:lnTo>
                <a:lnTo>
                  <a:pt x="3461" y="99"/>
                </a:lnTo>
                <a:lnTo>
                  <a:pt x="3461" y="97"/>
                </a:lnTo>
                <a:lnTo>
                  <a:pt x="3461" y="95"/>
                </a:lnTo>
                <a:lnTo>
                  <a:pt x="3459" y="92"/>
                </a:lnTo>
                <a:lnTo>
                  <a:pt x="3459" y="90"/>
                </a:lnTo>
                <a:lnTo>
                  <a:pt x="3457" y="90"/>
                </a:lnTo>
                <a:lnTo>
                  <a:pt x="3455" y="88"/>
                </a:lnTo>
                <a:lnTo>
                  <a:pt x="3451" y="88"/>
                </a:lnTo>
                <a:close/>
                <a:moveTo>
                  <a:pt x="3464" y="82"/>
                </a:moveTo>
                <a:lnTo>
                  <a:pt x="3468" y="80"/>
                </a:lnTo>
                <a:lnTo>
                  <a:pt x="3468" y="80"/>
                </a:lnTo>
                <a:lnTo>
                  <a:pt x="3466" y="78"/>
                </a:lnTo>
                <a:lnTo>
                  <a:pt x="3464" y="78"/>
                </a:lnTo>
                <a:lnTo>
                  <a:pt x="3461" y="78"/>
                </a:lnTo>
                <a:lnTo>
                  <a:pt x="3457" y="78"/>
                </a:lnTo>
                <a:lnTo>
                  <a:pt x="3457" y="80"/>
                </a:lnTo>
                <a:lnTo>
                  <a:pt x="3459" y="80"/>
                </a:lnTo>
                <a:lnTo>
                  <a:pt x="3464" y="82"/>
                </a:lnTo>
                <a:close/>
                <a:moveTo>
                  <a:pt x="3407" y="118"/>
                </a:moveTo>
                <a:lnTo>
                  <a:pt x="3411" y="115"/>
                </a:lnTo>
                <a:lnTo>
                  <a:pt x="3411" y="113"/>
                </a:lnTo>
                <a:lnTo>
                  <a:pt x="3409" y="113"/>
                </a:lnTo>
                <a:lnTo>
                  <a:pt x="3407" y="113"/>
                </a:lnTo>
                <a:lnTo>
                  <a:pt x="3405" y="113"/>
                </a:lnTo>
                <a:lnTo>
                  <a:pt x="3405" y="115"/>
                </a:lnTo>
                <a:lnTo>
                  <a:pt x="3405" y="118"/>
                </a:lnTo>
                <a:lnTo>
                  <a:pt x="3407" y="118"/>
                </a:lnTo>
                <a:close/>
                <a:moveTo>
                  <a:pt x="3434" y="107"/>
                </a:moveTo>
                <a:lnTo>
                  <a:pt x="3434" y="109"/>
                </a:lnTo>
                <a:lnTo>
                  <a:pt x="3434" y="109"/>
                </a:lnTo>
                <a:lnTo>
                  <a:pt x="3436" y="111"/>
                </a:lnTo>
                <a:lnTo>
                  <a:pt x="3436" y="111"/>
                </a:lnTo>
                <a:lnTo>
                  <a:pt x="3436" y="113"/>
                </a:lnTo>
                <a:lnTo>
                  <a:pt x="3438" y="118"/>
                </a:lnTo>
                <a:lnTo>
                  <a:pt x="3438" y="120"/>
                </a:lnTo>
                <a:lnTo>
                  <a:pt x="3438" y="120"/>
                </a:lnTo>
                <a:lnTo>
                  <a:pt x="3445" y="122"/>
                </a:lnTo>
                <a:lnTo>
                  <a:pt x="3447" y="120"/>
                </a:lnTo>
                <a:lnTo>
                  <a:pt x="3451" y="118"/>
                </a:lnTo>
                <a:lnTo>
                  <a:pt x="3451" y="118"/>
                </a:lnTo>
                <a:lnTo>
                  <a:pt x="3453" y="115"/>
                </a:lnTo>
                <a:lnTo>
                  <a:pt x="3453" y="113"/>
                </a:lnTo>
                <a:lnTo>
                  <a:pt x="3453" y="113"/>
                </a:lnTo>
                <a:lnTo>
                  <a:pt x="3466" y="113"/>
                </a:lnTo>
                <a:lnTo>
                  <a:pt x="3464" y="111"/>
                </a:lnTo>
                <a:lnTo>
                  <a:pt x="3461" y="111"/>
                </a:lnTo>
                <a:lnTo>
                  <a:pt x="3455" y="109"/>
                </a:lnTo>
                <a:lnTo>
                  <a:pt x="3440" y="109"/>
                </a:lnTo>
                <a:lnTo>
                  <a:pt x="3434" y="107"/>
                </a:lnTo>
                <a:close/>
                <a:moveTo>
                  <a:pt x="3472" y="419"/>
                </a:moveTo>
                <a:lnTo>
                  <a:pt x="3472" y="419"/>
                </a:lnTo>
                <a:lnTo>
                  <a:pt x="3474" y="422"/>
                </a:lnTo>
                <a:lnTo>
                  <a:pt x="3476" y="422"/>
                </a:lnTo>
                <a:lnTo>
                  <a:pt x="3478" y="419"/>
                </a:lnTo>
                <a:lnTo>
                  <a:pt x="3480" y="422"/>
                </a:lnTo>
                <a:lnTo>
                  <a:pt x="3482" y="419"/>
                </a:lnTo>
                <a:lnTo>
                  <a:pt x="3482" y="419"/>
                </a:lnTo>
                <a:lnTo>
                  <a:pt x="3484" y="417"/>
                </a:lnTo>
                <a:lnTo>
                  <a:pt x="3484" y="415"/>
                </a:lnTo>
                <a:lnTo>
                  <a:pt x="3484" y="415"/>
                </a:lnTo>
                <a:lnTo>
                  <a:pt x="3482" y="413"/>
                </a:lnTo>
                <a:lnTo>
                  <a:pt x="3480" y="413"/>
                </a:lnTo>
                <a:lnTo>
                  <a:pt x="3476" y="411"/>
                </a:lnTo>
                <a:lnTo>
                  <a:pt x="3472" y="407"/>
                </a:lnTo>
                <a:lnTo>
                  <a:pt x="3470" y="407"/>
                </a:lnTo>
                <a:lnTo>
                  <a:pt x="3468" y="405"/>
                </a:lnTo>
                <a:lnTo>
                  <a:pt x="3468" y="403"/>
                </a:lnTo>
                <a:lnTo>
                  <a:pt x="3464" y="401"/>
                </a:lnTo>
                <a:lnTo>
                  <a:pt x="3464" y="401"/>
                </a:lnTo>
                <a:lnTo>
                  <a:pt x="3464" y="401"/>
                </a:lnTo>
                <a:lnTo>
                  <a:pt x="3459" y="403"/>
                </a:lnTo>
                <a:lnTo>
                  <a:pt x="3457" y="403"/>
                </a:lnTo>
                <a:lnTo>
                  <a:pt x="3457" y="405"/>
                </a:lnTo>
                <a:lnTo>
                  <a:pt x="3455" y="405"/>
                </a:lnTo>
                <a:lnTo>
                  <a:pt x="3455" y="407"/>
                </a:lnTo>
                <a:lnTo>
                  <a:pt x="3455" y="409"/>
                </a:lnTo>
                <a:lnTo>
                  <a:pt x="3457" y="409"/>
                </a:lnTo>
                <a:lnTo>
                  <a:pt x="3457" y="411"/>
                </a:lnTo>
                <a:lnTo>
                  <a:pt x="3457" y="411"/>
                </a:lnTo>
                <a:lnTo>
                  <a:pt x="3461" y="415"/>
                </a:lnTo>
                <a:lnTo>
                  <a:pt x="3464" y="415"/>
                </a:lnTo>
                <a:lnTo>
                  <a:pt x="3464" y="415"/>
                </a:lnTo>
                <a:lnTo>
                  <a:pt x="3464" y="415"/>
                </a:lnTo>
                <a:lnTo>
                  <a:pt x="3466" y="415"/>
                </a:lnTo>
                <a:lnTo>
                  <a:pt x="3468" y="415"/>
                </a:lnTo>
                <a:lnTo>
                  <a:pt x="3470" y="415"/>
                </a:lnTo>
                <a:lnTo>
                  <a:pt x="3470" y="417"/>
                </a:lnTo>
                <a:lnTo>
                  <a:pt x="3470" y="419"/>
                </a:lnTo>
                <a:lnTo>
                  <a:pt x="3472" y="419"/>
                </a:lnTo>
                <a:close/>
                <a:moveTo>
                  <a:pt x="3623" y="331"/>
                </a:moveTo>
                <a:lnTo>
                  <a:pt x="3627" y="331"/>
                </a:lnTo>
                <a:lnTo>
                  <a:pt x="3627" y="331"/>
                </a:lnTo>
                <a:lnTo>
                  <a:pt x="3631" y="331"/>
                </a:lnTo>
                <a:lnTo>
                  <a:pt x="3635" y="329"/>
                </a:lnTo>
                <a:lnTo>
                  <a:pt x="3642" y="329"/>
                </a:lnTo>
                <a:lnTo>
                  <a:pt x="3646" y="329"/>
                </a:lnTo>
                <a:lnTo>
                  <a:pt x="3646" y="327"/>
                </a:lnTo>
                <a:lnTo>
                  <a:pt x="3646" y="325"/>
                </a:lnTo>
                <a:lnTo>
                  <a:pt x="3644" y="323"/>
                </a:lnTo>
                <a:lnTo>
                  <a:pt x="3642" y="323"/>
                </a:lnTo>
                <a:lnTo>
                  <a:pt x="3640" y="321"/>
                </a:lnTo>
                <a:lnTo>
                  <a:pt x="3637" y="321"/>
                </a:lnTo>
                <a:lnTo>
                  <a:pt x="3637" y="319"/>
                </a:lnTo>
                <a:lnTo>
                  <a:pt x="3635" y="319"/>
                </a:lnTo>
                <a:lnTo>
                  <a:pt x="3627" y="321"/>
                </a:lnTo>
                <a:lnTo>
                  <a:pt x="3625" y="321"/>
                </a:lnTo>
                <a:lnTo>
                  <a:pt x="3623" y="323"/>
                </a:lnTo>
                <a:lnTo>
                  <a:pt x="3623" y="327"/>
                </a:lnTo>
                <a:lnTo>
                  <a:pt x="3621" y="329"/>
                </a:lnTo>
                <a:lnTo>
                  <a:pt x="3621" y="329"/>
                </a:lnTo>
                <a:lnTo>
                  <a:pt x="3621" y="331"/>
                </a:lnTo>
                <a:lnTo>
                  <a:pt x="3623" y="331"/>
                </a:lnTo>
                <a:lnTo>
                  <a:pt x="3623" y="331"/>
                </a:lnTo>
                <a:close/>
                <a:moveTo>
                  <a:pt x="3552" y="233"/>
                </a:moveTo>
                <a:lnTo>
                  <a:pt x="3549" y="233"/>
                </a:lnTo>
                <a:lnTo>
                  <a:pt x="3549" y="233"/>
                </a:lnTo>
                <a:lnTo>
                  <a:pt x="3545" y="235"/>
                </a:lnTo>
                <a:lnTo>
                  <a:pt x="3541" y="237"/>
                </a:lnTo>
                <a:lnTo>
                  <a:pt x="3528" y="239"/>
                </a:lnTo>
                <a:lnTo>
                  <a:pt x="3520" y="241"/>
                </a:lnTo>
                <a:lnTo>
                  <a:pt x="3518" y="241"/>
                </a:lnTo>
                <a:lnTo>
                  <a:pt x="3512" y="241"/>
                </a:lnTo>
                <a:lnTo>
                  <a:pt x="3510" y="241"/>
                </a:lnTo>
                <a:lnTo>
                  <a:pt x="3503" y="239"/>
                </a:lnTo>
                <a:lnTo>
                  <a:pt x="3499" y="239"/>
                </a:lnTo>
                <a:lnTo>
                  <a:pt x="3495" y="239"/>
                </a:lnTo>
                <a:lnTo>
                  <a:pt x="3493" y="239"/>
                </a:lnTo>
                <a:lnTo>
                  <a:pt x="3493" y="241"/>
                </a:lnTo>
                <a:lnTo>
                  <a:pt x="3493" y="243"/>
                </a:lnTo>
                <a:lnTo>
                  <a:pt x="3493" y="245"/>
                </a:lnTo>
                <a:lnTo>
                  <a:pt x="3491" y="245"/>
                </a:lnTo>
                <a:lnTo>
                  <a:pt x="3491" y="245"/>
                </a:lnTo>
                <a:lnTo>
                  <a:pt x="3489" y="245"/>
                </a:lnTo>
                <a:lnTo>
                  <a:pt x="3487" y="245"/>
                </a:lnTo>
                <a:lnTo>
                  <a:pt x="3487" y="245"/>
                </a:lnTo>
                <a:lnTo>
                  <a:pt x="3480" y="245"/>
                </a:lnTo>
                <a:lnTo>
                  <a:pt x="3478" y="245"/>
                </a:lnTo>
                <a:lnTo>
                  <a:pt x="3478" y="250"/>
                </a:lnTo>
                <a:lnTo>
                  <a:pt x="3474" y="250"/>
                </a:lnTo>
                <a:lnTo>
                  <a:pt x="3468" y="252"/>
                </a:lnTo>
                <a:lnTo>
                  <a:pt x="3464" y="252"/>
                </a:lnTo>
                <a:lnTo>
                  <a:pt x="3461" y="252"/>
                </a:lnTo>
                <a:lnTo>
                  <a:pt x="3461" y="252"/>
                </a:lnTo>
                <a:lnTo>
                  <a:pt x="3457" y="254"/>
                </a:lnTo>
                <a:lnTo>
                  <a:pt x="3453" y="256"/>
                </a:lnTo>
                <a:lnTo>
                  <a:pt x="3449" y="258"/>
                </a:lnTo>
                <a:lnTo>
                  <a:pt x="3449" y="260"/>
                </a:lnTo>
                <a:lnTo>
                  <a:pt x="3449" y="260"/>
                </a:lnTo>
                <a:lnTo>
                  <a:pt x="3445" y="262"/>
                </a:lnTo>
                <a:lnTo>
                  <a:pt x="3445" y="264"/>
                </a:lnTo>
                <a:lnTo>
                  <a:pt x="3443" y="266"/>
                </a:lnTo>
                <a:lnTo>
                  <a:pt x="3443" y="266"/>
                </a:lnTo>
                <a:lnTo>
                  <a:pt x="3438" y="266"/>
                </a:lnTo>
                <a:lnTo>
                  <a:pt x="3434" y="266"/>
                </a:lnTo>
                <a:lnTo>
                  <a:pt x="3434" y="266"/>
                </a:lnTo>
                <a:lnTo>
                  <a:pt x="3432" y="266"/>
                </a:lnTo>
                <a:lnTo>
                  <a:pt x="3430" y="269"/>
                </a:lnTo>
                <a:lnTo>
                  <a:pt x="3430" y="269"/>
                </a:lnTo>
                <a:lnTo>
                  <a:pt x="3432" y="271"/>
                </a:lnTo>
                <a:lnTo>
                  <a:pt x="3428" y="275"/>
                </a:lnTo>
                <a:lnTo>
                  <a:pt x="3426" y="275"/>
                </a:lnTo>
                <a:lnTo>
                  <a:pt x="3424" y="273"/>
                </a:lnTo>
                <a:lnTo>
                  <a:pt x="3424" y="273"/>
                </a:lnTo>
                <a:lnTo>
                  <a:pt x="3422" y="273"/>
                </a:lnTo>
                <a:lnTo>
                  <a:pt x="3420" y="273"/>
                </a:lnTo>
                <a:lnTo>
                  <a:pt x="3417" y="273"/>
                </a:lnTo>
                <a:lnTo>
                  <a:pt x="3415" y="273"/>
                </a:lnTo>
                <a:lnTo>
                  <a:pt x="3417" y="275"/>
                </a:lnTo>
                <a:lnTo>
                  <a:pt x="3417" y="275"/>
                </a:lnTo>
                <a:lnTo>
                  <a:pt x="3420" y="277"/>
                </a:lnTo>
                <a:lnTo>
                  <a:pt x="3424" y="277"/>
                </a:lnTo>
                <a:lnTo>
                  <a:pt x="3426" y="279"/>
                </a:lnTo>
                <a:lnTo>
                  <a:pt x="3426" y="279"/>
                </a:lnTo>
                <a:lnTo>
                  <a:pt x="3422" y="281"/>
                </a:lnTo>
                <a:lnTo>
                  <a:pt x="3417" y="283"/>
                </a:lnTo>
                <a:lnTo>
                  <a:pt x="3413" y="287"/>
                </a:lnTo>
                <a:lnTo>
                  <a:pt x="3413" y="287"/>
                </a:lnTo>
                <a:lnTo>
                  <a:pt x="3413" y="289"/>
                </a:lnTo>
                <a:lnTo>
                  <a:pt x="3413" y="289"/>
                </a:lnTo>
                <a:lnTo>
                  <a:pt x="3415" y="289"/>
                </a:lnTo>
                <a:lnTo>
                  <a:pt x="3417" y="289"/>
                </a:lnTo>
                <a:lnTo>
                  <a:pt x="3422" y="292"/>
                </a:lnTo>
                <a:lnTo>
                  <a:pt x="3420" y="292"/>
                </a:lnTo>
                <a:lnTo>
                  <a:pt x="3411" y="294"/>
                </a:lnTo>
                <a:lnTo>
                  <a:pt x="3409" y="294"/>
                </a:lnTo>
                <a:lnTo>
                  <a:pt x="3405" y="300"/>
                </a:lnTo>
                <a:lnTo>
                  <a:pt x="3403" y="302"/>
                </a:lnTo>
                <a:lnTo>
                  <a:pt x="3403" y="302"/>
                </a:lnTo>
                <a:lnTo>
                  <a:pt x="3401" y="304"/>
                </a:lnTo>
                <a:lnTo>
                  <a:pt x="3399" y="306"/>
                </a:lnTo>
                <a:lnTo>
                  <a:pt x="3399" y="306"/>
                </a:lnTo>
                <a:lnTo>
                  <a:pt x="3396" y="308"/>
                </a:lnTo>
                <a:lnTo>
                  <a:pt x="3392" y="308"/>
                </a:lnTo>
                <a:lnTo>
                  <a:pt x="3390" y="310"/>
                </a:lnTo>
                <a:lnTo>
                  <a:pt x="3388" y="310"/>
                </a:lnTo>
                <a:lnTo>
                  <a:pt x="3386" y="313"/>
                </a:lnTo>
                <a:lnTo>
                  <a:pt x="3388" y="315"/>
                </a:lnTo>
                <a:lnTo>
                  <a:pt x="3392" y="319"/>
                </a:lnTo>
                <a:lnTo>
                  <a:pt x="3392" y="321"/>
                </a:lnTo>
                <a:lnTo>
                  <a:pt x="3394" y="323"/>
                </a:lnTo>
                <a:lnTo>
                  <a:pt x="3399" y="321"/>
                </a:lnTo>
                <a:lnTo>
                  <a:pt x="3401" y="321"/>
                </a:lnTo>
                <a:lnTo>
                  <a:pt x="3405" y="321"/>
                </a:lnTo>
                <a:lnTo>
                  <a:pt x="3409" y="323"/>
                </a:lnTo>
                <a:lnTo>
                  <a:pt x="3413" y="323"/>
                </a:lnTo>
                <a:lnTo>
                  <a:pt x="3420" y="323"/>
                </a:lnTo>
                <a:lnTo>
                  <a:pt x="3422" y="325"/>
                </a:lnTo>
                <a:lnTo>
                  <a:pt x="3426" y="325"/>
                </a:lnTo>
                <a:lnTo>
                  <a:pt x="3428" y="325"/>
                </a:lnTo>
                <a:lnTo>
                  <a:pt x="3432" y="323"/>
                </a:lnTo>
                <a:lnTo>
                  <a:pt x="3436" y="319"/>
                </a:lnTo>
                <a:lnTo>
                  <a:pt x="3440" y="317"/>
                </a:lnTo>
                <a:lnTo>
                  <a:pt x="3440" y="315"/>
                </a:lnTo>
                <a:lnTo>
                  <a:pt x="3440" y="313"/>
                </a:lnTo>
                <a:lnTo>
                  <a:pt x="3438" y="310"/>
                </a:lnTo>
                <a:lnTo>
                  <a:pt x="3438" y="310"/>
                </a:lnTo>
                <a:lnTo>
                  <a:pt x="3440" y="310"/>
                </a:lnTo>
                <a:lnTo>
                  <a:pt x="3443" y="313"/>
                </a:lnTo>
                <a:lnTo>
                  <a:pt x="3443" y="313"/>
                </a:lnTo>
                <a:lnTo>
                  <a:pt x="3445" y="313"/>
                </a:lnTo>
                <a:lnTo>
                  <a:pt x="3445" y="310"/>
                </a:lnTo>
                <a:lnTo>
                  <a:pt x="3447" y="310"/>
                </a:lnTo>
                <a:lnTo>
                  <a:pt x="3447" y="308"/>
                </a:lnTo>
                <a:lnTo>
                  <a:pt x="3445" y="306"/>
                </a:lnTo>
                <a:lnTo>
                  <a:pt x="3445" y="306"/>
                </a:lnTo>
                <a:lnTo>
                  <a:pt x="3455" y="302"/>
                </a:lnTo>
                <a:lnTo>
                  <a:pt x="3457" y="300"/>
                </a:lnTo>
                <a:lnTo>
                  <a:pt x="3457" y="298"/>
                </a:lnTo>
                <a:lnTo>
                  <a:pt x="3457" y="296"/>
                </a:lnTo>
                <a:lnTo>
                  <a:pt x="3455" y="294"/>
                </a:lnTo>
                <a:lnTo>
                  <a:pt x="3455" y="292"/>
                </a:lnTo>
                <a:lnTo>
                  <a:pt x="3455" y="292"/>
                </a:lnTo>
                <a:lnTo>
                  <a:pt x="3461" y="292"/>
                </a:lnTo>
                <a:lnTo>
                  <a:pt x="3464" y="292"/>
                </a:lnTo>
                <a:lnTo>
                  <a:pt x="3464" y="292"/>
                </a:lnTo>
                <a:lnTo>
                  <a:pt x="3464" y="289"/>
                </a:lnTo>
                <a:lnTo>
                  <a:pt x="3466" y="287"/>
                </a:lnTo>
                <a:lnTo>
                  <a:pt x="3466" y="287"/>
                </a:lnTo>
                <a:lnTo>
                  <a:pt x="3466" y="285"/>
                </a:lnTo>
                <a:lnTo>
                  <a:pt x="3472" y="287"/>
                </a:lnTo>
                <a:lnTo>
                  <a:pt x="3472" y="287"/>
                </a:lnTo>
                <a:lnTo>
                  <a:pt x="3474" y="287"/>
                </a:lnTo>
                <a:lnTo>
                  <a:pt x="3474" y="287"/>
                </a:lnTo>
                <a:lnTo>
                  <a:pt x="3474" y="285"/>
                </a:lnTo>
                <a:lnTo>
                  <a:pt x="3474" y="285"/>
                </a:lnTo>
                <a:lnTo>
                  <a:pt x="3476" y="285"/>
                </a:lnTo>
                <a:lnTo>
                  <a:pt x="3478" y="285"/>
                </a:lnTo>
                <a:lnTo>
                  <a:pt x="3480" y="283"/>
                </a:lnTo>
                <a:lnTo>
                  <a:pt x="3480" y="281"/>
                </a:lnTo>
                <a:lnTo>
                  <a:pt x="3482" y="281"/>
                </a:lnTo>
                <a:lnTo>
                  <a:pt x="3484" y="279"/>
                </a:lnTo>
                <a:lnTo>
                  <a:pt x="3484" y="279"/>
                </a:lnTo>
                <a:lnTo>
                  <a:pt x="3480" y="279"/>
                </a:lnTo>
                <a:lnTo>
                  <a:pt x="3480" y="277"/>
                </a:lnTo>
                <a:lnTo>
                  <a:pt x="3484" y="275"/>
                </a:lnTo>
                <a:lnTo>
                  <a:pt x="3484" y="275"/>
                </a:lnTo>
                <a:lnTo>
                  <a:pt x="3487" y="275"/>
                </a:lnTo>
                <a:lnTo>
                  <a:pt x="3487" y="275"/>
                </a:lnTo>
                <a:lnTo>
                  <a:pt x="3489" y="275"/>
                </a:lnTo>
                <a:lnTo>
                  <a:pt x="3491" y="273"/>
                </a:lnTo>
                <a:lnTo>
                  <a:pt x="3493" y="271"/>
                </a:lnTo>
                <a:lnTo>
                  <a:pt x="3495" y="269"/>
                </a:lnTo>
                <a:lnTo>
                  <a:pt x="3497" y="269"/>
                </a:lnTo>
                <a:lnTo>
                  <a:pt x="3499" y="269"/>
                </a:lnTo>
                <a:lnTo>
                  <a:pt x="3501" y="269"/>
                </a:lnTo>
                <a:lnTo>
                  <a:pt x="3508" y="264"/>
                </a:lnTo>
                <a:lnTo>
                  <a:pt x="3520" y="260"/>
                </a:lnTo>
                <a:lnTo>
                  <a:pt x="3524" y="260"/>
                </a:lnTo>
                <a:lnTo>
                  <a:pt x="3531" y="258"/>
                </a:lnTo>
                <a:lnTo>
                  <a:pt x="3533" y="258"/>
                </a:lnTo>
                <a:lnTo>
                  <a:pt x="3539" y="256"/>
                </a:lnTo>
                <a:lnTo>
                  <a:pt x="3545" y="254"/>
                </a:lnTo>
                <a:lnTo>
                  <a:pt x="3552" y="254"/>
                </a:lnTo>
                <a:lnTo>
                  <a:pt x="3558" y="252"/>
                </a:lnTo>
                <a:lnTo>
                  <a:pt x="3568" y="250"/>
                </a:lnTo>
                <a:lnTo>
                  <a:pt x="3572" y="248"/>
                </a:lnTo>
                <a:lnTo>
                  <a:pt x="3577" y="245"/>
                </a:lnTo>
                <a:lnTo>
                  <a:pt x="3581" y="245"/>
                </a:lnTo>
                <a:lnTo>
                  <a:pt x="3583" y="243"/>
                </a:lnTo>
                <a:lnTo>
                  <a:pt x="3589" y="241"/>
                </a:lnTo>
                <a:lnTo>
                  <a:pt x="3596" y="239"/>
                </a:lnTo>
                <a:lnTo>
                  <a:pt x="3596" y="239"/>
                </a:lnTo>
                <a:lnTo>
                  <a:pt x="3602" y="235"/>
                </a:lnTo>
                <a:lnTo>
                  <a:pt x="3606" y="231"/>
                </a:lnTo>
                <a:lnTo>
                  <a:pt x="3606" y="231"/>
                </a:lnTo>
                <a:lnTo>
                  <a:pt x="3606" y="229"/>
                </a:lnTo>
                <a:lnTo>
                  <a:pt x="3606" y="227"/>
                </a:lnTo>
                <a:lnTo>
                  <a:pt x="3606" y="227"/>
                </a:lnTo>
                <a:lnTo>
                  <a:pt x="3606" y="224"/>
                </a:lnTo>
                <a:lnTo>
                  <a:pt x="3604" y="222"/>
                </a:lnTo>
                <a:lnTo>
                  <a:pt x="3600" y="220"/>
                </a:lnTo>
                <a:lnTo>
                  <a:pt x="3593" y="218"/>
                </a:lnTo>
                <a:lnTo>
                  <a:pt x="3587" y="218"/>
                </a:lnTo>
                <a:lnTo>
                  <a:pt x="3585" y="218"/>
                </a:lnTo>
                <a:lnTo>
                  <a:pt x="3583" y="220"/>
                </a:lnTo>
                <a:lnTo>
                  <a:pt x="3577" y="220"/>
                </a:lnTo>
                <a:lnTo>
                  <a:pt x="3568" y="224"/>
                </a:lnTo>
                <a:lnTo>
                  <a:pt x="3564" y="227"/>
                </a:lnTo>
                <a:lnTo>
                  <a:pt x="3564" y="229"/>
                </a:lnTo>
                <a:lnTo>
                  <a:pt x="3562" y="231"/>
                </a:lnTo>
                <a:lnTo>
                  <a:pt x="3560" y="231"/>
                </a:lnTo>
                <a:lnTo>
                  <a:pt x="3558" y="231"/>
                </a:lnTo>
                <a:lnTo>
                  <a:pt x="3558" y="231"/>
                </a:lnTo>
                <a:lnTo>
                  <a:pt x="3554" y="233"/>
                </a:lnTo>
                <a:lnTo>
                  <a:pt x="3552" y="233"/>
                </a:lnTo>
                <a:close/>
                <a:moveTo>
                  <a:pt x="3355" y="359"/>
                </a:moveTo>
                <a:lnTo>
                  <a:pt x="3355" y="361"/>
                </a:lnTo>
                <a:lnTo>
                  <a:pt x="3352" y="363"/>
                </a:lnTo>
                <a:lnTo>
                  <a:pt x="3352" y="365"/>
                </a:lnTo>
                <a:lnTo>
                  <a:pt x="3352" y="367"/>
                </a:lnTo>
                <a:lnTo>
                  <a:pt x="3355" y="369"/>
                </a:lnTo>
                <a:lnTo>
                  <a:pt x="3355" y="371"/>
                </a:lnTo>
                <a:lnTo>
                  <a:pt x="3357" y="373"/>
                </a:lnTo>
                <a:lnTo>
                  <a:pt x="3359" y="373"/>
                </a:lnTo>
                <a:lnTo>
                  <a:pt x="3361" y="375"/>
                </a:lnTo>
                <a:lnTo>
                  <a:pt x="3363" y="373"/>
                </a:lnTo>
                <a:lnTo>
                  <a:pt x="3367" y="373"/>
                </a:lnTo>
                <a:lnTo>
                  <a:pt x="3371" y="373"/>
                </a:lnTo>
                <a:lnTo>
                  <a:pt x="3373" y="373"/>
                </a:lnTo>
                <a:lnTo>
                  <a:pt x="3382" y="373"/>
                </a:lnTo>
                <a:lnTo>
                  <a:pt x="3382" y="373"/>
                </a:lnTo>
                <a:lnTo>
                  <a:pt x="3380" y="373"/>
                </a:lnTo>
                <a:lnTo>
                  <a:pt x="3380" y="375"/>
                </a:lnTo>
                <a:lnTo>
                  <a:pt x="3382" y="378"/>
                </a:lnTo>
                <a:lnTo>
                  <a:pt x="3384" y="378"/>
                </a:lnTo>
                <a:lnTo>
                  <a:pt x="3384" y="378"/>
                </a:lnTo>
                <a:lnTo>
                  <a:pt x="3384" y="380"/>
                </a:lnTo>
                <a:lnTo>
                  <a:pt x="3388" y="382"/>
                </a:lnTo>
                <a:lnTo>
                  <a:pt x="3392" y="384"/>
                </a:lnTo>
                <a:lnTo>
                  <a:pt x="3392" y="384"/>
                </a:lnTo>
                <a:lnTo>
                  <a:pt x="3388" y="384"/>
                </a:lnTo>
                <a:lnTo>
                  <a:pt x="3388" y="384"/>
                </a:lnTo>
                <a:lnTo>
                  <a:pt x="3388" y="386"/>
                </a:lnTo>
                <a:lnTo>
                  <a:pt x="3386" y="384"/>
                </a:lnTo>
                <a:lnTo>
                  <a:pt x="3384" y="386"/>
                </a:lnTo>
                <a:lnTo>
                  <a:pt x="3384" y="386"/>
                </a:lnTo>
                <a:lnTo>
                  <a:pt x="3384" y="388"/>
                </a:lnTo>
                <a:lnTo>
                  <a:pt x="3384" y="390"/>
                </a:lnTo>
                <a:lnTo>
                  <a:pt x="3382" y="390"/>
                </a:lnTo>
                <a:lnTo>
                  <a:pt x="3382" y="390"/>
                </a:lnTo>
                <a:lnTo>
                  <a:pt x="3386" y="392"/>
                </a:lnTo>
                <a:lnTo>
                  <a:pt x="3392" y="392"/>
                </a:lnTo>
                <a:lnTo>
                  <a:pt x="3394" y="394"/>
                </a:lnTo>
                <a:lnTo>
                  <a:pt x="3396" y="394"/>
                </a:lnTo>
                <a:lnTo>
                  <a:pt x="3399" y="394"/>
                </a:lnTo>
                <a:lnTo>
                  <a:pt x="3399" y="394"/>
                </a:lnTo>
                <a:lnTo>
                  <a:pt x="3399" y="394"/>
                </a:lnTo>
                <a:lnTo>
                  <a:pt x="3403" y="394"/>
                </a:lnTo>
                <a:lnTo>
                  <a:pt x="3405" y="396"/>
                </a:lnTo>
                <a:lnTo>
                  <a:pt x="3407" y="396"/>
                </a:lnTo>
                <a:lnTo>
                  <a:pt x="3415" y="394"/>
                </a:lnTo>
                <a:lnTo>
                  <a:pt x="3415" y="396"/>
                </a:lnTo>
                <a:lnTo>
                  <a:pt x="3415" y="396"/>
                </a:lnTo>
                <a:lnTo>
                  <a:pt x="3415" y="396"/>
                </a:lnTo>
                <a:lnTo>
                  <a:pt x="3417" y="396"/>
                </a:lnTo>
                <a:lnTo>
                  <a:pt x="3417" y="396"/>
                </a:lnTo>
                <a:lnTo>
                  <a:pt x="3420" y="396"/>
                </a:lnTo>
                <a:lnTo>
                  <a:pt x="3422" y="396"/>
                </a:lnTo>
                <a:lnTo>
                  <a:pt x="3422" y="396"/>
                </a:lnTo>
                <a:lnTo>
                  <a:pt x="3426" y="398"/>
                </a:lnTo>
                <a:lnTo>
                  <a:pt x="3426" y="398"/>
                </a:lnTo>
                <a:lnTo>
                  <a:pt x="3428" y="398"/>
                </a:lnTo>
                <a:lnTo>
                  <a:pt x="3426" y="396"/>
                </a:lnTo>
                <a:lnTo>
                  <a:pt x="3424" y="396"/>
                </a:lnTo>
                <a:lnTo>
                  <a:pt x="3424" y="394"/>
                </a:lnTo>
                <a:lnTo>
                  <a:pt x="3424" y="394"/>
                </a:lnTo>
                <a:lnTo>
                  <a:pt x="3426" y="394"/>
                </a:lnTo>
                <a:lnTo>
                  <a:pt x="3428" y="394"/>
                </a:lnTo>
                <a:lnTo>
                  <a:pt x="3428" y="396"/>
                </a:lnTo>
                <a:lnTo>
                  <a:pt x="3428" y="396"/>
                </a:lnTo>
                <a:lnTo>
                  <a:pt x="3436" y="398"/>
                </a:lnTo>
                <a:lnTo>
                  <a:pt x="3436" y="396"/>
                </a:lnTo>
                <a:lnTo>
                  <a:pt x="3436" y="396"/>
                </a:lnTo>
                <a:lnTo>
                  <a:pt x="3440" y="396"/>
                </a:lnTo>
                <a:lnTo>
                  <a:pt x="3443" y="394"/>
                </a:lnTo>
                <a:lnTo>
                  <a:pt x="3440" y="392"/>
                </a:lnTo>
                <a:lnTo>
                  <a:pt x="3440" y="392"/>
                </a:lnTo>
                <a:lnTo>
                  <a:pt x="3434" y="390"/>
                </a:lnTo>
                <a:lnTo>
                  <a:pt x="3432" y="388"/>
                </a:lnTo>
                <a:lnTo>
                  <a:pt x="3426" y="384"/>
                </a:lnTo>
                <a:lnTo>
                  <a:pt x="3420" y="378"/>
                </a:lnTo>
                <a:lnTo>
                  <a:pt x="3415" y="373"/>
                </a:lnTo>
                <a:lnTo>
                  <a:pt x="3413" y="369"/>
                </a:lnTo>
                <a:lnTo>
                  <a:pt x="3413" y="367"/>
                </a:lnTo>
                <a:lnTo>
                  <a:pt x="3411" y="365"/>
                </a:lnTo>
                <a:lnTo>
                  <a:pt x="3409" y="363"/>
                </a:lnTo>
                <a:lnTo>
                  <a:pt x="3409" y="361"/>
                </a:lnTo>
                <a:lnTo>
                  <a:pt x="3411" y="357"/>
                </a:lnTo>
                <a:lnTo>
                  <a:pt x="3411" y="357"/>
                </a:lnTo>
                <a:lnTo>
                  <a:pt x="3411" y="354"/>
                </a:lnTo>
                <a:lnTo>
                  <a:pt x="3411" y="352"/>
                </a:lnTo>
                <a:lnTo>
                  <a:pt x="3411" y="350"/>
                </a:lnTo>
                <a:lnTo>
                  <a:pt x="3409" y="350"/>
                </a:lnTo>
                <a:lnTo>
                  <a:pt x="3409" y="348"/>
                </a:lnTo>
                <a:lnTo>
                  <a:pt x="3411" y="346"/>
                </a:lnTo>
                <a:lnTo>
                  <a:pt x="3411" y="346"/>
                </a:lnTo>
                <a:lnTo>
                  <a:pt x="3411" y="344"/>
                </a:lnTo>
                <a:lnTo>
                  <a:pt x="3413" y="344"/>
                </a:lnTo>
                <a:lnTo>
                  <a:pt x="3415" y="342"/>
                </a:lnTo>
                <a:lnTo>
                  <a:pt x="3415" y="342"/>
                </a:lnTo>
                <a:lnTo>
                  <a:pt x="3415" y="340"/>
                </a:lnTo>
                <a:lnTo>
                  <a:pt x="3415" y="340"/>
                </a:lnTo>
                <a:lnTo>
                  <a:pt x="3420" y="340"/>
                </a:lnTo>
                <a:lnTo>
                  <a:pt x="3422" y="338"/>
                </a:lnTo>
                <a:lnTo>
                  <a:pt x="3422" y="338"/>
                </a:lnTo>
                <a:lnTo>
                  <a:pt x="3422" y="336"/>
                </a:lnTo>
                <a:lnTo>
                  <a:pt x="3422" y="333"/>
                </a:lnTo>
                <a:lnTo>
                  <a:pt x="3422" y="331"/>
                </a:lnTo>
                <a:lnTo>
                  <a:pt x="3424" y="329"/>
                </a:lnTo>
                <a:lnTo>
                  <a:pt x="3424" y="329"/>
                </a:lnTo>
                <a:lnTo>
                  <a:pt x="3426" y="327"/>
                </a:lnTo>
                <a:lnTo>
                  <a:pt x="3424" y="327"/>
                </a:lnTo>
                <a:lnTo>
                  <a:pt x="3422" y="327"/>
                </a:lnTo>
                <a:lnTo>
                  <a:pt x="3415" y="325"/>
                </a:lnTo>
                <a:lnTo>
                  <a:pt x="3409" y="325"/>
                </a:lnTo>
                <a:lnTo>
                  <a:pt x="3407" y="323"/>
                </a:lnTo>
                <a:lnTo>
                  <a:pt x="3403" y="323"/>
                </a:lnTo>
                <a:lnTo>
                  <a:pt x="3401" y="323"/>
                </a:lnTo>
                <a:lnTo>
                  <a:pt x="3401" y="323"/>
                </a:lnTo>
                <a:lnTo>
                  <a:pt x="3394" y="325"/>
                </a:lnTo>
                <a:lnTo>
                  <a:pt x="3392" y="325"/>
                </a:lnTo>
                <a:lnTo>
                  <a:pt x="3392" y="325"/>
                </a:lnTo>
                <a:lnTo>
                  <a:pt x="3388" y="325"/>
                </a:lnTo>
                <a:lnTo>
                  <a:pt x="3386" y="325"/>
                </a:lnTo>
                <a:lnTo>
                  <a:pt x="3384" y="327"/>
                </a:lnTo>
                <a:lnTo>
                  <a:pt x="3384" y="327"/>
                </a:lnTo>
                <a:lnTo>
                  <a:pt x="3380" y="327"/>
                </a:lnTo>
                <a:lnTo>
                  <a:pt x="3380" y="329"/>
                </a:lnTo>
                <a:lnTo>
                  <a:pt x="3378" y="329"/>
                </a:lnTo>
                <a:lnTo>
                  <a:pt x="3378" y="331"/>
                </a:lnTo>
                <a:lnTo>
                  <a:pt x="3380" y="333"/>
                </a:lnTo>
                <a:lnTo>
                  <a:pt x="3380" y="333"/>
                </a:lnTo>
                <a:lnTo>
                  <a:pt x="3382" y="336"/>
                </a:lnTo>
                <a:lnTo>
                  <a:pt x="3380" y="336"/>
                </a:lnTo>
                <a:lnTo>
                  <a:pt x="3378" y="336"/>
                </a:lnTo>
                <a:lnTo>
                  <a:pt x="3376" y="336"/>
                </a:lnTo>
                <a:lnTo>
                  <a:pt x="3373" y="336"/>
                </a:lnTo>
                <a:lnTo>
                  <a:pt x="3373" y="338"/>
                </a:lnTo>
                <a:lnTo>
                  <a:pt x="3369" y="340"/>
                </a:lnTo>
                <a:lnTo>
                  <a:pt x="3369" y="340"/>
                </a:lnTo>
                <a:lnTo>
                  <a:pt x="3369" y="340"/>
                </a:lnTo>
                <a:lnTo>
                  <a:pt x="3369" y="342"/>
                </a:lnTo>
                <a:lnTo>
                  <a:pt x="3371" y="342"/>
                </a:lnTo>
                <a:lnTo>
                  <a:pt x="3373" y="342"/>
                </a:lnTo>
                <a:lnTo>
                  <a:pt x="3373" y="344"/>
                </a:lnTo>
                <a:lnTo>
                  <a:pt x="3373" y="344"/>
                </a:lnTo>
                <a:lnTo>
                  <a:pt x="3373" y="346"/>
                </a:lnTo>
                <a:lnTo>
                  <a:pt x="3371" y="348"/>
                </a:lnTo>
                <a:lnTo>
                  <a:pt x="3371" y="348"/>
                </a:lnTo>
                <a:lnTo>
                  <a:pt x="3371" y="350"/>
                </a:lnTo>
                <a:lnTo>
                  <a:pt x="3371" y="352"/>
                </a:lnTo>
                <a:lnTo>
                  <a:pt x="3369" y="352"/>
                </a:lnTo>
                <a:lnTo>
                  <a:pt x="3369" y="352"/>
                </a:lnTo>
                <a:lnTo>
                  <a:pt x="3367" y="354"/>
                </a:lnTo>
                <a:lnTo>
                  <a:pt x="3367" y="354"/>
                </a:lnTo>
                <a:lnTo>
                  <a:pt x="3365" y="357"/>
                </a:lnTo>
                <a:lnTo>
                  <a:pt x="3365" y="357"/>
                </a:lnTo>
                <a:lnTo>
                  <a:pt x="3363" y="357"/>
                </a:lnTo>
                <a:lnTo>
                  <a:pt x="3359" y="357"/>
                </a:lnTo>
                <a:lnTo>
                  <a:pt x="3359" y="357"/>
                </a:lnTo>
                <a:lnTo>
                  <a:pt x="3357" y="359"/>
                </a:lnTo>
                <a:lnTo>
                  <a:pt x="3355" y="359"/>
                </a:lnTo>
                <a:close/>
                <a:moveTo>
                  <a:pt x="3461" y="124"/>
                </a:moveTo>
                <a:lnTo>
                  <a:pt x="3464" y="126"/>
                </a:lnTo>
                <a:lnTo>
                  <a:pt x="3466" y="126"/>
                </a:lnTo>
                <a:lnTo>
                  <a:pt x="3466" y="126"/>
                </a:lnTo>
                <a:lnTo>
                  <a:pt x="3468" y="126"/>
                </a:lnTo>
                <a:lnTo>
                  <a:pt x="3472" y="126"/>
                </a:lnTo>
                <a:lnTo>
                  <a:pt x="3476" y="124"/>
                </a:lnTo>
                <a:lnTo>
                  <a:pt x="3474" y="122"/>
                </a:lnTo>
                <a:lnTo>
                  <a:pt x="3470" y="120"/>
                </a:lnTo>
                <a:lnTo>
                  <a:pt x="3461" y="122"/>
                </a:lnTo>
                <a:lnTo>
                  <a:pt x="3461" y="122"/>
                </a:lnTo>
                <a:lnTo>
                  <a:pt x="3461" y="124"/>
                </a:lnTo>
                <a:close/>
                <a:moveTo>
                  <a:pt x="3570" y="392"/>
                </a:moveTo>
                <a:lnTo>
                  <a:pt x="3570" y="394"/>
                </a:lnTo>
                <a:lnTo>
                  <a:pt x="3570" y="394"/>
                </a:lnTo>
                <a:lnTo>
                  <a:pt x="3570" y="396"/>
                </a:lnTo>
                <a:lnTo>
                  <a:pt x="3570" y="398"/>
                </a:lnTo>
                <a:lnTo>
                  <a:pt x="3570" y="401"/>
                </a:lnTo>
                <a:lnTo>
                  <a:pt x="3572" y="401"/>
                </a:lnTo>
                <a:lnTo>
                  <a:pt x="3572" y="398"/>
                </a:lnTo>
                <a:lnTo>
                  <a:pt x="3570" y="394"/>
                </a:lnTo>
                <a:lnTo>
                  <a:pt x="3570" y="392"/>
                </a:lnTo>
                <a:lnTo>
                  <a:pt x="3570" y="392"/>
                </a:lnTo>
                <a:close/>
                <a:moveTo>
                  <a:pt x="3396" y="99"/>
                </a:moveTo>
                <a:lnTo>
                  <a:pt x="3399" y="99"/>
                </a:lnTo>
                <a:lnTo>
                  <a:pt x="3399" y="99"/>
                </a:lnTo>
                <a:lnTo>
                  <a:pt x="3401" y="99"/>
                </a:lnTo>
                <a:lnTo>
                  <a:pt x="3407" y="99"/>
                </a:lnTo>
                <a:lnTo>
                  <a:pt x="3413" y="101"/>
                </a:lnTo>
                <a:lnTo>
                  <a:pt x="3415" y="103"/>
                </a:lnTo>
                <a:lnTo>
                  <a:pt x="3417" y="103"/>
                </a:lnTo>
                <a:lnTo>
                  <a:pt x="3424" y="103"/>
                </a:lnTo>
                <a:lnTo>
                  <a:pt x="3430" y="103"/>
                </a:lnTo>
                <a:lnTo>
                  <a:pt x="3443" y="99"/>
                </a:lnTo>
                <a:lnTo>
                  <a:pt x="3443" y="99"/>
                </a:lnTo>
                <a:lnTo>
                  <a:pt x="3443" y="97"/>
                </a:lnTo>
                <a:lnTo>
                  <a:pt x="3432" y="95"/>
                </a:lnTo>
                <a:lnTo>
                  <a:pt x="3426" y="90"/>
                </a:lnTo>
                <a:lnTo>
                  <a:pt x="3422" y="90"/>
                </a:lnTo>
                <a:lnTo>
                  <a:pt x="3411" y="90"/>
                </a:lnTo>
                <a:lnTo>
                  <a:pt x="3401" y="86"/>
                </a:lnTo>
                <a:lnTo>
                  <a:pt x="3399" y="86"/>
                </a:lnTo>
                <a:lnTo>
                  <a:pt x="3396" y="92"/>
                </a:lnTo>
                <a:lnTo>
                  <a:pt x="3394" y="95"/>
                </a:lnTo>
                <a:lnTo>
                  <a:pt x="3394" y="95"/>
                </a:lnTo>
                <a:lnTo>
                  <a:pt x="3390" y="95"/>
                </a:lnTo>
                <a:lnTo>
                  <a:pt x="3390" y="97"/>
                </a:lnTo>
                <a:lnTo>
                  <a:pt x="3396" y="99"/>
                </a:lnTo>
                <a:close/>
                <a:moveTo>
                  <a:pt x="3686" y="336"/>
                </a:moveTo>
                <a:lnTo>
                  <a:pt x="3688" y="336"/>
                </a:lnTo>
                <a:lnTo>
                  <a:pt x="3690" y="338"/>
                </a:lnTo>
                <a:lnTo>
                  <a:pt x="3690" y="338"/>
                </a:lnTo>
                <a:lnTo>
                  <a:pt x="3690" y="336"/>
                </a:lnTo>
                <a:lnTo>
                  <a:pt x="3690" y="336"/>
                </a:lnTo>
                <a:lnTo>
                  <a:pt x="3690" y="333"/>
                </a:lnTo>
                <a:lnTo>
                  <a:pt x="3690" y="331"/>
                </a:lnTo>
                <a:lnTo>
                  <a:pt x="3694" y="331"/>
                </a:lnTo>
                <a:lnTo>
                  <a:pt x="3690" y="331"/>
                </a:lnTo>
                <a:lnTo>
                  <a:pt x="3688" y="329"/>
                </a:lnTo>
                <a:lnTo>
                  <a:pt x="3686" y="329"/>
                </a:lnTo>
                <a:lnTo>
                  <a:pt x="3684" y="329"/>
                </a:lnTo>
                <a:lnTo>
                  <a:pt x="3681" y="331"/>
                </a:lnTo>
                <a:lnTo>
                  <a:pt x="3681" y="333"/>
                </a:lnTo>
                <a:lnTo>
                  <a:pt x="3681" y="333"/>
                </a:lnTo>
                <a:lnTo>
                  <a:pt x="3686" y="336"/>
                </a:lnTo>
                <a:close/>
                <a:moveTo>
                  <a:pt x="3522" y="92"/>
                </a:moveTo>
                <a:lnTo>
                  <a:pt x="3518" y="95"/>
                </a:lnTo>
                <a:lnTo>
                  <a:pt x="3514" y="97"/>
                </a:lnTo>
                <a:lnTo>
                  <a:pt x="3514" y="97"/>
                </a:lnTo>
                <a:lnTo>
                  <a:pt x="3516" y="99"/>
                </a:lnTo>
                <a:lnTo>
                  <a:pt x="3520" y="101"/>
                </a:lnTo>
                <a:lnTo>
                  <a:pt x="3522" y="101"/>
                </a:lnTo>
                <a:lnTo>
                  <a:pt x="3526" y="101"/>
                </a:lnTo>
                <a:lnTo>
                  <a:pt x="3543" y="99"/>
                </a:lnTo>
                <a:lnTo>
                  <a:pt x="3549" y="97"/>
                </a:lnTo>
                <a:lnTo>
                  <a:pt x="3556" y="92"/>
                </a:lnTo>
                <a:lnTo>
                  <a:pt x="3556" y="92"/>
                </a:lnTo>
                <a:lnTo>
                  <a:pt x="3554" y="90"/>
                </a:lnTo>
                <a:lnTo>
                  <a:pt x="3556" y="88"/>
                </a:lnTo>
                <a:lnTo>
                  <a:pt x="3554" y="88"/>
                </a:lnTo>
                <a:lnTo>
                  <a:pt x="3552" y="86"/>
                </a:lnTo>
                <a:lnTo>
                  <a:pt x="3549" y="86"/>
                </a:lnTo>
                <a:lnTo>
                  <a:pt x="3547" y="84"/>
                </a:lnTo>
                <a:lnTo>
                  <a:pt x="3543" y="84"/>
                </a:lnTo>
                <a:lnTo>
                  <a:pt x="3539" y="84"/>
                </a:lnTo>
                <a:lnTo>
                  <a:pt x="3539" y="86"/>
                </a:lnTo>
                <a:lnTo>
                  <a:pt x="3539" y="88"/>
                </a:lnTo>
                <a:lnTo>
                  <a:pt x="3537" y="90"/>
                </a:lnTo>
                <a:lnTo>
                  <a:pt x="3537" y="90"/>
                </a:lnTo>
                <a:lnTo>
                  <a:pt x="3533" y="92"/>
                </a:lnTo>
                <a:lnTo>
                  <a:pt x="3528" y="92"/>
                </a:lnTo>
                <a:lnTo>
                  <a:pt x="3522" y="92"/>
                </a:lnTo>
                <a:close/>
                <a:moveTo>
                  <a:pt x="3415" y="84"/>
                </a:moveTo>
                <a:lnTo>
                  <a:pt x="3422" y="84"/>
                </a:lnTo>
                <a:lnTo>
                  <a:pt x="3424" y="84"/>
                </a:lnTo>
                <a:lnTo>
                  <a:pt x="3426" y="84"/>
                </a:lnTo>
                <a:lnTo>
                  <a:pt x="3428" y="84"/>
                </a:lnTo>
                <a:lnTo>
                  <a:pt x="3430" y="82"/>
                </a:lnTo>
                <a:lnTo>
                  <a:pt x="3436" y="84"/>
                </a:lnTo>
                <a:lnTo>
                  <a:pt x="3440" y="86"/>
                </a:lnTo>
                <a:lnTo>
                  <a:pt x="3445" y="86"/>
                </a:lnTo>
                <a:lnTo>
                  <a:pt x="3447" y="84"/>
                </a:lnTo>
                <a:lnTo>
                  <a:pt x="3449" y="82"/>
                </a:lnTo>
                <a:lnTo>
                  <a:pt x="3447" y="80"/>
                </a:lnTo>
                <a:lnTo>
                  <a:pt x="3447" y="78"/>
                </a:lnTo>
                <a:lnTo>
                  <a:pt x="3453" y="78"/>
                </a:lnTo>
                <a:lnTo>
                  <a:pt x="3455" y="78"/>
                </a:lnTo>
                <a:lnTo>
                  <a:pt x="3455" y="76"/>
                </a:lnTo>
                <a:lnTo>
                  <a:pt x="3449" y="74"/>
                </a:lnTo>
                <a:lnTo>
                  <a:pt x="3447" y="74"/>
                </a:lnTo>
                <a:lnTo>
                  <a:pt x="3445" y="71"/>
                </a:lnTo>
                <a:lnTo>
                  <a:pt x="3445" y="71"/>
                </a:lnTo>
                <a:lnTo>
                  <a:pt x="3440" y="71"/>
                </a:lnTo>
                <a:lnTo>
                  <a:pt x="3438" y="74"/>
                </a:lnTo>
                <a:lnTo>
                  <a:pt x="3434" y="74"/>
                </a:lnTo>
                <a:lnTo>
                  <a:pt x="3432" y="74"/>
                </a:lnTo>
                <a:lnTo>
                  <a:pt x="3430" y="76"/>
                </a:lnTo>
                <a:lnTo>
                  <a:pt x="3426" y="78"/>
                </a:lnTo>
                <a:lnTo>
                  <a:pt x="3422" y="80"/>
                </a:lnTo>
                <a:lnTo>
                  <a:pt x="3415" y="80"/>
                </a:lnTo>
                <a:lnTo>
                  <a:pt x="3411" y="80"/>
                </a:lnTo>
                <a:lnTo>
                  <a:pt x="3413" y="84"/>
                </a:lnTo>
                <a:lnTo>
                  <a:pt x="3415" y="84"/>
                </a:lnTo>
                <a:close/>
                <a:moveTo>
                  <a:pt x="3369" y="118"/>
                </a:moveTo>
                <a:lnTo>
                  <a:pt x="3369" y="118"/>
                </a:lnTo>
                <a:lnTo>
                  <a:pt x="3369" y="118"/>
                </a:lnTo>
                <a:lnTo>
                  <a:pt x="3373" y="118"/>
                </a:lnTo>
                <a:lnTo>
                  <a:pt x="3384" y="118"/>
                </a:lnTo>
                <a:lnTo>
                  <a:pt x="3386" y="118"/>
                </a:lnTo>
                <a:lnTo>
                  <a:pt x="3386" y="118"/>
                </a:lnTo>
                <a:lnTo>
                  <a:pt x="3388" y="115"/>
                </a:lnTo>
                <a:lnTo>
                  <a:pt x="3382" y="113"/>
                </a:lnTo>
                <a:lnTo>
                  <a:pt x="3380" y="111"/>
                </a:lnTo>
                <a:lnTo>
                  <a:pt x="3380" y="111"/>
                </a:lnTo>
                <a:lnTo>
                  <a:pt x="3378" y="111"/>
                </a:lnTo>
                <a:lnTo>
                  <a:pt x="3373" y="111"/>
                </a:lnTo>
                <a:lnTo>
                  <a:pt x="3371" y="113"/>
                </a:lnTo>
                <a:lnTo>
                  <a:pt x="3371" y="113"/>
                </a:lnTo>
                <a:lnTo>
                  <a:pt x="3369" y="113"/>
                </a:lnTo>
                <a:lnTo>
                  <a:pt x="3365" y="115"/>
                </a:lnTo>
                <a:lnTo>
                  <a:pt x="3365" y="115"/>
                </a:lnTo>
                <a:lnTo>
                  <a:pt x="3365" y="118"/>
                </a:lnTo>
                <a:lnTo>
                  <a:pt x="3369" y="118"/>
                </a:lnTo>
                <a:close/>
                <a:moveTo>
                  <a:pt x="3447" y="67"/>
                </a:moveTo>
                <a:lnTo>
                  <a:pt x="3453" y="67"/>
                </a:lnTo>
                <a:lnTo>
                  <a:pt x="3468" y="65"/>
                </a:lnTo>
                <a:lnTo>
                  <a:pt x="3468" y="65"/>
                </a:lnTo>
                <a:lnTo>
                  <a:pt x="3468" y="63"/>
                </a:lnTo>
                <a:lnTo>
                  <a:pt x="3466" y="61"/>
                </a:lnTo>
                <a:lnTo>
                  <a:pt x="3449" y="63"/>
                </a:lnTo>
                <a:lnTo>
                  <a:pt x="3447" y="63"/>
                </a:lnTo>
                <a:lnTo>
                  <a:pt x="3447" y="65"/>
                </a:lnTo>
                <a:lnTo>
                  <a:pt x="3447" y="67"/>
                </a:lnTo>
                <a:lnTo>
                  <a:pt x="3447" y="67"/>
                </a:lnTo>
                <a:lnTo>
                  <a:pt x="3447" y="67"/>
                </a:lnTo>
                <a:close/>
                <a:moveTo>
                  <a:pt x="3514" y="69"/>
                </a:moveTo>
                <a:lnTo>
                  <a:pt x="3514" y="69"/>
                </a:lnTo>
                <a:lnTo>
                  <a:pt x="3518" y="69"/>
                </a:lnTo>
                <a:lnTo>
                  <a:pt x="3528" y="71"/>
                </a:lnTo>
                <a:lnTo>
                  <a:pt x="3531" y="69"/>
                </a:lnTo>
                <a:lnTo>
                  <a:pt x="3533" y="69"/>
                </a:lnTo>
                <a:lnTo>
                  <a:pt x="3531" y="67"/>
                </a:lnTo>
                <a:lnTo>
                  <a:pt x="3531" y="67"/>
                </a:lnTo>
                <a:lnTo>
                  <a:pt x="3518" y="67"/>
                </a:lnTo>
                <a:lnTo>
                  <a:pt x="3510" y="67"/>
                </a:lnTo>
                <a:lnTo>
                  <a:pt x="3508" y="67"/>
                </a:lnTo>
                <a:lnTo>
                  <a:pt x="3514" y="69"/>
                </a:lnTo>
                <a:lnTo>
                  <a:pt x="3514" y="69"/>
                </a:lnTo>
                <a:close/>
                <a:moveTo>
                  <a:pt x="3489" y="92"/>
                </a:moveTo>
                <a:lnTo>
                  <a:pt x="3493" y="92"/>
                </a:lnTo>
                <a:lnTo>
                  <a:pt x="3499" y="90"/>
                </a:lnTo>
                <a:lnTo>
                  <a:pt x="3499" y="88"/>
                </a:lnTo>
                <a:lnTo>
                  <a:pt x="3497" y="88"/>
                </a:lnTo>
                <a:lnTo>
                  <a:pt x="3484" y="88"/>
                </a:lnTo>
                <a:lnTo>
                  <a:pt x="3478" y="90"/>
                </a:lnTo>
                <a:lnTo>
                  <a:pt x="3478" y="90"/>
                </a:lnTo>
                <a:lnTo>
                  <a:pt x="3478" y="92"/>
                </a:lnTo>
                <a:lnTo>
                  <a:pt x="3482" y="92"/>
                </a:lnTo>
                <a:lnTo>
                  <a:pt x="3489" y="92"/>
                </a:lnTo>
                <a:close/>
                <a:moveTo>
                  <a:pt x="3468" y="103"/>
                </a:moveTo>
                <a:lnTo>
                  <a:pt x="3466" y="105"/>
                </a:lnTo>
                <a:lnTo>
                  <a:pt x="3468" y="107"/>
                </a:lnTo>
                <a:lnTo>
                  <a:pt x="3468" y="107"/>
                </a:lnTo>
                <a:lnTo>
                  <a:pt x="3472" y="109"/>
                </a:lnTo>
                <a:lnTo>
                  <a:pt x="3476" y="109"/>
                </a:lnTo>
                <a:lnTo>
                  <a:pt x="3480" y="107"/>
                </a:lnTo>
                <a:lnTo>
                  <a:pt x="3487" y="109"/>
                </a:lnTo>
                <a:lnTo>
                  <a:pt x="3493" y="111"/>
                </a:lnTo>
                <a:lnTo>
                  <a:pt x="3495" y="107"/>
                </a:lnTo>
                <a:lnTo>
                  <a:pt x="3499" y="107"/>
                </a:lnTo>
                <a:lnTo>
                  <a:pt x="3501" y="105"/>
                </a:lnTo>
                <a:lnTo>
                  <a:pt x="3503" y="105"/>
                </a:lnTo>
                <a:lnTo>
                  <a:pt x="3508" y="103"/>
                </a:lnTo>
                <a:lnTo>
                  <a:pt x="3508" y="101"/>
                </a:lnTo>
                <a:lnTo>
                  <a:pt x="3510" y="101"/>
                </a:lnTo>
                <a:lnTo>
                  <a:pt x="3510" y="99"/>
                </a:lnTo>
                <a:lnTo>
                  <a:pt x="3508" y="97"/>
                </a:lnTo>
                <a:lnTo>
                  <a:pt x="3508" y="95"/>
                </a:lnTo>
                <a:lnTo>
                  <a:pt x="3503" y="95"/>
                </a:lnTo>
                <a:lnTo>
                  <a:pt x="3499" y="95"/>
                </a:lnTo>
                <a:lnTo>
                  <a:pt x="3495" y="95"/>
                </a:lnTo>
                <a:lnTo>
                  <a:pt x="3489" y="97"/>
                </a:lnTo>
                <a:lnTo>
                  <a:pt x="3484" y="97"/>
                </a:lnTo>
                <a:lnTo>
                  <a:pt x="3480" y="97"/>
                </a:lnTo>
                <a:lnTo>
                  <a:pt x="3480" y="97"/>
                </a:lnTo>
                <a:lnTo>
                  <a:pt x="3478" y="97"/>
                </a:lnTo>
                <a:lnTo>
                  <a:pt x="3472" y="97"/>
                </a:lnTo>
                <a:lnTo>
                  <a:pt x="3472" y="97"/>
                </a:lnTo>
                <a:lnTo>
                  <a:pt x="3470" y="99"/>
                </a:lnTo>
                <a:lnTo>
                  <a:pt x="3470" y="99"/>
                </a:lnTo>
                <a:lnTo>
                  <a:pt x="3468" y="101"/>
                </a:lnTo>
                <a:lnTo>
                  <a:pt x="3468" y="103"/>
                </a:lnTo>
                <a:close/>
                <a:moveTo>
                  <a:pt x="3834" y="294"/>
                </a:moveTo>
                <a:lnTo>
                  <a:pt x="3836" y="294"/>
                </a:lnTo>
                <a:lnTo>
                  <a:pt x="3836" y="292"/>
                </a:lnTo>
                <a:lnTo>
                  <a:pt x="3834" y="292"/>
                </a:lnTo>
                <a:lnTo>
                  <a:pt x="3832" y="292"/>
                </a:lnTo>
                <a:lnTo>
                  <a:pt x="3830" y="294"/>
                </a:lnTo>
                <a:lnTo>
                  <a:pt x="3830" y="294"/>
                </a:lnTo>
                <a:lnTo>
                  <a:pt x="3834" y="294"/>
                </a:lnTo>
                <a:close/>
                <a:moveTo>
                  <a:pt x="201" y="774"/>
                </a:moveTo>
                <a:lnTo>
                  <a:pt x="199" y="774"/>
                </a:lnTo>
                <a:lnTo>
                  <a:pt x="199" y="774"/>
                </a:lnTo>
                <a:lnTo>
                  <a:pt x="199" y="774"/>
                </a:lnTo>
                <a:lnTo>
                  <a:pt x="199" y="776"/>
                </a:lnTo>
                <a:lnTo>
                  <a:pt x="199" y="776"/>
                </a:lnTo>
                <a:lnTo>
                  <a:pt x="199" y="776"/>
                </a:lnTo>
                <a:lnTo>
                  <a:pt x="201" y="776"/>
                </a:lnTo>
                <a:lnTo>
                  <a:pt x="201" y="774"/>
                </a:lnTo>
                <a:lnTo>
                  <a:pt x="201" y="774"/>
                </a:lnTo>
                <a:lnTo>
                  <a:pt x="201" y="774"/>
                </a:lnTo>
                <a:lnTo>
                  <a:pt x="201" y="774"/>
                </a:lnTo>
                <a:close/>
                <a:moveTo>
                  <a:pt x="300" y="1575"/>
                </a:moveTo>
                <a:lnTo>
                  <a:pt x="298" y="1575"/>
                </a:lnTo>
                <a:lnTo>
                  <a:pt x="298" y="1575"/>
                </a:lnTo>
                <a:lnTo>
                  <a:pt x="300" y="1577"/>
                </a:lnTo>
                <a:lnTo>
                  <a:pt x="300" y="1575"/>
                </a:lnTo>
                <a:lnTo>
                  <a:pt x="300" y="1575"/>
                </a:lnTo>
                <a:lnTo>
                  <a:pt x="300" y="1575"/>
                </a:lnTo>
                <a:lnTo>
                  <a:pt x="300" y="1577"/>
                </a:lnTo>
                <a:lnTo>
                  <a:pt x="300" y="1577"/>
                </a:lnTo>
                <a:lnTo>
                  <a:pt x="300" y="1577"/>
                </a:lnTo>
                <a:lnTo>
                  <a:pt x="300" y="1577"/>
                </a:lnTo>
                <a:lnTo>
                  <a:pt x="300" y="1577"/>
                </a:lnTo>
                <a:lnTo>
                  <a:pt x="300" y="1577"/>
                </a:lnTo>
                <a:lnTo>
                  <a:pt x="300" y="1575"/>
                </a:lnTo>
                <a:lnTo>
                  <a:pt x="300" y="1575"/>
                </a:lnTo>
                <a:close/>
                <a:moveTo>
                  <a:pt x="245" y="755"/>
                </a:moveTo>
                <a:lnTo>
                  <a:pt x="243" y="755"/>
                </a:lnTo>
                <a:lnTo>
                  <a:pt x="243" y="755"/>
                </a:lnTo>
                <a:lnTo>
                  <a:pt x="241" y="755"/>
                </a:lnTo>
                <a:lnTo>
                  <a:pt x="241" y="755"/>
                </a:lnTo>
                <a:lnTo>
                  <a:pt x="239" y="751"/>
                </a:lnTo>
                <a:lnTo>
                  <a:pt x="239" y="751"/>
                </a:lnTo>
                <a:lnTo>
                  <a:pt x="239" y="749"/>
                </a:lnTo>
                <a:lnTo>
                  <a:pt x="237" y="749"/>
                </a:lnTo>
                <a:lnTo>
                  <a:pt x="235" y="749"/>
                </a:lnTo>
                <a:lnTo>
                  <a:pt x="235" y="749"/>
                </a:lnTo>
                <a:lnTo>
                  <a:pt x="230" y="751"/>
                </a:lnTo>
                <a:lnTo>
                  <a:pt x="228" y="753"/>
                </a:lnTo>
                <a:lnTo>
                  <a:pt x="226" y="753"/>
                </a:lnTo>
                <a:lnTo>
                  <a:pt x="224" y="753"/>
                </a:lnTo>
                <a:lnTo>
                  <a:pt x="224" y="753"/>
                </a:lnTo>
                <a:lnTo>
                  <a:pt x="222" y="757"/>
                </a:lnTo>
                <a:lnTo>
                  <a:pt x="220" y="757"/>
                </a:lnTo>
                <a:lnTo>
                  <a:pt x="218" y="757"/>
                </a:lnTo>
                <a:lnTo>
                  <a:pt x="218" y="759"/>
                </a:lnTo>
                <a:lnTo>
                  <a:pt x="218" y="759"/>
                </a:lnTo>
                <a:lnTo>
                  <a:pt x="220" y="761"/>
                </a:lnTo>
                <a:lnTo>
                  <a:pt x="220" y="761"/>
                </a:lnTo>
                <a:lnTo>
                  <a:pt x="220" y="761"/>
                </a:lnTo>
                <a:lnTo>
                  <a:pt x="224" y="761"/>
                </a:lnTo>
                <a:lnTo>
                  <a:pt x="224" y="761"/>
                </a:lnTo>
                <a:lnTo>
                  <a:pt x="226" y="761"/>
                </a:lnTo>
                <a:lnTo>
                  <a:pt x="226" y="761"/>
                </a:lnTo>
                <a:lnTo>
                  <a:pt x="228" y="759"/>
                </a:lnTo>
                <a:lnTo>
                  <a:pt x="228" y="759"/>
                </a:lnTo>
                <a:lnTo>
                  <a:pt x="230" y="757"/>
                </a:lnTo>
                <a:lnTo>
                  <a:pt x="239" y="757"/>
                </a:lnTo>
                <a:lnTo>
                  <a:pt x="239" y="757"/>
                </a:lnTo>
                <a:lnTo>
                  <a:pt x="241" y="755"/>
                </a:lnTo>
                <a:lnTo>
                  <a:pt x="245" y="757"/>
                </a:lnTo>
                <a:lnTo>
                  <a:pt x="245" y="757"/>
                </a:lnTo>
                <a:lnTo>
                  <a:pt x="245" y="755"/>
                </a:lnTo>
                <a:close/>
                <a:moveTo>
                  <a:pt x="210" y="765"/>
                </a:moveTo>
                <a:lnTo>
                  <a:pt x="210" y="765"/>
                </a:lnTo>
                <a:lnTo>
                  <a:pt x="210" y="765"/>
                </a:lnTo>
                <a:lnTo>
                  <a:pt x="210" y="765"/>
                </a:lnTo>
                <a:lnTo>
                  <a:pt x="207" y="765"/>
                </a:lnTo>
                <a:lnTo>
                  <a:pt x="207" y="765"/>
                </a:lnTo>
                <a:lnTo>
                  <a:pt x="207" y="767"/>
                </a:lnTo>
                <a:lnTo>
                  <a:pt x="210" y="767"/>
                </a:lnTo>
                <a:lnTo>
                  <a:pt x="210" y="767"/>
                </a:lnTo>
                <a:lnTo>
                  <a:pt x="210" y="767"/>
                </a:lnTo>
                <a:lnTo>
                  <a:pt x="212" y="765"/>
                </a:lnTo>
                <a:lnTo>
                  <a:pt x="212" y="765"/>
                </a:lnTo>
                <a:lnTo>
                  <a:pt x="210" y="765"/>
                </a:lnTo>
                <a:close/>
                <a:moveTo>
                  <a:pt x="207" y="642"/>
                </a:moveTo>
                <a:lnTo>
                  <a:pt x="207" y="640"/>
                </a:lnTo>
                <a:lnTo>
                  <a:pt x="205" y="640"/>
                </a:lnTo>
                <a:lnTo>
                  <a:pt x="205" y="640"/>
                </a:lnTo>
                <a:lnTo>
                  <a:pt x="203" y="640"/>
                </a:lnTo>
                <a:lnTo>
                  <a:pt x="201" y="640"/>
                </a:lnTo>
                <a:lnTo>
                  <a:pt x="201" y="640"/>
                </a:lnTo>
                <a:lnTo>
                  <a:pt x="201" y="637"/>
                </a:lnTo>
                <a:lnTo>
                  <a:pt x="199" y="637"/>
                </a:lnTo>
                <a:lnTo>
                  <a:pt x="197" y="640"/>
                </a:lnTo>
                <a:lnTo>
                  <a:pt x="197" y="640"/>
                </a:lnTo>
                <a:lnTo>
                  <a:pt x="197" y="640"/>
                </a:lnTo>
                <a:lnTo>
                  <a:pt x="195" y="640"/>
                </a:lnTo>
                <a:lnTo>
                  <a:pt x="193" y="640"/>
                </a:lnTo>
                <a:lnTo>
                  <a:pt x="191" y="640"/>
                </a:lnTo>
                <a:lnTo>
                  <a:pt x="191" y="642"/>
                </a:lnTo>
                <a:lnTo>
                  <a:pt x="184" y="642"/>
                </a:lnTo>
                <a:lnTo>
                  <a:pt x="184" y="642"/>
                </a:lnTo>
                <a:lnTo>
                  <a:pt x="182" y="642"/>
                </a:lnTo>
                <a:lnTo>
                  <a:pt x="184" y="644"/>
                </a:lnTo>
                <a:lnTo>
                  <a:pt x="186" y="646"/>
                </a:lnTo>
                <a:lnTo>
                  <a:pt x="189" y="648"/>
                </a:lnTo>
                <a:lnTo>
                  <a:pt x="193" y="650"/>
                </a:lnTo>
                <a:lnTo>
                  <a:pt x="197" y="650"/>
                </a:lnTo>
                <a:lnTo>
                  <a:pt x="199" y="650"/>
                </a:lnTo>
                <a:lnTo>
                  <a:pt x="201" y="652"/>
                </a:lnTo>
                <a:lnTo>
                  <a:pt x="201" y="652"/>
                </a:lnTo>
                <a:lnTo>
                  <a:pt x="201" y="652"/>
                </a:lnTo>
                <a:lnTo>
                  <a:pt x="201" y="650"/>
                </a:lnTo>
                <a:lnTo>
                  <a:pt x="201" y="650"/>
                </a:lnTo>
                <a:lnTo>
                  <a:pt x="203" y="650"/>
                </a:lnTo>
                <a:lnTo>
                  <a:pt x="205" y="650"/>
                </a:lnTo>
                <a:lnTo>
                  <a:pt x="210" y="648"/>
                </a:lnTo>
                <a:lnTo>
                  <a:pt x="210" y="648"/>
                </a:lnTo>
                <a:lnTo>
                  <a:pt x="207" y="646"/>
                </a:lnTo>
                <a:lnTo>
                  <a:pt x="207" y="646"/>
                </a:lnTo>
                <a:lnTo>
                  <a:pt x="207" y="644"/>
                </a:lnTo>
                <a:lnTo>
                  <a:pt x="207" y="644"/>
                </a:lnTo>
                <a:lnTo>
                  <a:pt x="207" y="642"/>
                </a:lnTo>
                <a:lnTo>
                  <a:pt x="207" y="642"/>
                </a:lnTo>
                <a:close/>
                <a:moveTo>
                  <a:pt x="54" y="811"/>
                </a:moveTo>
                <a:lnTo>
                  <a:pt x="54" y="811"/>
                </a:lnTo>
                <a:lnTo>
                  <a:pt x="57" y="814"/>
                </a:lnTo>
                <a:lnTo>
                  <a:pt x="59" y="811"/>
                </a:lnTo>
                <a:lnTo>
                  <a:pt x="57" y="811"/>
                </a:lnTo>
                <a:lnTo>
                  <a:pt x="54" y="811"/>
                </a:lnTo>
                <a:close/>
                <a:moveTo>
                  <a:pt x="151" y="717"/>
                </a:moveTo>
                <a:lnTo>
                  <a:pt x="151" y="717"/>
                </a:lnTo>
                <a:lnTo>
                  <a:pt x="149" y="717"/>
                </a:lnTo>
                <a:lnTo>
                  <a:pt x="149" y="717"/>
                </a:lnTo>
                <a:lnTo>
                  <a:pt x="151" y="719"/>
                </a:lnTo>
                <a:lnTo>
                  <a:pt x="151" y="719"/>
                </a:lnTo>
                <a:lnTo>
                  <a:pt x="153" y="717"/>
                </a:lnTo>
                <a:lnTo>
                  <a:pt x="153" y="717"/>
                </a:lnTo>
                <a:lnTo>
                  <a:pt x="151" y="717"/>
                </a:lnTo>
                <a:close/>
                <a:moveTo>
                  <a:pt x="163" y="577"/>
                </a:moveTo>
                <a:lnTo>
                  <a:pt x="163" y="575"/>
                </a:lnTo>
                <a:lnTo>
                  <a:pt x="159" y="572"/>
                </a:lnTo>
                <a:lnTo>
                  <a:pt x="157" y="572"/>
                </a:lnTo>
                <a:lnTo>
                  <a:pt x="155" y="572"/>
                </a:lnTo>
                <a:lnTo>
                  <a:pt x="153" y="572"/>
                </a:lnTo>
                <a:lnTo>
                  <a:pt x="151" y="572"/>
                </a:lnTo>
                <a:lnTo>
                  <a:pt x="151" y="572"/>
                </a:lnTo>
                <a:lnTo>
                  <a:pt x="151" y="570"/>
                </a:lnTo>
                <a:lnTo>
                  <a:pt x="149" y="570"/>
                </a:lnTo>
                <a:lnTo>
                  <a:pt x="145" y="570"/>
                </a:lnTo>
                <a:lnTo>
                  <a:pt x="145" y="568"/>
                </a:lnTo>
                <a:lnTo>
                  <a:pt x="145" y="568"/>
                </a:lnTo>
                <a:lnTo>
                  <a:pt x="142" y="566"/>
                </a:lnTo>
                <a:lnTo>
                  <a:pt x="142" y="566"/>
                </a:lnTo>
                <a:lnTo>
                  <a:pt x="140" y="566"/>
                </a:lnTo>
                <a:lnTo>
                  <a:pt x="138" y="564"/>
                </a:lnTo>
                <a:lnTo>
                  <a:pt x="136" y="566"/>
                </a:lnTo>
                <a:lnTo>
                  <a:pt x="134" y="566"/>
                </a:lnTo>
                <a:lnTo>
                  <a:pt x="132" y="568"/>
                </a:lnTo>
                <a:lnTo>
                  <a:pt x="130" y="568"/>
                </a:lnTo>
                <a:lnTo>
                  <a:pt x="128" y="566"/>
                </a:lnTo>
                <a:lnTo>
                  <a:pt x="126" y="566"/>
                </a:lnTo>
                <a:lnTo>
                  <a:pt x="124" y="566"/>
                </a:lnTo>
                <a:lnTo>
                  <a:pt x="124" y="566"/>
                </a:lnTo>
                <a:lnTo>
                  <a:pt x="122" y="564"/>
                </a:lnTo>
                <a:lnTo>
                  <a:pt x="119" y="564"/>
                </a:lnTo>
                <a:lnTo>
                  <a:pt x="119" y="568"/>
                </a:lnTo>
                <a:lnTo>
                  <a:pt x="119" y="568"/>
                </a:lnTo>
                <a:lnTo>
                  <a:pt x="119" y="570"/>
                </a:lnTo>
                <a:lnTo>
                  <a:pt x="119" y="570"/>
                </a:lnTo>
                <a:lnTo>
                  <a:pt x="119" y="572"/>
                </a:lnTo>
                <a:lnTo>
                  <a:pt x="122" y="572"/>
                </a:lnTo>
                <a:lnTo>
                  <a:pt x="124" y="572"/>
                </a:lnTo>
                <a:lnTo>
                  <a:pt x="124" y="572"/>
                </a:lnTo>
                <a:lnTo>
                  <a:pt x="126" y="572"/>
                </a:lnTo>
                <a:lnTo>
                  <a:pt x="128" y="572"/>
                </a:lnTo>
                <a:lnTo>
                  <a:pt x="130" y="570"/>
                </a:lnTo>
                <a:lnTo>
                  <a:pt x="132" y="570"/>
                </a:lnTo>
                <a:lnTo>
                  <a:pt x="132" y="570"/>
                </a:lnTo>
                <a:lnTo>
                  <a:pt x="136" y="572"/>
                </a:lnTo>
                <a:lnTo>
                  <a:pt x="138" y="572"/>
                </a:lnTo>
                <a:lnTo>
                  <a:pt x="140" y="575"/>
                </a:lnTo>
                <a:lnTo>
                  <a:pt x="140" y="575"/>
                </a:lnTo>
                <a:lnTo>
                  <a:pt x="140" y="577"/>
                </a:lnTo>
                <a:lnTo>
                  <a:pt x="142" y="577"/>
                </a:lnTo>
                <a:lnTo>
                  <a:pt x="142" y="577"/>
                </a:lnTo>
                <a:lnTo>
                  <a:pt x="145" y="577"/>
                </a:lnTo>
                <a:lnTo>
                  <a:pt x="147" y="579"/>
                </a:lnTo>
                <a:lnTo>
                  <a:pt x="147" y="579"/>
                </a:lnTo>
                <a:lnTo>
                  <a:pt x="149" y="579"/>
                </a:lnTo>
                <a:lnTo>
                  <a:pt x="149" y="581"/>
                </a:lnTo>
                <a:lnTo>
                  <a:pt x="149" y="581"/>
                </a:lnTo>
                <a:lnTo>
                  <a:pt x="151" y="581"/>
                </a:lnTo>
                <a:lnTo>
                  <a:pt x="151" y="581"/>
                </a:lnTo>
                <a:lnTo>
                  <a:pt x="151" y="579"/>
                </a:lnTo>
                <a:lnTo>
                  <a:pt x="153" y="579"/>
                </a:lnTo>
                <a:lnTo>
                  <a:pt x="155" y="577"/>
                </a:lnTo>
                <a:lnTo>
                  <a:pt x="157" y="577"/>
                </a:lnTo>
                <a:lnTo>
                  <a:pt x="161" y="577"/>
                </a:lnTo>
                <a:lnTo>
                  <a:pt x="163" y="577"/>
                </a:lnTo>
                <a:close/>
                <a:moveTo>
                  <a:pt x="176" y="780"/>
                </a:moveTo>
                <a:lnTo>
                  <a:pt x="174" y="778"/>
                </a:lnTo>
                <a:lnTo>
                  <a:pt x="172" y="778"/>
                </a:lnTo>
                <a:lnTo>
                  <a:pt x="172" y="780"/>
                </a:lnTo>
                <a:lnTo>
                  <a:pt x="170" y="780"/>
                </a:lnTo>
                <a:lnTo>
                  <a:pt x="170" y="780"/>
                </a:lnTo>
                <a:lnTo>
                  <a:pt x="168" y="782"/>
                </a:lnTo>
                <a:lnTo>
                  <a:pt x="168" y="782"/>
                </a:lnTo>
                <a:lnTo>
                  <a:pt x="168" y="784"/>
                </a:lnTo>
                <a:lnTo>
                  <a:pt x="168" y="784"/>
                </a:lnTo>
                <a:lnTo>
                  <a:pt x="168" y="784"/>
                </a:lnTo>
                <a:lnTo>
                  <a:pt x="168" y="784"/>
                </a:lnTo>
                <a:lnTo>
                  <a:pt x="166" y="784"/>
                </a:lnTo>
                <a:lnTo>
                  <a:pt x="166" y="784"/>
                </a:lnTo>
                <a:lnTo>
                  <a:pt x="163" y="784"/>
                </a:lnTo>
                <a:lnTo>
                  <a:pt x="163" y="786"/>
                </a:lnTo>
                <a:lnTo>
                  <a:pt x="163" y="786"/>
                </a:lnTo>
                <a:lnTo>
                  <a:pt x="163" y="788"/>
                </a:lnTo>
                <a:lnTo>
                  <a:pt x="161" y="788"/>
                </a:lnTo>
                <a:lnTo>
                  <a:pt x="161" y="788"/>
                </a:lnTo>
                <a:lnTo>
                  <a:pt x="161" y="791"/>
                </a:lnTo>
                <a:lnTo>
                  <a:pt x="159" y="791"/>
                </a:lnTo>
                <a:lnTo>
                  <a:pt x="159" y="793"/>
                </a:lnTo>
                <a:lnTo>
                  <a:pt x="157" y="793"/>
                </a:lnTo>
                <a:lnTo>
                  <a:pt x="159" y="793"/>
                </a:lnTo>
                <a:lnTo>
                  <a:pt x="163" y="791"/>
                </a:lnTo>
                <a:lnTo>
                  <a:pt x="163" y="791"/>
                </a:lnTo>
                <a:lnTo>
                  <a:pt x="166" y="788"/>
                </a:lnTo>
                <a:lnTo>
                  <a:pt x="166" y="788"/>
                </a:lnTo>
                <a:lnTo>
                  <a:pt x="166" y="788"/>
                </a:lnTo>
                <a:lnTo>
                  <a:pt x="168" y="788"/>
                </a:lnTo>
                <a:lnTo>
                  <a:pt x="168" y="786"/>
                </a:lnTo>
                <a:lnTo>
                  <a:pt x="170" y="784"/>
                </a:lnTo>
                <a:lnTo>
                  <a:pt x="174" y="782"/>
                </a:lnTo>
                <a:lnTo>
                  <a:pt x="176" y="782"/>
                </a:lnTo>
                <a:lnTo>
                  <a:pt x="176" y="782"/>
                </a:lnTo>
                <a:lnTo>
                  <a:pt x="176" y="780"/>
                </a:lnTo>
                <a:lnTo>
                  <a:pt x="176" y="780"/>
                </a:lnTo>
                <a:close/>
                <a:moveTo>
                  <a:pt x="197" y="776"/>
                </a:moveTo>
                <a:lnTo>
                  <a:pt x="195" y="776"/>
                </a:lnTo>
                <a:lnTo>
                  <a:pt x="195" y="776"/>
                </a:lnTo>
                <a:lnTo>
                  <a:pt x="195" y="774"/>
                </a:lnTo>
                <a:lnTo>
                  <a:pt x="199" y="772"/>
                </a:lnTo>
                <a:lnTo>
                  <a:pt x="199" y="772"/>
                </a:lnTo>
                <a:lnTo>
                  <a:pt x="197" y="770"/>
                </a:lnTo>
                <a:lnTo>
                  <a:pt x="197" y="770"/>
                </a:lnTo>
                <a:lnTo>
                  <a:pt x="197" y="770"/>
                </a:lnTo>
                <a:lnTo>
                  <a:pt x="197" y="772"/>
                </a:lnTo>
                <a:lnTo>
                  <a:pt x="195" y="772"/>
                </a:lnTo>
                <a:lnTo>
                  <a:pt x="195" y="774"/>
                </a:lnTo>
                <a:lnTo>
                  <a:pt x="195" y="772"/>
                </a:lnTo>
                <a:lnTo>
                  <a:pt x="193" y="770"/>
                </a:lnTo>
                <a:lnTo>
                  <a:pt x="193" y="770"/>
                </a:lnTo>
                <a:lnTo>
                  <a:pt x="193" y="770"/>
                </a:lnTo>
                <a:lnTo>
                  <a:pt x="191" y="770"/>
                </a:lnTo>
                <a:lnTo>
                  <a:pt x="189" y="772"/>
                </a:lnTo>
                <a:lnTo>
                  <a:pt x="189" y="772"/>
                </a:lnTo>
                <a:lnTo>
                  <a:pt x="186" y="772"/>
                </a:lnTo>
                <a:lnTo>
                  <a:pt x="186" y="772"/>
                </a:lnTo>
                <a:lnTo>
                  <a:pt x="186" y="774"/>
                </a:lnTo>
                <a:lnTo>
                  <a:pt x="186" y="774"/>
                </a:lnTo>
                <a:lnTo>
                  <a:pt x="186" y="774"/>
                </a:lnTo>
                <a:lnTo>
                  <a:pt x="189" y="774"/>
                </a:lnTo>
                <a:lnTo>
                  <a:pt x="189" y="774"/>
                </a:lnTo>
                <a:lnTo>
                  <a:pt x="191" y="774"/>
                </a:lnTo>
                <a:lnTo>
                  <a:pt x="191" y="776"/>
                </a:lnTo>
                <a:lnTo>
                  <a:pt x="193" y="776"/>
                </a:lnTo>
                <a:lnTo>
                  <a:pt x="191" y="776"/>
                </a:lnTo>
                <a:lnTo>
                  <a:pt x="191" y="778"/>
                </a:lnTo>
                <a:lnTo>
                  <a:pt x="191" y="778"/>
                </a:lnTo>
                <a:lnTo>
                  <a:pt x="191" y="778"/>
                </a:lnTo>
                <a:lnTo>
                  <a:pt x="191" y="776"/>
                </a:lnTo>
                <a:lnTo>
                  <a:pt x="189" y="776"/>
                </a:lnTo>
                <a:lnTo>
                  <a:pt x="189" y="776"/>
                </a:lnTo>
                <a:lnTo>
                  <a:pt x="186" y="778"/>
                </a:lnTo>
                <a:lnTo>
                  <a:pt x="186" y="780"/>
                </a:lnTo>
                <a:lnTo>
                  <a:pt x="184" y="780"/>
                </a:lnTo>
                <a:lnTo>
                  <a:pt x="182" y="780"/>
                </a:lnTo>
                <a:lnTo>
                  <a:pt x="180" y="782"/>
                </a:lnTo>
                <a:lnTo>
                  <a:pt x="178" y="782"/>
                </a:lnTo>
                <a:lnTo>
                  <a:pt x="178" y="782"/>
                </a:lnTo>
                <a:lnTo>
                  <a:pt x="176" y="784"/>
                </a:lnTo>
                <a:lnTo>
                  <a:pt x="176" y="784"/>
                </a:lnTo>
                <a:lnTo>
                  <a:pt x="178" y="784"/>
                </a:lnTo>
                <a:lnTo>
                  <a:pt x="180" y="784"/>
                </a:lnTo>
                <a:lnTo>
                  <a:pt x="180" y="784"/>
                </a:lnTo>
                <a:lnTo>
                  <a:pt x="180" y="784"/>
                </a:lnTo>
                <a:lnTo>
                  <a:pt x="182" y="784"/>
                </a:lnTo>
                <a:lnTo>
                  <a:pt x="182" y="784"/>
                </a:lnTo>
                <a:lnTo>
                  <a:pt x="182" y="782"/>
                </a:lnTo>
                <a:lnTo>
                  <a:pt x="184" y="782"/>
                </a:lnTo>
                <a:lnTo>
                  <a:pt x="184" y="782"/>
                </a:lnTo>
                <a:lnTo>
                  <a:pt x="184" y="782"/>
                </a:lnTo>
                <a:lnTo>
                  <a:pt x="186" y="782"/>
                </a:lnTo>
                <a:lnTo>
                  <a:pt x="189" y="780"/>
                </a:lnTo>
                <a:lnTo>
                  <a:pt x="191" y="780"/>
                </a:lnTo>
                <a:lnTo>
                  <a:pt x="191" y="780"/>
                </a:lnTo>
                <a:lnTo>
                  <a:pt x="193" y="780"/>
                </a:lnTo>
                <a:lnTo>
                  <a:pt x="195" y="778"/>
                </a:lnTo>
                <a:lnTo>
                  <a:pt x="197" y="776"/>
                </a:lnTo>
                <a:lnTo>
                  <a:pt x="197" y="776"/>
                </a:lnTo>
                <a:lnTo>
                  <a:pt x="199" y="776"/>
                </a:lnTo>
                <a:lnTo>
                  <a:pt x="197" y="776"/>
                </a:lnTo>
                <a:lnTo>
                  <a:pt x="197" y="776"/>
                </a:lnTo>
                <a:close/>
                <a:moveTo>
                  <a:pt x="149" y="793"/>
                </a:moveTo>
                <a:lnTo>
                  <a:pt x="147" y="793"/>
                </a:lnTo>
                <a:lnTo>
                  <a:pt x="145" y="793"/>
                </a:lnTo>
                <a:lnTo>
                  <a:pt x="145" y="793"/>
                </a:lnTo>
                <a:lnTo>
                  <a:pt x="145" y="793"/>
                </a:lnTo>
                <a:lnTo>
                  <a:pt x="147" y="793"/>
                </a:lnTo>
                <a:lnTo>
                  <a:pt x="149" y="793"/>
                </a:lnTo>
                <a:lnTo>
                  <a:pt x="149" y="793"/>
                </a:lnTo>
                <a:lnTo>
                  <a:pt x="149" y="793"/>
                </a:lnTo>
                <a:lnTo>
                  <a:pt x="149" y="793"/>
                </a:lnTo>
                <a:lnTo>
                  <a:pt x="149" y="793"/>
                </a:lnTo>
                <a:close/>
                <a:moveTo>
                  <a:pt x="300" y="1310"/>
                </a:moveTo>
                <a:lnTo>
                  <a:pt x="300" y="1310"/>
                </a:lnTo>
                <a:lnTo>
                  <a:pt x="300" y="1308"/>
                </a:lnTo>
                <a:lnTo>
                  <a:pt x="300" y="1308"/>
                </a:lnTo>
                <a:lnTo>
                  <a:pt x="300" y="1306"/>
                </a:lnTo>
                <a:lnTo>
                  <a:pt x="295" y="1306"/>
                </a:lnTo>
                <a:lnTo>
                  <a:pt x="293" y="1308"/>
                </a:lnTo>
                <a:lnTo>
                  <a:pt x="293" y="1310"/>
                </a:lnTo>
                <a:lnTo>
                  <a:pt x="293" y="1310"/>
                </a:lnTo>
                <a:lnTo>
                  <a:pt x="295" y="1310"/>
                </a:lnTo>
                <a:lnTo>
                  <a:pt x="295" y="1313"/>
                </a:lnTo>
                <a:lnTo>
                  <a:pt x="298" y="1313"/>
                </a:lnTo>
                <a:lnTo>
                  <a:pt x="298" y="1313"/>
                </a:lnTo>
                <a:lnTo>
                  <a:pt x="300" y="1310"/>
                </a:lnTo>
                <a:lnTo>
                  <a:pt x="300" y="1310"/>
                </a:lnTo>
                <a:close/>
                <a:moveTo>
                  <a:pt x="295" y="749"/>
                </a:moveTo>
                <a:lnTo>
                  <a:pt x="295" y="749"/>
                </a:lnTo>
                <a:lnTo>
                  <a:pt x="295" y="749"/>
                </a:lnTo>
                <a:lnTo>
                  <a:pt x="298" y="749"/>
                </a:lnTo>
                <a:lnTo>
                  <a:pt x="298" y="747"/>
                </a:lnTo>
                <a:lnTo>
                  <a:pt x="295" y="747"/>
                </a:lnTo>
                <a:lnTo>
                  <a:pt x="295" y="747"/>
                </a:lnTo>
                <a:lnTo>
                  <a:pt x="295" y="747"/>
                </a:lnTo>
                <a:lnTo>
                  <a:pt x="295" y="747"/>
                </a:lnTo>
                <a:lnTo>
                  <a:pt x="295" y="749"/>
                </a:lnTo>
                <a:lnTo>
                  <a:pt x="295" y="749"/>
                </a:lnTo>
                <a:lnTo>
                  <a:pt x="295" y="749"/>
                </a:lnTo>
                <a:lnTo>
                  <a:pt x="295" y="749"/>
                </a:lnTo>
                <a:lnTo>
                  <a:pt x="295" y="749"/>
                </a:lnTo>
                <a:close/>
                <a:moveTo>
                  <a:pt x="258" y="751"/>
                </a:moveTo>
                <a:lnTo>
                  <a:pt x="256" y="751"/>
                </a:lnTo>
                <a:lnTo>
                  <a:pt x="254" y="751"/>
                </a:lnTo>
                <a:lnTo>
                  <a:pt x="256" y="753"/>
                </a:lnTo>
                <a:lnTo>
                  <a:pt x="256" y="753"/>
                </a:lnTo>
                <a:lnTo>
                  <a:pt x="256" y="753"/>
                </a:lnTo>
                <a:lnTo>
                  <a:pt x="256" y="753"/>
                </a:lnTo>
                <a:lnTo>
                  <a:pt x="258" y="753"/>
                </a:lnTo>
                <a:lnTo>
                  <a:pt x="258" y="751"/>
                </a:lnTo>
                <a:lnTo>
                  <a:pt x="258" y="751"/>
                </a:lnTo>
                <a:lnTo>
                  <a:pt x="258" y="751"/>
                </a:lnTo>
                <a:close/>
                <a:moveTo>
                  <a:pt x="293" y="1939"/>
                </a:moveTo>
                <a:lnTo>
                  <a:pt x="293" y="1939"/>
                </a:lnTo>
                <a:lnTo>
                  <a:pt x="291" y="1939"/>
                </a:lnTo>
                <a:lnTo>
                  <a:pt x="291" y="1939"/>
                </a:lnTo>
                <a:lnTo>
                  <a:pt x="291" y="1941"/>
                </a:lnTo>
                <a:lnTo>
                  <a:pt x="293" y="1941"/>
                </a:lnTo>
                <a:lnTo>
                  <a:pt x="293" y="1941"/>
                </a:lnTo>
                <a:lnTo>
                  <a:pt x="293" y="1941"/>
                </a:lnTo>
                <a:lnTo>
                  <a:pt x="293" y="1941"/>
                </a:lnTo>
                <a:lnTo>
                  <a:pt x="293" y="1939"/>
                </a:lnTo>
                <a:lnTo>
                  <a:pt x="293" y="1939"/>
                </a:lnTo>
                <a:close/>
                <a:moveTo>
                  <a:pt x="298" y="751"/>
                </a:moveTo>
                <a:lnTo>
                  <a:pt x="300" y="751"/>
                </a:lnTo>
                <a:lnTo>
                  <a:pt x="300" y="751"/>
                </a:lnTo>
                <a:lnTo>
                  <a:pt x="300" y="749"/>
                </a:lnTo>
                <a:lnTo>
                  <a:pt x="298" y="749"/>
                </a:lnTo>
                <a:lnTo>
                  <a:pt x="298" y="749"/>
                </a:lnTo>
                <a:lnTo>
                  <a:pt x="298" y="751"/>
                </a:lnTo>
                <a:lnTo>
                  <a:pt x="298" y="751"/>
                </a:lnTo>
                <a:close/>
                <a:moveTo>
                  <a:pt x="281" y="744"/>
                </a:moveTo>
                <a:lnTo>
                  <a:pt x="281" y="742"/>
                </a:lnTo>
                <a:lnTo>
                  <a:pt x="281" y="742"/>
                </a:lnTo>
                <a:lnTo>
                  <a:pt x="281" y="742"/>
                </a:lnTo>
                <a:lnTo>
                  <a:pt x="281" y="744"/>
                </a:lnTo>
                <a:lnTo>
                  <a:pt x="281" y="744"/>
                </a:lnTo>
                <a:lnTo>
                  <a:pt x="281" y="744"/>
                </a:lnTo>
                <a:lnTo>
                  <a:pt x="281" y="742"/>
                </a:lnTo>
                <a:lnTo>
                  <a:pt x="281" y="742"/>
                </a:lnTo>
                <a:lnTo>
                  <a:pt x="279" y="742"/>
                </a:lnTo>
                <a:lnTo>
                  <a:pt x="279" y="742"/>
                </a:lnTo>
                <a:lnTo>
                  <a:pt x="279" y="742"/>
                </a:lnTo>
                <a:lnTo>
                  <a:pt x="277" y="744"/>
                </a:lnTo>
                <a:lnTo>
                  <a:pt x="277" y="744"/>
                </a:lnTo>
                <a:lnTo>
                  <a:pt x="279" y="747"/>
                </a:lnTo>
                <a:lnTo>
                  <a:pt x="279" y="747"/>
                </a:lnTo>
                <a:lnTo>
                  <a:pt x="279" y="747"/>
                </a:lnTo>
                <a:lnTo>
                  <a:pt x="279" y="747"/>
                </a:lnTo>
                <a:lnTo>
                  <a:pt x="281" y="747"/>
                </a:lnTo>
                <a:lnTo>
                  <a:pt x="283" y="747"/>
                </a:lnTo>
                <a:lnTo>
                  <a:pt x="283" y="747"/>
                </a:lnTo>
                <a:lnTo>
                  <a:pt x="283" y="747"/>
                </a:lnTo>
                <a:lnTo>
                  <a:pt x="281" y="744"/>
                </a:lnTo>
                <a:close/>
                <a:moveTo>
                  <a:pt x="283" y="742"/>
                </a:moveTo>
                <a:lnTo>
                  <a:pt x="283" y="744"/>
                </a:lnTo>
                <a:lnTo>
                  <a:pt x="283" y="744"/>
                </a:lnTo>
                <a:lnTo>
                  <a:pt x="285" y="744"/>
                </a:lnTo>
                <a:lnTo>
                  <a:pt x="285" y="744"/>
                </a:lnTo>
                <a:lnTo>
                  <a:pt x="285" y="742"/>
                </a:lnTo>
                <a:lnTo>
                  <a:pt x="283" y="742"/>
                </a:lnTo>
                <a:close/>
                <a:moveTo>
                  <a:pt x="291" y="747"/>
                </a:moveTo>
                <a:lnTo>
                  <a:pt x="291" y="744"/>
                </a:lnTo>
                <a:lnTo>
                  <a:pt x="291" y="744"/>
                </a:lnTo>
                <a:lnTo>
                  <a:pt x="291" y="744"/>
                </a:lnTo>
                <a:lnTo>
                  <a:pt x="289" y="747"/>
                </a:lnTo>
                <a:lnTo>
                  <a:pt x="289" y="747"/>
                </a:lnTo>
                <a:lnTo>
                  <a:pt x="289" y="747"/>
                </a:lnTo>
                <a:lnTo>
                  <a:pt x="287" y="749"/>
                </a:lnTo>
                <a:lnTo>
                  <a:pt x="287" y="749"/>
                </a:lnTo>
                <a:lnTo>
                  <a:pt x="287" y="749"/>
                </a:lnTo>
                <a:lnTo>
                  <a:pt x="287" y="749"/>
                </a:lnTo>
                <a:lnTo>
                  <a:pt x="287" y="751"/>
                </a:lnTo>
                <a:lnTo>
                  <a:pt x="287" y="753"/>
                </a:lnTo>
                <a:lnTo>
                  <a:pt x="287" y="751"/>
                </a:lnTo>
                <a:lnTo>
                  <a:pt x="289" y="749"/>
                </a:lnTo>
                <a:lnTo>
                  <a:pt x="289" y="749"/>
                </a:lnTo>
                <a:lnTo>
                  <a:pt x="291" y="749"/>
                </a:lnTo>
                <a:lnTo>
                  <a:pt x="291" y="749"/>
                </a:lnTo>
                <a:lnTo>
                  <a:pt x="291" y="749"/>
                </a:lnTo>
                <a:lnTo>
                  <a:pt x="291" y="747"/>
                </a:lnTo>
                <a:lnTo>
                  <a:pt x="291" y="747"/>
                </a:lnTo>
                <a:lnTo>
                  <a:pt x="291" y="747"/>
                </a:lnTo>
                <a:close/>
                <a:moveTo>
                  <a:pt x="287" y="1310"/>
                </a:moveTo>
                <a:lnTo>
                  <a:pt x="287" y="1313"/>
                </a:lnTo>
                <a:lnTo>
                  <a:pt x="287" y="1313"/>
                </a:lnTo>
                <a:lnTo>
                  <a:pt x="287" y="1313"/>
                </a:lnTo>
                <a:lnTo>
                  <a:pt x="287" y="1313"/>
                </a:lnTo>
                <a:lnTo>
                  <a:pt x="287" y="1313"/>
                </a:lnTo>
                <a:lnTo>
                  <a:pt x="287" y="1313"/>
                </a:lnTo>
                <a:lnTo>
                  <a:pt x="289" y="1313"/>
                </a:lnTo>
                <a:lnTo>
                  <a:pt x="289" y="1310"/>
                </a:lnTo>
                <a:lnTo>
                  <a:pt x="289" y="1310"/>
                </a:lnTo>
                <a:lnTo>
                  <a:pt x="289" y="1310"/>
                </a:lnTo>
                <a:lnTo>
                  <a:pt x="287" y="1310"/>
                </a:lnTo>
                <a:close/>
                <a:moveTo>
                  <a:pt x="205" y="767"/>
                </a:moveTo>
                <a:lnTo>
                  <a:pt x="205" y="765"/>
                </a:lnTo>
                <a:lnTo>
                  <a:pt x="203" y="765"/>
                </a:lnTo>
                <a:lnTo>
                  <a:pt x="203" y="765"/>
                </a:lnTo>
                <a:lnTo>
                  <a:pt x="201" y="767"/>
                </a:lnTo>
                <a:lnTo>
                  <a:pt x="201" y="767"/>
                </a:lnTo>
                <a:lnTo>
                  <a:pt x="201" y="767"/>
                </a:lnTo>
                <a:lnTo>
                  <a:pt x="201" y="770"/>
                </a:lnTo>
                <a:lnTo>
                  <a:pt x="203" y="770"/>
                </a:lnTo>
                <a:lnTo>
                  <a:pt x="203" y="770"/>
                </a:lnTo>
                <a:lnTo>
                  <a:pt x="203" y="770"/>
                </a:lnTo>
                <a:lnTo>
                  <a:pt x="205" y="770"/>
                </a:lnTo>
                <a:lnTo>
                  <a:pt x="205" y="770"/>
                </a:lnTo>
                <a:lnTo>
                  <a:pt x="207" y="767"/>
                </a:lnTo>
                <a:lnTo>
                  <a:pt x="207" y="767"/>
                </a:lnTo>
                <a:lnTo>
                  <a:pt x="207" y="767"/>
                </a:lnTo>
                <a:lnTo>
                  <a:pt x="205" y="767"/>
                </a:lnTo>
                <a:close/>
                <a:moveTo>
                  <a:pt x="84" y="805"/>
                </a:moveTo>
                <a:lnTo>
                  <a:pt x="86" y="805"/>
                </a:lnTo>
                <a:lnTo>
                  <a:pt x="86" y="803"/>
                </a:lnTo>
                <a:lnTo>
                  <a:pt x="86" y="803"/>
                </a:lnTo>
                <a:lnTo>
                  <a:pt x="86" y="801"/>
                </a:lnTo>
                <a:lnTo>
                  <a:pt x="84" y="801"/>
                </a:lnTo>
                <a:lnTo>
                  <a:pt x="82" y="801"/>
                </a:lnTo>
                <a:lnTo>
                  <a:pt x="82" y="803"/>
                </a:lnTo>
                <a:lnTo>
                  <a:pt x="80" y="803"/>
                </a:lnTo>
                <a:lnTo>
                  <a:pt x="82" y="803"/>
                </a:lnTo>
                <a:lnTo>
                  <a:pt x="84" y="803"/>
                </a:lnTo>
                <a:lnTo>
                  <a:pt x="82" y="805"/>
                </a:lnTo>
                <a:lnTo>
                  <a:pt x="80" y="805"/>
                </a:lnTo>
                <a:lnTo>
                  <a:pt x="78" y="807"/>
                </a:lnTo>
                <a:lnTo>
                  <a:pt x="73" y="807"/>
                </a:lnTo>
                <a:lnTo>
                  <a:pt x="71" y="807"/>
                </a:lnTo>
                <a:lnTo>
                  <a:pt x="69" y="807"/>
                </a:lnTo>
                <a:lnTo>
                  <a:pt x="69" y="809"/>
                </a:lnTo>
                <a:lnTo>
                  <a:pt x="69" y="809"/>
                </a:lnTo>
                <a:lnTo>
                  <a:pt x="78" y="807"/>
                </a:lnTo>
                <a:lnTo>
                  <a:pt x="82" y="807"/>
                </a:lnTo>
                <a:lnTo>
                  <a:pt x="86" y="807"/>
                </a:lnTo>
                <a:lnTo>
                  <a:pt x="84" y="805"/>
                </a:lnTo>
                <a:lnTo>
                  <a:pt x="84" y="805"/>
                </a:lnTo>
                <a:close/>
                <a:moveTo>
                  <a:pt x="101" y="807"/>
                </a:moveTo>
                <a:lnTo>
                  <a:pt x="96" y="807"/>
                </a:lnTo>
                <a:lnTo>
                  <a:pt x="94" y="807"/>
                </a:lnTo>
                <a:lnTo>
                  <a:pt x="92" y="805"/>
                </a:lnTo>
                <a:lnTo>
                  <a:pt x="90" y="807"/>
                </a:lnTo>
                <a:lnTo>
                  <a:pt x="90" y="807"/>
                </a:lnTo>
                <a:lnTo>
                  <a:pt x="88" y="807"/>
                </a:lnTo>
                <a:lnTo>
                  <a:pt x="88" y="807"/>
                </a:lnTo>
                <a:lnTo>
                  <a:pt x="88" y="807"/>
                </a:lnTo>
                <a:lnTo>
                  <a:pt x="88" y="807"/>
                </a:lnTo>
                <a:lnTo>
                  <a:pt x="88" y="807"/>
                </a:lnTo>
                <a:lnTo>
                  <a:pt x="90" y="807"/>
                </a:lnTo>
                <a:lnTo>
                  <a:pt x="92" y="807"/>
                </a:lnTo>
                <a:lnTo>
                  <a:pt x="94" y="807"/>
                </a:lnTo>
                <a:lnTo>
                  <a:pt x="96" y="807"/>
                </a:lnTo>
                <a:lnTo>
                  <a:pt x="98" y="807"/>
                </a:lnTo>
                <a:lnTo>
                  <a:pt x="98" y="807"/>
                </a:lnTo>
                <a:lnTo>
                  <a:pt x="101" y="807"/>
                </a:lnTo>
                <a:lnTo>
                  <a:pt x="101" y="807"/>
                </a:lnTo>
                <a:lnTo>
                  <a:pt x="101" y="807"/>
                </a:lnTo>
                <a:close/>
                <a:moveTo>
                  <a:pt x="86" y="1902"/>
                </a:moveTo>
                <a:lnTo>
                  <a:pt x="86" y="1902"/>
                </a:lnTo>
                <a:lnTo>
                  <a:pt x="86" y="1902"/>
                </a:lnTo>
                <a:lnTo>
                  <a:pt x="86" y="1902"/>
                </a:lnTo>
                <a:lnTo>
                  <a:pt x="88" y="1902"/>
                </a:lnTo>
                <a:lnTo>
                  <a:pt x="88" y="1902"/>
                </a:lnTo>
                <a:lnTo>
                  <a:pt x="88" y="1902"/>
                </a:lnTo>
                <a:lnTo>
                  <a:pt x="88" y="1902"/>
                </a:lnTo>
                <a:lnTo>
                  <a:pt x="88" y="1902"/>
                </a:lnTo>
                <a:lnTo>
                  <a:pt x="86" y="1902"/>
                </a:lnTo>
                <a:close/>
                <a:moveTo>
                  <a:pt x="111" y="803"/>
                </a:moveTo>
                <a:lnTo>
                  <a:pt x="111" y="801"/>
                </a:lnTo>
                <a:lnTo>
                  <a:pt x="109" y="801"/>
                </a:lnTo>
                <a:lnTo>
                  <a:pt x="109" y="803"/>
                </a:lnTo>
                <a:lnTo>
                  <a:pt x="107" y="803"/>
                </a:lnTo>
                <a:lnTo>
                  <a:pt x="107" y="803"/>
                </a:lnTo>
                <a:lnTo>
                  <a:pt x="109" y="803"/>
                </a:lnTo>
                <a:lnTo>
                  <a:pt x="109" y="803"/>
                </a:lnTo>
                <a:lnTo>
                  <a:pt x="111" y="803"/>
                </a:lnTo>
                <a:close/>
                <a:moveTo>
                  <a:pt x="111" y="640"/>
                </a:moveTo>
                <a:lnTo>
                  <a:pt x="113" y="640"/>
                </a:lnTo>
                <a:lnTo>
                  <a:pt x="111" y="640"/>
                </a:lnTo>
                <a:lnTo>
                  <a:pt x="111" y="637"/>
                </a:lnTo>
                <a:lnTo>
                  <a:pt x="109" y="637"/>
                </a:lnTo>
                <a:lnTo>
                  <a:pt x="105" y="637"/>
                </a:lnTo>
                <a:lnTo>
                  <a:pt x="103" y="635"/>
                </a:lnTo>
                <a:lnTo>
                  <a:pt x="103" y="633"/>
                </a:lnTo>
                <a:lnTo>
                  <a:pt x="101" y="635"/>
                </a:lnTo>
                <a:lnTo>
                  <a:pt x="101" y="635"/>
                </a:lnTo>
                <a:lnTo>
                  <a:pt x="103" y="637"/>
                </a:lnTo>
                <a:lnTo>
                  <a:pt x="107" y="640"/>
                </a:lnTo>
                <a:lnTo>
                  <a:pt x="111" y="640"/>
                </a:lnTo>
                <a:close/>
                <a:moveTo>
                  <a:pt x="80" y="1698"/>
                </a:move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close/>
                <a:moveTo>
                  <a:pt x="71" y="1939"/>
                </a:moveTo>
                <a:lnTo>
                  <a:pt x="69" y="1939"/>
                </a:lnTo>
                <a:lnTo>
                  <a:pt x="69" y="1939"/>
                </a:lnTo>
                <a:lnTo>
                  <a:pt x="69" y="1939"/>
                </a:lnTo>
                <a:lnTo>
                  <a:pt x="69" y="1939"/>
                </a:lnTo>
                <a:lnTo>
                  <a:pt x="67" y="1939"/>
                </a:lnTo>
                <a:lnTo>
                  <a:pt x="67" y="1939"/>
                </a:lnTo>
                <a:lnTo>
                  <a:pt x="67" y="1937"/>
                </a:lnTo>
                <a:lnTo>
                  <a:pt x="67" y="1939"/>
                </a:lnTo>
                <a:lnTo>
                  <a:pt x="67" y="1939"/>
                </a:lnTo>
                <a:lnTo>
                  <a:pt x="69" y="1939"/>
                </a:lnTo>
                <a:lnTo>
                  <a:pt x="69" y="1941"/>
                </a:lnTo>
                <a:lnTo>
                  <a:pt x="71" y="1939"/>
                </a:lnTo>
                <a:lnTo>
                  <a:pt x="71" y="1939"/>
                </a:lnTo>
                <a:lnTo>
                  <a:pt x="71" y="1939"/>
                </a:lnTo>
                <a:lnTo>
                  <a:pt x="71" y="1939"/>
                </a:lnTo>
                <a:close/>
                <a:moveTo>
                  <a:pt x="57" y="807"/>
                </a:moveTo>
                <a:lnTo>
                  <a:pt x="57" y="807"/>
                </a:lnTo>
                <a:lnTo>
                  <a:pt x="57" y="807"/>
                </a:lnTo>
                <a:lnTo>
                  <a:pt x="54" y="807"/>
                </a:lnTo>
                <a:lnTo>
                  <a:pt x="54" y="807"/>
                </a:lnTo>
                <a:lnTo>
                  <a:pt x="57" y="809"/>
                </a:lnTo>
                <a:lnTo>
                  <a:pt x="57" y="809"/>
                </a:lnTo>
                <a:lnTo>
                  <a:pt x="59" y="809"/>
                </a:lnTo>
                <a:lnTo>
                  <a:pt x="59" y="809"/>
                </a:lnTo>
                <a:lnTo>
                  <a:pt x="59" y="807"/>
                </a:lnTo>
                <a:lnTo>
                  <a:pt x="57" y="807"/>
                </a:lnTo>
                <a:close/>
                <a:moveTo>
                  <a:pt x="1452" y="700"/>
                </a:moveTo>
                <a:lnTo>
                  <a:pt x="1452" y="698"/>
                </a:lnTo>
                <a:lnTo>
                  <a:pt x="1452" y="698"/>
                </a:lnTo>
                <a:lnTo>
                  <a:pt x="1452" y="698"/>
                </a:lnTo>
                <a:lnTo>
                  <a:pt x="1452" y="698"/>
                </a:lnTo>
                <a:lnTo>
                  <a:pt x="1452" y="698"/>
                </a:lnTo>
                <a:lnTo>
                  <a:pt x="1452" y="696"/>
                </a:lnTo>
                <a:lnTo>
                  <a:pt x="1452" y="698"/>
                </a:lnTo>
                <a:lnTo>
                  <a:pt x="1452" y="698"/>
                </a:lnTo>
                <a:lnTo>
                  <a:pt x="1452" y="698"/>
                </a:lnTo>
                <a:lnTo>
                  <a:pt x="1452" y="698"/>
                </a:lnTo>
                <a:lnTo>
                  <a:pt x="1452" y="700"/>
                </a:lnTo>
                <a:lnTo>
                  <a:pt x="1452" y="700"/>
                </a:lnTo>
                <a:lnTo>
                  <a:pt x="1452" y="700"/>
                </a:lnTo>
                <a:close/>
                <a:moveTo>
                  <a:pt x="147" y="1906"/>
                </a:moveTo>
                <a:lnTo>
                  <a:pt x="147" y="1908"/>
                </a:lnTo>
                <a:lnTo>
                  <a:pt x="147" y="1908"/>
                </a:lnTo>
                <a:lnTo>
                  <a:pt x="147" y="1910"/>
                </a:lnTo>
                <a:lnTo>
                  <a:pt x="149" y="1908"/>
                </a:lnTo>
                <a:lnTo>
                  <a:pt x="149" y="1908"/>
                </a:lnTo>
                <a:lnTo>
                  <a:pt x="147" y="1906"/>
                </a:lnTo>
                <a:lnTo>
                  <a:pt x="147" y="1906"/>
                </a:lnTo>
                <a:close/>
                <a:moveTo>
                  <a:pt x="73" y="1941"/>
                </a:moveTo>
                <a:lnTo>
                  <a:pt x="73" y="1944"/>
                </a:lnTo>
                <a:lnTo>
                  <a:pt x="73" y="1944"/>
                </a:lnTo>
                <a:lnTo>
                  <a:pt x="73" y="1941"/>
                </a:lnTo>
                <a:lnTo>
                  <a:pt x="73" y="1941"/>
                </a:lnTo>
                <a:lnTo>
                  <a:pt x="73" y="1941"/>
                </a:lnTo>
                <a:close/>
                <a:moveTo>
                  <a:pt x="134" y="1837"/>
                </a:moveTo>
                <a:lnTo>
                  <a:pt x="132" y="1839"/>
                </a:lnTo>
                <a:lnTo>
                  <a:pt x="134" y="1839"/>
                </a:lnTo>
                <a:lnTo>
                  <a:pt x="134" y="1839"/>
                </a:lnTo>
                <a:lnTo>
                  <a:pt x="136" y="1837"/>
                </a:lnTo>
                <a:lnTo>
                  <a:pt x="136" y="1837"/>
                </a:lnTo>
                <a:lnTo>
                  <a:pt x="134" y="1837"/>
                </a:lnTo>
                <a:lnTo>
                  <a:pt x="134" y="1837"/>
                </a:lnTo>
                <a:close/>
                <a:moveTo>
                  <a:pt x="130" y="1675"/>
                </a:moveTo>
                <a:lnTo>
                  <a:pt x="130" y="1675"/>
                </a:lnTo>
                <a:lnTo>
                  <a:pt x="130" y="1675"/>
                </a:lnTo>
                <a:lnTo>
                  <a:pt x="130" y="1675"/>
                </a:lnTo>
                <a:lnTo>
                  <a:pt x="130" y="1675"/>
                </a:lnTo>
                <a:lnTo>
                  <a:pt x="130" y="1675"/>
                </a:lnTo>
                <a:lnTo>
                  <a:pt x="130" y="1675"/>
                </a:lnTo>
                <a:close/>
                <a:moveTo>
                  <a:pt x="134" y="799"/>
                </a:moveTo>
                <a:lnTo>
                  <a:pt x="134" y="797"/>
                </a:lnTo>
                <a:lnTo>
                  <a:pt x="134" y="797"/>
                </a:lnTo>
                <a:lnTo>
                  <a:pt x="136" y="797"/>
                </a:lnTo>
                <a:lnTo>
                  <a:pt x="136" y="797"/>
                </a:lnTo>
                <a:lnTo>
                  <a:pt x="136" y="797"/>
                </a:lnTo>
                <a:lnTo>
                  <a:pt x="136" y="797"/>
                </a:lnTo>
                <a:lnTo>
                  <a:pt x="136" y="795"/>
                </a:lnTo>
                <a:lnTo>
                  <a:pt x="134" y="795"/>
                </a:lnTo>
                <a:lnTo>
                  <a:pt x="134" y="797"/>
                </a:lnTo>
                <a:lnTo>
                  <a:pt x="132" y="797"/>
                </a:lnTo>
                <a:lnTo>
                  <a:pt x="134" y="799"/>
                </a:lnTo>
                <a:lnTo>
                  <a:pt x="134" y="799"/>
                </a:lnTo>
                <a:close/>
                <a:moveTo>
                  <a:pt x="138" y="707"/>
                </a:moveTo>
                <a:lnTo>
                  <a:pt x="140" y="707"/>
                </a:lnTo>
                <a:lnTo>
                  <a:pt x="140" y="707"/>
                </a:lnTo>
                <a:lnTo>
                  <a:pt x="142" y="707"/>
                </a:lnTo>
                <a:lnTo>
                  <a:pt x="142" y="705"/>
                </a:lnTo>
                <a:lnTo>
                  <a:pt x="138" y="705"/>
                </a:lnTo>
                <a:lnTo>
                  <a:pt x="138" y="707"/>
                </a:lnTo>
                <a:close/>
                <a:moveTo>
                  <a:pt x="128" y="1765"/>
                </a:moveTo>
                <a:lnTo>
                  <a:pt x="128" y="1765"/>
                </a:lnTo>
                <a:lnTo>
                  <a:pt x="128" y="1765"/>
                </a:lnTo>
                <a:lnTo>
                  <a:pt x="128" y="1765"/>
                </a:lnTo>
                <a:lnTo>
                  <a:pt x="128" y="1765"/>
                </a:lnTo>
                <a:lnTo>
                  <a:pt x="128" y="1765"/>
                </a:lnTo>
                <a:lnTo>
                  <a:pt x="128" y="1765"/>
                </a:lnTo>
                <a:lnTo>
                  <a:pt x="128" y="1765"/>
                </a:lnTo>
                <a:lnTo>
                  <a:pt x="128" y="1765"/>
                </a:lnTo>
                <a:close/>
                <a:moveTo>
                  <a:pt x="122" y="1671"/>
                </a:moveTo>
                <a:lnTo>
                  <a:pt x="119" y="1671"/>
                </a:lnTo>
                <a:lnTo>
                  <a:pt x="119" y="1671"/>
                </a:lnTo>
                <a:lnTo>
                  <a:pt x="119" y="1671"/>
                </a:lnTo>
                <a:lnTo>
                  <a:pt x="122" y="1671"/>
                </a:lnTo>
                <a:lnTo>
                  <a:pt x="122" y="1673"/>
                </a:lnTo>
                <a:lnTo>
                  <a:pt x="122" y="1673"/>
                </a:lnTo>
                <a:lnTo>
                  <a:pt x="122" y="1671"/>
                </a:lnTo>
                <a:lnTo>
                  <a:pt x="122" y="1671"/>
                </a:lnTo>
                <a:lnTo>
                  <a:pt x="122" y="1671"/>
                </a:lnTo>
                <a:lnTo>
                  <a:pt x="119" y="1671"/>
                </a:lnTo>
                <a:lnTo>
                  <a:pt x="119" y="1671"/>
                </a:lnTo>
                <a:lnTo>
                  <a:pt x="119" y="1671"/>
                </a:lnTo>
                <a:lnTo>
                  <a:pt x="119" y="1671"/>
                </a:lnTo>
                <a:lnTo>
                  <a:pt x="119" y="1671"/>
                </a:lnTo>
                <a:lnTo>
                  <a:pt x="119" y="1671"/>
                </a:lnTo>
                <a:lnTo>
                  <a:pt x="119" y="1671"/>
                </a:lnTo>
                <a:lnTo>
                  <a:pt x="119" y="1671"/>
                </a:lnTo>
                <a:lnTo>
                  <a:pt x="122" y="1671"/>
                </a:lnTo>
                <a:lnTo>
                  <a:pt x="122" y="1671"/>
                </a:lnTo>
                <a:lnTo>
                  <a:pt x="122" y="1671"/>
                </a:lnTo>
                <a:lnTo>
                  <a:pt x="122" y="1671"/>
                </a:lnTo>
                <a:lnTo>
                  <a:pt x="122" y="1671"/>
                </a:lnTo>
                <a:lnTo>
                  <a:pt x="122" y="1671"/>
                </a:lnTo>
                <a:close/>
                <a:moveTo>
                  <a:pt x="111" y="1826"/>
                </a:moveTo>
                <a:lnTo>
                  <a:pt x="109" y="1826"/>
                </a:lnTo>
                <a:lnTo>
                  <a:pt x="107" y="1826"/>
                </a:lnTo>
                <a:lnTo>
                  <a:pt x="105" y="1826"/>
                </a:lnTo>
                <a:lnTo>
                  <a:pt x="105" y="1826"/>
                </a:lnTo>
                <a:lnTo>
                  <a:pt x="107" y="1828"/>
                </a:lnTo>
                <a:lnTo>
                  <a:pt x="109" y="1830"/>
                </a:lnTo>
                <a:lnTo>
                  <a:pt x="109" y="1830"/>
                </a:lnTo>
                <a:lnTo>
                  <a:pt x="111" y="1830"/>
                </a:lnTo>
                <a:lnTo>
                  <a:pt x="113" y="1830"/>
                </a:lnTo>
                <a:lnTo>
                  <a:pt x="113" y="1828"/>
                </a:lnTo>
                <a:lnTo>
                  <a:pt x="113" y="1826"/>
                </a:lnTo>
                <a:lnTo>
                  <a:pt x="111" y="1826"/>
                </a:lnTo>
                <a:close/>
                <a:moveTo>
                  <a:pt x="124" y="1832"/>
                </a:moveTo>
                <a:lnTo>
                  <a:pt x="122" y="1832"/>
                </a:lnTo>
                <a:lnTo>
                  <a:pt x="122" y="1832"/>
                </a:lnTo>
                <a:lnTo>
                  <a:pt x="117" y="1830"/>
                </a:lnTo>
                <a:lnTo>
                  <a:pt x="115" y="1830"/>
                </a:lnTo>
                <a:lnTo>
                  <a:pt x="115" y="1830"/>
                </a:lnTo>
                <a:lnTo>
                  <a:pt x="115" y="1832"/>
                </a:lnTo>
                <a:lnTo>
                  <a:pt x="117" y="1832"/>
                </a:lnTo>
                <a:lnTo>
                  <a:pt x="117" y="1832"/>
                </a:lnTo>
                <a:lnTo>
                  <a:pt x="119" y="1835"/>
                </a:lnTo>
                <a:lnTo>
                  <a:pt x="124" y="1835"/>
                </a:lnTo>
                <a:lnTo>
                  <a:pt x="124" y="1835"/>
                </a:lnTo>
                <a:lnTo>
                  <a:pt x="124" y="1832"/>
                </a:lnTo>
                <a:lnTo>
                  <a:pt x="124" y="1832"/>
                </a:lnTo>
                <a:close/>
                <a:moveTo>
                  <a:pt x="126" y="1694"/>
                </a:moveTo>
                <a:lnTo>
                  <a:pt x="126" y="1694"/>
                </a:lnTo>
                <a:lnTo>
                  <a:pt x="126" y="1696"/>
                </a:lnTo>
                <a:lnTo>
                  <a:pt x="126" y="1696"/>
                </a:lnTo>
                <a:lnTo>
                  <a:pt x="128" y="1696"/>
                </a:lnTo>
                <a:lnTo>
                  <a:pt x="128" y="1696"/>
                </a:lnTo>
                <a:lnTo>
                  <a:pt x="128" y="1694"/>
                </a:lnTo>
                <a:lnTo>
                  <a:pt x="128" y="1694"/>
                </a:lnTo>
                <a:lnTo>
                  <a:pt x="126" y="1694"/>
                </a:lnTo>
                <a:close/>
                <a:moveTo>
                  <a:pt x="251" y="761"/>
                </a:moveTo>
                <a:lnTo>
                  <a:pt x="249" y="761"/>
                </a:lnTo>
                <a:lnTo>
                  <a:pt x="249" y="761"/>
                </a:lnTo>
                <a:lnTo>
                  <a:pt x="249" y="761"/>
                </a:lnTo>
                <a:lnTo>
                  <a:pt x="251" y="763"/>
                </a:lnTo>
                <a:lnTo>
                  <a:pt x="254" y="761"/>
                </a:lnTo>
                <a:lnTo>
                  <a:pt x="251" y="761"/>
                </a:lnTo>
                <a:lnTo>
                  <a:pt x="251" y="761"/>
                </a:lnTo>
                <a:close/>
                <a:moveTo>
                  <a:pt x="499" y="1866"/>
                </a:moveTo>
                <a:lnTo>
                  <a:pt x="499" y="1866"/>
                </a:lnTo>
                <a:lnTo>
                  <a:pt x="499" y="1866"/>
                </a:lnTo>
                <a:lnTo>
                  <a:pt x="499" y="1864"/>
                </a:lnTo>
                <a:lnTo>
                  <a:pt x="499" y="1864"/>
                </a:lnTo>
                <a:lnTo>
                  <a:pt x="499" y="1866"/>
                </a:lnTo>
                <a:lnTo>
                  <a:pt x="499" y="1866"/>
                </a:lnTo>
                <a:lnTo>
                  <a:pt x="499" y="1866"/>
                </a:lnTo>
                <a:lnTo>
                  <a:pt x="499" y="1868"/>
                </a:lnTo>
                <a:lnTo>
                  <a:pt x="501" y="1868"/>
                </a:lnTo>
                <a:lnTo>
                  <a:pt x="501" y="1868"/>
                </a:lnTo>
                <a:lnTo>
                  <a:pt x="501" y="1868"/>
                </a:lnTo>
                <a:lnTo>
                  <a:pt x="499" y="1866"/>
                </a:lnTo>
                <a:close/>
                <a:moveTo>
                  <a:pt x="505" y="640"/>
                </a:moveTo>
                <a:lnTo>
                  <a:pt x="505" y="637"/>
                </a:lnTo>
                <a:lnTo>
                  <a:pt x="505" y="637"/>
                </a:lnTo>
                <a:lnTo>
                  <a:pt x="503" y="640"/>
                </a:lnTo>
                <a:lnTo>
                  <a:pt x="503" y="640"/>
                </a:lnTo>
                <a:lnTo>
                  <a:pt x="505" y="640"/>
                </a:lnTo>
                <a:lnTo>
                  <a:pt x="505" y="640"/>
                </a:lnTo>
                <a:close/>
                <a:moveTo>
                  <a:pt x="490" y="637"/>
                </a:moveTo>
                <a:lnTo>
                  <a:pt x="488" y="637"/>
                </a:lnTo>
                <a:lnTo>
                  <a:pt x="486" y="637"/>
                </a:lnTo>
                <a:lnTo>
                  <a:pt x="484" y="637"/>
                </a:lnTo>
                <a:lnTo>
                  <a:pt x="484" y="637"/>
                </a:lnTo>
                <a:lnTo>
                  <a:pt x="482" y="637"/>
                </a:lnTo>
                <a:lnTo>
                  <a:pt x="482" y="637"/>
                </a:lnTo>
                <a:lnTo>
                  <a:pt x="482" y="637"/>
                </a:lnTo>
                <a:lnTo>
                  <a:pt x="482" y="640"/>
                </a:lnTo>
                <a:lnTo>
                  <a:pt x="484" y="640"/>
                </a:lnTo>
                <a:lnTo>
                  <a:pt x="484" y="642"/>
                </a:lnTo>
                <a:lnTo>
                  <a:pt x="484" y="642"/>
                </a:lnTo>
                <a:lnTo>
                  <a:pt x="486" y="640"/>
                </a:lnTo>
                <a:lnTo>
                  <a:pt x="490" y="640"/>
                </a:lnTo>
                <a:lnTo>
                  <a:pt x="490" y="637"/>
                </a:lnTo>
                <a:lnTo>
                  <a:pt x="490" y="637"/>
                </a:lnTo>
                <a:lnTo>
                  <a:pt x="490" y="637"/>
                </a:lnTo>
                <a:lnTo>
                  <a:pt x="490" y="637"/>
                </a:lnTo>
                <a:close/>
                <a:moveTo>
                  <a:pt x="515" y="648"/>
                </a:moveTo>
                <a:lnTo>
                  <a:pt x="513" y="650"/>
                </a:lnTo>
                <a:lnTo>
                  <a:pt x="513" y="650"/>
                </a:lnTo>
                <a:lnTo>
                  <a:pt x="513" y="650"/>
                </a:lnTo>
                <a:lnTo>
                  <a:pt x="515" y="648"/>
                </a:lnTo>
                <a:lnTo>
                  <a:pt x="518" y="648"/>
                </a:lnTo>
                <a:lnTo>
                  <a:pt x="518" y="646"/>
                </a:lnTo>
                <a:lnTo>
                  <a:pt x="515" y="646"/>
                </a:lnTo>
                <a:lnTo>
                  <a:pt x="515" y="648"/>
                </a:lnTo>
                <a:close/>
                <a:moveTo>
                  <a:pt x="505" y="1860"/>
                </a:moveTo>
                <a:lnTo>
                  <a:pt x="505" y="1860"/>
                </a:lnTo>
                <a:lnTo>
                  <a:pt x="505" y="1860"/>
                </a:lnTo>
                <a:lnTo>
                  <a:pt x="507" y="1862"/>
                </a:lnTo>
                <a:lnTo>
                  <a:pt x="507" y="1860"/>
                </a:lnTo>
                <a:lnTo>
                  <a:pt x="505" y="1860"/>
                </a:lnTo>
                <a:lnTo>
                  <a:pt x="505" y="1860"/>
                </a:lnTo>
                <a:close/>
                <a:moveTo>
                  <a:pt x="526" y="1872"/>
                </a:moveTo>
                <a:lnTo>
                  <a:pt x="526" y="1872"/>
                </a:lnTo>
                <a:lnTo>
                  <a:pt x="528" y="1872"/>
                </a:lnTo>
                <a:lnTo>
                  <a:pt x="528" y="1872"/>
                </a:lnTo>
                <a:lnTo>
                  <a:pt x="528" y="1872"/>
                </a:lnTo>
                <a:lnTo>
                  <a:pt x="526" y="1872"/>
                </a:lnTo>
                <a:close/>
                <a:moveTo>
                  <a:pt x="461" y="644"/>
                </a:moveTo>
                <a:lnTo>
                  <a:pt x="459" y="646"/>
                </a:lnTo>
                <a:lnTo>
                  <a:pt x="463" y="646"/>
                </a:lnTo>
                <a:lnTo>
                  <a:pt x="463" y="646"/>
                </a:lnTo>
                <a:lnTo>
                  <a:pt x="465" y="646"/>
                </a:lnTo>
                <a:lnTo>
                  <a:pt x="463" y="644"/>
                </a:lnTo>
                <a:lnTo>
                  <a:pt x="461" y="644"/>
                </a:lnTo>
                <a:close/>
                <a:moveTo>
                  <a:pt x="461" y="629"/>
                </a:moveTo>
                <a:lnTo>
                  <a:pt x="463" y="629"/>
                </a:lnTo>
                <a:lnTo>
                  <a:pt x="465" y="629"/>
                </a:lnTo>
                <a:lnTo>
                  <a:pt x="465" y="627"/>
                </a:lnTo>
                <a:lnTo>
                  <a:pt x="465" y="627"/>
                </a:lnTo>
                <a:lnTo>
                  <a:pt x="463" y="627"/>
                </a:lnTo>
                <a:lnTo>
                  <a:pt x="463" y="627"/>
                </a:lnTo>
                <a:lnTo>
                  <a:pt x="463" y="627"/>
                </a:lnTo>
                <a:lnTo>
                  <a:pt x="461" y="629"/>
                </a:lnTo>
                <a:lnTo>
                  <a:pt x="461" y="629"/>
                </a:lnTo>
                <a:close/>
                <a:moveTo>
                  <a:pt x="444" y="1887"/>
                </a:moveTo>
                <a:lnTo>
                  <a:pt x="444" y="1887"/>
                </a:lnTo>
                <a:lnTo>
                  <a:pt x="444" y="1885"/>
                </a:lnTo>
                <a:lnTo>
                  <a:pt x="442" y="1885"/>
                </a:lnTo>
                <a:lnTo>
                  <a:pt x="440" y="1885"/>
                </a:lnTo>
                <a:lnTo>
                  <a:pt x="440" y="1885"/>
                </a:lnTo>
                <a:lnTo>
                  <a:pt x="440" y="1887"/>
                </a:lnTo>
                <a:lnTo>
                  <a:pt x="440" y="1889"/>
                </a:lnTo>
                <a:lnTo>
                  <a:pt x="442" y="1889"/>
                </a:lnTo>
                <a:lnTo>
                  <a:pt x="444" y="1889"/>
                </a:lnTo>
                <a:lnTo>
                  <a:pt x="444" y="1889"/>
                </a:lnTo>
                <a:lnTo>
                  <a:pt x="446" y="1889"/>
                </a:lnTo>
                <a:lnTo>
                  <a:pt x="446" y="1891"/>
                </a:lnTo>
                <a:lnTo>
                  <a:pt x="446" y="1889"/>
                </a:lnTo>
                <a:lnTo>
                  <a:pt x="446" y="1889"/>
                </a:lnTo>
                <a:lnTo>
                  <a:pt x="444" y="1887"/>
                </a:lnTo>
                <a:close/>
                <a:moveTo>
                  <a:pt x="469" y="637"/>
                </a:moveTo>
                <a:lnTo>
                  <a:pt x="467" y="635"/>
                </a:lnTo>
                <a:lnTo>
                  <a:pt x="467" y="635"/>
                </a:lnTo>
                <a:lnTo>
                  <a:pt x="467" y="637"/>
                </a:lnTo>
                <a:lnTo>
                  <a:pt x="467" y="637"/>
                </a:lnTo>
                <a:lnTo>
                  <a:pt x="467" y="637"/>
                </a:lnTo>
                <a:lnTo>
                  <a:pt x="467" y="637"/>
                </a:lnTo>
                <a:lnTo>
                  <a:pt x="467" y="637"/>
                </a:lnTo>
                <a:lnTo>
                  <a:pt x="465" y="640"/>
                </a:lnTo>
                <a:lnTo>
                  <a:pt x="465" y="640"/>
                </a:lnTo>
                <a:lnTo>
                  <a:pt x="465" y="640"/>
                </a:lnTo>
                <a:lnTo>
                  <a:pt x="465" y="640"/>
                </a:lnTo>
                <a:lnTo>
                  <a:pt x="465" y="642"/>
                </a:lnTo>
                <a:lnTo>
                  <a:pt x="467" y="642"/>
                </a:lnTo>
                <a:lnTo>
                  <a:pt x="465" y="642"/>
                </a:lnTo>
                <a:lnTo>
                  <a:pt x="467" y="644"/>
                </a:lnTo>
                <a:lnTo>
                  <a:pt x="467" y="644"/>
                </a:lnTo>
                <a:lnTo>
                  <a:pt x="467" y="644"/>
                </a:lnTo>
                <a:lnTo>
                  <a:pt x="467" y="642"/>
                </a:lnTo>
                <a:lnTo>
                  <a:pt x="467" y="642"/>
                </a:lnTo>
                <a:lnTo>
                  <a:pt x="469" y="640"/>
                </a:lnTo>
                <a:lnTo>
                  <a:pt x="467" y="637"/>
                </a:lnTo>
                <a:lnTo>
                  <a:pt x="469" y="637"/>
                </a:lnTo>
                <a:lnTo>
                  <a:pt x="469" y="637"/>
                </a:lnTo>
                <a:close/>
                <a:moveTo>
                  <a:pt x="476" y="640"/>
                </a:moveTo>
                <a:lnTo>
                  <a:pt x="476" y="640"/>
                </a:lnTo>
                <a:lnTo>
                  <a:pt x="476" y="640"/>
                </a:lnTo>
                <a:lnTo>
                  <a:pt x="474" y="644"/>
                </a:lnTo>
                <a:lnTo>
                  <a:pt x="471" y="644"/>
                </a:lnTo>
                <a:lnTo>
                  <a:pt x="469" y="646"/>
                </a:lnTo>
                <a:lnTo>
                  <a:pt x="467" y="648"/>
                </a:lnTo>
                <a:lnTo>
                  <a:pt x="467" y="648"/>
                </a:lnTo>
                <a:lnTo>
                  <a:pt x="467" y="648"/>
                </a:lnTo>
                <a:lnTo>
                  <a:pt x="465" y="650"/>
                </a:lnTo>
                <a:lnTo>
                  <a:pt x="465" y="652"/>
                </a:lnTo>
                <a:lnTo>
                  <a:pt x="467" y="650"/>
                </a:lnTo>
                <a:lnTo>
                  <a:pt x="469" y="650"/>
                </a:lnTo>
                <a:lnTo>
                  <a:pt x="469" y="650"/>
                </a:lnTo>
                <a:lnTo>
                  <a:pt x="469" y="650"/>
                </a:lnTo>
                <a:lnTo>
                  <a:pt x="469" y="650"/>
                </a:lnTo>
                <a:lnTo>
                  <a:pt x="471" y="650"/>
                </a:lnTo>
                <a:lnTo>
                  <a:pt x="471" y="648"/>
                </a:lnTo>
                <a:lnTo>
                  <a:pt x="471" y="648"/>
                </a:lnTo>
                <a:lnTo>
                  <a:pt x="471" y="648"/>
                </a:lnTo>
                <a:lnTo>
                  <a:pt x="474" y="648"/>
                </a:lnTo>
                <a:lnTo>
                  <a:pt x="474" y="646"/>
                </a:lnTo>
                <a:lnTo>
                  <a:pt x="474" y="646"/>
                </a:lnTo>
                <a:lnTo>
                  <a:pt x="478" y="642"/>
                </a:lnTo>
                <a:lnTo>
                  <a:pt x="478" y="640"/>
                </a:lnTo>
                <a:lnTo>
                  <a:pt x="478" y="640"/>
                </a:lnTo>
                <a:lnTo>
                  <a:pt x="476" y="640"/>
                </a:lnTo>
                <a:close/>
                <a:moveTo>
                  <a:pt x="585" y="1759"/>
                </a:moveTo>
                <a:lnTo>
                  <a:pt x="585" y="1759"/>
                </a:lnTo>
                <a:lnTo>
                  <a:pt x="585" y="1759"/>
                </a:lnTo>
                <a:lnTo>
                  <a:pt x="585" y="1759"/>
                </a:lnTo>
                <a:lnTo>
                  <a:pt x="587" y="1759"/>
                </a:lnTo>
                <a:lnTo>
                  <a:pt x="587" y="1759"/>
                </a:lnTo>
                <a:lnTo>
                  <a:pt x="587" y="1759"/>
                </a:lnTo>
                <a:lnTo>
                  <a:pt x="587" y="1759"/>
                </a:lnTo>
                <a:lnTo>
                  <a:pt x="585" y="1759"/>
                </a:lnTo>
                <a:close/>
                <a:moveTo>
                  <a:pt x="578" y="1759"/>
                </a:moveTo>
                <a:lnTo>
                  <a:pt x="578" y="1759"/>
                </a:lnTo>
                <a:lnTo>
                  <a:pt x="578" y="1757"/>
                </a:lnTo>
                <a:lnTo>
                  <a:pt x="576" y="1757"/>
                </a:lnTo>
                <a:lnTo>
                  <a:pt x="576" y="1757"/>
                </a:lnTo>
                <a:lnTo>
                  <a:pt x="576" y="1759"/>
                </a:lnTo>
                <a:lnTo>
                  <a:pt x="576" y="1759"/>
                </a:lnTo>
                <a:lnTo>
                  <a:pt x="576" y="1759"/>
                </a:lnTo>
                <a:lnTo>
                  <a:pt x="578" y="1759"/>
                </a:lnTo>
                <a:lnTo>
                  <a:pt x="578" y="1759"/>
                </a:lnTo>
                <a:close/>
                <a:moveTo>
                  <a:pt x="578" y="1765"/>
                </a:moveTo>
                <a:lnTo>
                  <a:pt x="578" y="1765"/>
                </a:lnTo>
                <a:lnTo>
                  <a:pt x="578" y="1767"/>
                </a:lnTo>
                <a:lnTo>
                  <a:pt x="578" y="1767"/>
                </a:lnTo>
                <a:lnTo>
                  <a:pt x="578" y="1765"/>
                </a:lnTo>
                <a:lnTo>
                  <a:pt x="578" y="1765"/>
                </a:lnTo>
                <a:lnTo>
                  <a:pt x="578" y="1765"/>
                </a:lnTo>
                <a:close/>
                <a:moveTo>
                  <a:pt x="593" y="1774"/>
                </a:moveTo>
                <a:lnTo>
                  <a:pt x="593" y="1774"/>
                </a:lnTo>
                <a:lnTo>
                  <a:pt x="593" y="1776"/>
                </a:lnTo>
                <a:lnTo>
                  <a:pt x="593" y="1774"/>
                </a:lnTo>
                <a:lnTo>
                  <a:pt x="593" y="1774"/>
                </a:lnTo>
                <a:lnTo>
                  <a:pt x="593" y="1774"/>
                </a:lnTo>
                <a:close/>
                <a:moveTo>
                  <a:pt x="530" y="1872"/>
                </a:moveTo>
                <a:lnTo>
                  <a:pt x="528" y="1872"/>
                </a:lnTo>
                <a:lnTo>
                  <a:pt x="528" y="1872"/>
                </a:lnTo>
                <a:lnTo>
                  <a:pt x="530" y="1872"/>
                </a:lnTo>
                <a:lnTo>
                  <a:pt x="530" y="1872"/>
                </a:lnTo>
                <a:lnTo>
                  <a:pt x="530" y="1872"/>
                </a:lnTo>
                <a:lnTo>
                  <a:pt x="530" y="1872"/>
                </a:lnTo>
                <a:close/>
                <a:moveTo>
                  <a:pt x="570" y="1887"/>
                </a:moveTo>
                <a:lnTo>
                  <a:pt x="568" y="1889"/>
                </a:lnTo>
                <a:lnTo>
                  <a:pt x="568" y="1889"/>
                </a:lnTo>
                <a:lnTo>
                  <a:pt x="568" y="1889"/>
                </a:lnTo>
                <a:lnTo>
                  <a:pt x="568" y="1889"/>
                </a:lnTo>
                <a:lnTo>
                  <a:pt x="568" y="1891"/>
                </a:lnTo>
                <a:lnTo>
                  <a:pt x="568" y="1891"/>
                </a:lnTo>
                <a:lnTo>
                  <a:pt x="568" y="1891"/>
                </a:lnTo>
                <a:lnTo>
                  <a:pt x="568" y="1891"/>
                </a:lnTo>
                <a:lnTo>
                  <a:pt x="568" y="1889"/>
                </a:lnTo>
                <a:lnTo>
                  <a:pt x="568" y="1889"/>
                </a:lnTo>
                <a:lnTo>
                  <a:pt x="568" y="1889"/>
                </a:lnTo>
                <a:lnTo>
                  <a:pt x="568" y="1889"/>
                </a:lnTo>
                <a:lnTo>
                  <a:pt x="570" y="1887"/>
                </a:lnTo>
                <a:lnTo>
                  <a:pt x="570" y="1887"/>
                </a:lnTo>
                <a:lnTo>
                  <a:pt x="570" y="1887"/>
                </a:lnTo>
                <a:lnTo>
                  <a:pt x="570" y="1887"/>
                </a:lnTo>
                <a:close/>
                <a:moveTo>
                  <a:pt x="323" y="1319"/>
                </a:moveTo>
                <a:lnTo>
                  <a:pt x="323" y="1319"/>
                </a:lnTo>
                <a:lnTo>
                  <a:pt x="323" y="1319"/>
                </a:lnTo>
                <a:lnTo>
                  <a:pt x="321" y="1319"/>
                </a:lnTo>
                <a:lnTo>
                  <a:pt x="321" y="1319"/>
                </a:lnTo>
                <a:lnTo>
                  <a:pt x="321" y="1317"/>
                </a:lnTo>
                <a:lnTo>
                  <a:pt x="321" y="1317"/>
                </a:lnTo>
                <a:lnTo>
                  <a:pt x="318" y="1315"/>
                </a:lnTo>
                <a:lnTo>
                  <a:pt x="318" y="1315"/>
                </a:lnTo>
                <a:lnTo>
                  <a:pt x="316" y="1317"/>
                </a:lnTo>
                <a:lnTo>
                  <a:pt x="314" y="1317"/>
                </a:lnTo>
                <a:lnTo>
                  <a:pt x="314" y="1317"/>
                </a:lnTo>
                <a:lnTo>
                  <a:pt x="314" y="1319"/>
                </a:lnTo>
                <a:lnTo>
                  <a:pt x="316" y="1319"/>
                </a:lnTo>
                <a:lnTo>
                  <a:pt x="316" y="1321"/>
                </a:lnTo>
                <a:lnTo>
                  <a:pt x="318" y="1321"/>
                </a:lnTo>
                <a:lnTo>
                  <a:pt x="318" y="1321"/>
                </a:lnTo>
                <a:lnTo>
                  <a:pt x="318" y="1319"/>
                </a:lnTo>
                <a:lnTo>
                  <a:pt x="318" y="1319"/>
                </a:lnTo>
                <a:lnTo>
                  <a:pt x="318" y="1319"/>
                </a:lnTo>
                <a:lnTo>
                  <a:pt x="318" y="1321"/>
                </a:lnTo>
                <a:lnTo>
                  <a:pt x="321" y="1321"/>
                </a:lnTo>
                <a:lnTo>
                  <a:pt x="321" y="1321"/>
                </a:lnTo>
                <a:lnTo>
                  <a:pt x="323" y="1321"/>
                </a:lnTo>
                <a:lnTo>
                  <a:pt x="323" y="1321"/>
                </a:lnTo>
                <a:lnTo>
                  <a:pt x="325" y="1321"/>
                </a:lnTo>
                <a:lnTo>
                  <a:pt x="325" y="1321"/>
                </a:lnTo>
                <a:lnTo>
                  <a:pt x="323" y="1319"/>
                </a:lnTo>
                <a:close/>
                <a:moveTo>
                  <a:pt x="566" y="1893"/>
                </a:moveTo>
                <a:lnTo>
                  <a:pt x="566" y="1893"/>
                </a:lnTo>
                <a:lnTo>
                  <a:pt x="566" y="1893"/>
                </a:lnTo>
                <a:lnTo>
                  <a:pt x="566" y="1893"/>
                </a:lnTo>
                <a:lnTo>
                  <a:pt x="566" y="1895"/>
                </a:lnTo>
                <a:lnTo>
                  <a:pt x="568" y="1895"/>
                </a:lnTo>
                <a:lnTo>
                  <a:pt x="568" y="1895"/>
                </a:lnTo>
                <a:lnTo>
                  <a:pt x="568" y="1895"/>
                </a:lnTo>
                <a:lnTo>
                  <a:pt x="566" y="1893"/>
                </a:lnTo>
                <a:close/>
                <a:moveTo>
                  <a:pt x="568" y="1897"/>
                </a:moveTo>
                <a:lnTo>
                  <a:pt x="568" y="1897"/>
                </a:lnTo>
                <a:lnTo>
                  <a:pt x="570" y="1897"/>
                </a:lnTo>
                <a:lnTo>
                  <a:pt x="570" y="1897"/>
                </a:lnTo>
                <a:lnTo>
                  <a:pt x="570" y="1897"/>
                </a:lnTo>
                <a:lnTo>
                  <a:pt x="568" y="1897"/>
                </a:lnTo>
                <a:close/>
                <a:moveTo>
                  <a:pt x="543" y="1864"/>
                </a:moveTo>
                <a:lnTo>
                  <a:pt x="543" y="1864"/>
                </a:lnTo>
                <a:lnTo>
                  <a:pt x="543" y="1864"/>
                </a:lnTo>
                <a:lnTo>
                  <a:pt x="543" y="1864"/>
                </a:lnTo>
                <a:lnTo>
                  <a:pt x="543" y="1864"/>
                </a:lnTo>
                <a:close/>
                <a:moveTo>
                  <a:pt x="362" y="1346"/>
                </a:moveTo>
                <a:lnTo>
                  <a:pt x="362" y="1344"/>
                </a:lnTo>
                <a:lnTo>
                  <a:pt x="360" y="1344"/>
                </a:lnTo>
                <a:lnTo>
                  <a:pt x="360" y="1342"/>
                </a:lnTo>
                <a:lnTo>
                  <a:pt x="358" y="1340"/>
                </a:lnTo>
                <a:lnTo>
                  <a:pt x="354" y="1338"/>
                </a:lnTo>
                <a:lnTo>
                  <a:pt x="350" y="1336"/>
                </a:lnTo>
                <a:lnTo>
                  <a:pt x="350" y="1336"/>
                </a:lnTo>
                <a:lnTo>
                  <a:pt x="350" y="1338"/>
                </a:lnTo>
                <a:lnTo>
                  <a:pt x="350" y="1340"/>
                </a:lnTo>
                <a:lnTo>
                  <a:pt x="350" y="1342"/>
                </a:lnTo>
                <a:lnTo>
                  <a:pt x="348" y="1342"/>
                </a:lnTo>
                <a:lnTo>
                  <a:pt x="348" y="1344"/>
                </a:lnTo>
                <a:lnTo>
                  <a:pt x="348" y="1346"/>
                </a:lnTo>
                <a:lnTo>
                  <a:pt x="350" y="1350"/>
                </a:lnTo>
                <a:lnTo>
                  <a:pt x="350" y="1352"/>
                </a:lnTo>
                <a:lnTo>
                  <a:pt x="350" y="1354"/>
                </a:lnTo>
                <a:lnTo>
                  <a:pt x="352" y="1357"/>
                </a:lnTo>
                <a:lnTo>
                  <a:pt x="354" y="1357"/>
                </a:lnTo>
                <a:lnTo>
                  <a:pt x="354" y="1354"/>
                </a:lnTo>
                <a:lnTo>
                  <a:pt x="354" y="1354"/>
                </a:lnTo>
                <a:lnTo>
                  <a:pt x="358" y="1350"/>
                </a:lnTo>
                <a:lnTo>
                  <a:pt x="360" y="1350"/>
                </a:lnTo>
                <a:lnTo>
                  <a:pt x="365" y="1348"/>
                </a:lnTo>
                <a:lnTo>
                  <a:pt x="365" y="1348"/>
                </a:lnTo>
                <a:lnTo>
                  <a:pt x="365" y="1346"/>
                </a:lnTo>
                <a:lnTo>
                  <a:pt x="362" y="1346"/>
                </a:lnTo>
                <a:close/>
                <a:moveTo>
                  <a:pt x="362" y="1690"/>
                </a:moveTo>
                <a:lnTo>
                  <a:pt x="362" y="1690"/>
                </a:lnTo>
                <a:lnTo>
                  <a:pt x="362" y="1690"/>
                </a:lnTo>
                <a:lnTo>
                  <a:pt x="362" y="1690"/>
                </a:lnTo>
                <a:lnTo>
                  <a:pt x="362" y="1690"/>
                </a:lnTo>
                <a:lnTo>
                  <a:pt x="362" y="1690"/>
                </a:lnTo>
                <a:lnTo>
                  <a:pt x="362" y="1690"/>
                </a:lnTo>
                <a:lnTo>
                  <a:pt x="362" y="1690"/>
                </a:lnTo>
                <a:lnTo>
                  <a:pt x="362" y="1690"/>
                </a:lnTo>
                <a:lnTo>
                  <a:pt x="362" y="1690"/>
                </a:lnTo>
                <a:lnTo>
                  <a:pt x="362" y="1690"/>
                </a:lnTo>
                <a:close/>
                <a:moveTo>
                  <a:pt x="354" y="734"/>
                </a:moveTo>
                <a:lnTo>
                  <a:pt x="354" y="734"/>
                </a:lnTo>
                <a:lnTo>
                  <a:pt x="354" y="732"/>
                </a:lnTo>
                <a:lnTo>
                  <a:pt x="354" y="732"/>
                </a:lnTo>
                <a:lnTo>
                  <a:pt x="354" y="732"/>
                </a:lnTo>
                <a:lnTo>
                  <a:pt x="354" y="732"/>
                </a:lnTo>
                <a:lnTo>
                  <a:pt x="352" y="734"/>
                </a:lnTo>
                <a:lnTo>
                  <a:pt x="352" y="734"/>
                </a:lnTo>
                <a:lnTo>
                  <a:pt x="352" y="734"/>
                </a:lnTo>
                <a:lnTo>
                  <a:pt x="354" y="734"/>
                </a:lnTo>
                <a:close/>
                <a:moveTo>
                  <a:pt x="369" y="717"/>
                </a:moveTo>
                <a:lnTo>
                  <a:pt x="367" y="719"/>
                </a:lnTo>
                <a:lnTo>
                  <a:pt x="367" y="719"/>
                </a:lnTo>
                <a:lnTo>
                  <a:pt x="367" y="721"/>
                </a:lnTo>
                <a:lnTo>
                  <a:pt x="365" y="721"/>
                </a:lnTo>
                <a:lnTo>
                  <a:pt x="365" y="721"/>
                </a:lnTo>
                <a:lnTo>
                  <a:pt x="367" y="721"/>
                </a:lnTo>
                <a:lnTo>
                  <a:pt x="367" y="721"/>
                </a:lnTo>
                <a:lnTo>
                  <a:pt x="369" y="719"/>
                </a:lnTo>
                <a:lnTo>
                  <a:pt x="371" y="719"/>
                </a:lnTo>
                <a:lnTo>
                  <a:pt x="371" y="717"/>
                </a:lnTo>
                <a:lnTo>
                  <a:pt x="369" y="717"/>
                </a:lnTo>
                <a:close/>
                <a:moveTo>
                  <a:pt x="436" y="1885"/>
                </a:moveTo>
                <a:lnTo>
                  <a:pt x="436" y="1885"/>
                </a:lnTo>
                <a:lnTo>
                  <a:pt x="436" y="1885"/>
                </a:lnTo>
                <a:lnTo>
                  <a:pt x="436" y="1885"/>
                </a:lnTo>
                <a:lnTo>
                  <a:pt x="436" y="1885"/>
                </a:lnTo>
                <a:lnTo>
                  <a:pt x="438" y="1885"/>
                </a:lnTo>
                <a:lnTo>
                  <a:pt x="438" y="1885"/>
                </a:lnTo>
                <a:lnTo>
                  <a:pt x="438" y="1885"/>
                </a:lnTo>
                <a:lnTo>
                  <a:pt x="436" y="1885"/>
                </a:lnTo>
                <a:close/>
                <a:moveTo>
                  <a:pt x="348" y="1329"/>
                </a:moveTo>
                <a:lnTo>
                  <a:pt x="348" y="1329"/>
                </a:lnTo>
                <a:lnTo>
                  <a:pt x="346" y="1327"/>
                </a:lnTo>
                <a:lnTo>
                  <a:pt x="346" y="1327"/>
                </a:lnTo>
                <a:lnTo>
                  <a:pt x="344" y="1325"/>
                </a:lnTo>
                <a:lnTo>
                  <a:pt x="342" y="1325"/>
                </a:lnTo>
                <a:lnTo>
                  <a:pt x="342" y="1327"/>
                </a:lnTo>
                <a:lnTo>
                  <a:pt x="342" y="1327"/>
                </a:lnTo>
                <a:lnTo>
                  <a:pt x="339" y="1325"/>
                </a:lnTo>
                <a:lnTo>
                  <a:pt x="339" y="1325"/>
                </a:lnTo>
                <a:lnTo>
                  <a:pt x="337" y="1325"/>
                </a:lnTo>
                <a:lnTo>
                  <a:pt x="337" y="1325"/>
                </a:lnTo>
                <a:lnTo>
                  <a:pt x="337" y="1327"/>
                </a:lnTo>
                <a:lnTo>
                  <a:pt x="339" y="1327"/>
                </a:lnTo>
                <a:lnTo>
                  <a:pt x="339" y="1329"/>
                </a:lnTo>
                <a:lnTo>
                  <a:pt x="342" y="1327"/>
                </a:lnTo>
                <a:lnTo>
                  <a:pt x="342" y="1329"/>
                </a:lnTo>
                <a:lnTo>
                  <a:pt x="342" y="1331"/>
                </a:lnTo>
                <a:lnTo>
                  <a:pt x="342" y="1331"/>
                </a:lnTo>
                <a:lnTo>
                  <a:pt x="344" y="1331"/>
                </a:lnTo>
                <a:lnTo>
                  <a:pt x="344" y="1331"/>
                </a:lnTo>
                <a:lnTo>
                  <a:pt x="346" y="1331"/>
                </a:lnTo>
                <a:lnTo>
                  <a:pt x="348" y="1329"/>
                </a:lnTo>
                <a:lnTo>
                  <a:pt x="348" y="1329"/>
                </a:lnTo>
                <a:close/>
                <a:moveTo>
                  <a:pt x="335" y="1327"/>
                </a:moveTo>
                <a:lnTo>
                  <a:pt x="333" y="1327"/>
                </a:lnTo>
                <a:lnTo>
                  <a:pt x="333" y="1327"/>
                </a:lnTo>
                <a:lnTo>
                  <a:pt x="333" y="1327"/>
                </a:lnTo>
                <a:lnTo>
                  <a:pt x="333" y="1329"/>
                </a:lnTo>
                <a:lnTo>
                  <a:pt x="335" y="1329"/>
                </a:lnTo>
                <a:lnTo>
                  <a:pt x="335" y="1329"/>
                </a:lnTo>
                <a:lnTo>
                  <a:pt x="335" y="1327"/>
                </a:lnTo>
                <a:lnTo>
                  <a:pt x="335" y="1327"/>
                </a:lnTo>
                <a:lnTo>
                  <a:pt x="335" y="1327"/>
                </a:lnTo>
                <a:close/>
                <a:moveTo>
                  <a:pt x="329" y="1602"/>
                </a:moveTo>
                <a:lnTo>
                  <a:pt x="327" y="1602"/>
                </a:lnTo>
                <a:lnTo>
                  <a:pt x="327" y="1602"/>
                </a:lnTo>
                <a:lnTo>
                  <a:pt x="329" y="1604"/>
                </a:lnTo>
                <a:lnTo>
                  <a:pt x="327" y="1604"/>
                </a:lnTo>
                <a:lnTo>
                  <a:pt x="327" y="1604"/>
                </a:lnTo>
                <a:lnTo>
                  <a:pt x="327" y="1604"/>
                </a:lnTo>
                <a:lnTo>
                  <a:pt x="325" y="1604"/>
                </a:lnTo>
                <a:lnTo>
                  <a:pt x="325" y="1604"/>
                </a:lnTo>
                <a:lnTo>
                  <a:pt x="327" y="1606"/>
                </a:lnTo>
                <a:lnTo>
                  <a:pt x="329" y="1606"/>
                </a:lnTo>
                <a:lnTo>
                  <a:pt x="331" y="1606"/>
                </a:lnTo>
                <a:lnTo>
                  <a:pt x="329" y="1604"/>
                </a:lnTo>
                <a:lnTo>
                  <a:pt x="329" y="1602"/>
                </a:lnTo>
                <a:close/>
                <a:moveTo>
                  <a:pt x="373" y="717"/>
                </a:moveTo>
                <a:lnTo>
                  <a:pt x="373" y="719"/>
                </a:lnTo>
                <a:lnTo>
                  <a:pt x="371" y="719"/>
                </a:lnTo>
                <a:lnTo>
                  <a:pt x="373" y="719"/>
                </a:lnTo>
                <a:lnTo>
                  <a:pt x="373" y="719"/>
                </a:lnTo>
                <a:lnTo>
                  <a:pt x="375" y="719"/>
                </a:lnTo>
                <a:lnTo>
                  <a:pt x="375" y="719"/>
                </a:lnTo>
                <a:lnTo>
                  <a:pt x="375" y="719"/>
                </a:lnTo>
                <a:lnTo>
                  <a:pt x="375" y="719"/>
                </a:lnTo>
                <a:lnTo>
                  <a:pt x="375" y="717"/>
                </a:lnTo>
                <a:lnTo>
                  <a:pt x="373" y="717"/>
                </a:lnTo>
                <a:close/>
                <a:moveTo>
                  <a:pt x="335" y="1323"/>
                </a:moveTo>
                <a:lnTo>
                  <a:pt x="333" y="1323"/>
                </a:lnTo>
                <a:lnTo>
                  <a:pt x="333" y="1323"/>
                </a:lnTo>
                <a:lnTo>
                  <a:pt x="331" y="1323"/>
                </a:lnTo>
                <a:lnTo>
                  <a:pt x="329" y="1321"/>
                </a:lnTo>
                <a:lnTo>
                  <a:pt x="329" y="1323"/>
                </a:lnTo>
                <a:lnTo>
                  <a:pt x="329" y="1323"/>
                </a:lnTo>
                <a:lnTo>
                  <a:pt x="329" y="1323"/>
                </a:lnTo>
                <a:lnTo>
                  <a:pt x="333" y="1323"/>
                </a:lnTo>
                <a:lnTo>
                  <a:pt x="335" y="1325"/>
                </a:lnTo>
                <a:lnTo>
                  <a:pt x="337" y="1323"/>
                </a:lnTo>
                <a:lnTo>
                  <a:pt x="337" y="1323"/>
                </a:lnTo>
                <a:lnTo>
                  <a:pt x="337" y="1323"/>
                </a:lnTo>
                <a:lnTo>
                  <a:pt x="335" y="1323"/>
                </a:lnTo>
                <a:close/>
                <a:moveTo>
                  <a:pt x="350" y="1711"/>
                </a:moveTo>
                <a:lnTo>
                  <a:pt x="348" y="1711"/>
                </a:lnTo>
                <a:lnTo>
                  <a:pt x="348" y="1711"/>
                </a:lnTo>
                <a:lnTo>
                  <a:pt x="348" y="1711"/>
                </a:lnTo>
                <a:lnTo>
                  <a:pt x="350" y="1713"/>
                </a:lnTo>
                <a:lnTo>
                  <a:pt x="350" y="1713"/>
                </a:lnTo>
                <a:lnTo>
                  <a:pt x="350" y="1713"/>
                </a:lnTo>
                <a:lnTo>
                  <a:pt x="350" y="1711"/>
                </a:lnTo>
                <a:lnTo>
                  <a:pt x="350" y="1711"/>
                </a:lnTo>
                <a:lnTo>
                  <a:pt x="350" y="1711"/>
                </a:lnTo>
                <a:close/>
                <a:moveTo>
                  <a:pt x="407" y="640"/>
                </a:moveTo>
                <a:lnTo>
                  <a:pt x="407" y="637"/>
                </a:lnTo>
                <a:lnTo>
                  <a:pt x="407" y="635"/>
                </a:lnTo>
                <a:lnTo>
                  <a:pt x="407" y="635"/>
                </a:lnTo>
                <a:lnTo>
                  <a:pt x="407" y="637"/>
                </a:lnTo>
                <a:lnTo>
                  <a:pt x="404" y="640"/>
                </a:lnTo>
                <a:lnTo>
                  <a:pt x="404" y="640"/>
                </a:lnTo>
                <a:lnTo>
                  <a:pt x="407" y="640"/>
                </a:lnTo>
                <a:close/>
                <a:moveTo>
                  <a:pt x="409" y="1795"/>
                </a:moveTo>
                <a:lnTo>
                  <a:pt x="409" y="1795"/>
                </a:lnTo>
                <a:lnTo>
                  <a:pt x="409" y="1795"/>
                </a:lnTo>
                <a:lnTo>
                  <a:pt x="409" y="1797"/>
                </a:lnTo>
                <a:lnTo>
                  <a:pt x="409" y="1797"/>
                </a:lnTo>
                <a:lnTo>
                  <a:pt x="409" y="1797"/>
                </a:lnTo>
                <a:lnTo>
                  <a:pt x="409" y="1797"/>
                </a:lnTo>
                <a:lnTo>
                  <a:pt x="409" y="1795"/>
                </a:lnTo>
                <a:lnTo>
                  <a:pt x="409" y="1795"/>
                </a:lnTo>
                <a:close/>
                <a:moveTo>
                  <a:pt x="413" y="1872"/>
                </a:moveTo>
                <a:lnTo>
                  <a:pt x="413" y="1872"/>
                </a:lnTo>
                <a:lnTo>
                  <a:pt x="413" y="1872"/>
                </a:lnTo>
                <a:lnTo>
                  <a:pt x="413" y="1870"/>
                </a:lnTo>
                <a:lnTo>
                  <a:pt x="413" y="1872"/>
                </a:lnTo>
                <a:lnTo>
                  <a:pt x="413" y="1872"/>
                </a:lnTo>
                <a:lnTo>
                  <a:pt x="413" y="1872"/>
                </a:lnTo>
                <a:lnTo>
                  <a:pt x="413" y="1872"/>
                </a:lnTo>
                <a:close/>
                <a:moveTo>
                  <a:pt x="413" y="1874"/>
                </a:moveTo>
                <a:lnTo>
                  <a:pt x="413" y="1874"/>
                </a:lnTo>
                <a:lnTo>
                  <a:pt x="413" y="1877"/>
                </a:lnTo>
                <a:lnTo>
                  <a:pt x="413" y="1877"/>
                </a:lnTo>
                <a:lnTo>
                  <a:pt x="415" y="1877"/>
                </a:lnTo>
                <a:lnTo>
                  <a:pt x="415" y="1877"/>
                </a:lnTo>
                <a:lnTo>
                  <a:pt x="415" y="1874"/>
                </a:lnTo>
                <a:lnTo>
                  <a:pt x="413" y="1874"/>
                </a:lnTo>
                <a:close/>
                <a:moveTo>
                  <a:pt x="386" y="692"/>
                </a:moveTo>
                <a:lnTo>
                  <a:pt x="388" y="692"/>
                </a:lnTo>
                <a:lnTo>
                  <a:pt x="388" y="692"/>
                </a:lnTo>
                <a:lnTo>
                  <a:pt x="388" y="692"/>
                </a:lnTo>
                <a:lnTo>
                  <a:pt x="388" y="692"/>
                </a:lnTo>
                <a:lnTo>
                  <a:pt x="386" y="690"/>
                </a:lnTo>
                <a:lnTo>
                  <a:pt x="383" y="690"/>
                </a:lnTo>
                <a:lnTo>
                  <a:pt x="383" y="690"/>
                </a:lnTo>
                <a:lnTo>
                  <a:pt x="383" y="690"/>
                </a:lnTo>
                <a:lnTo>
                  <a:pt x="383" y="692"/>
                </a:lnTo>
                <a:lnTo>
                  <a:pt x="386" y="692"/>
                </a:lnTo>
                <a:close/>
                <a:moveTo>
                  <a:pt x="392" y="707"/>
                </a:moveTo>
                <a:lnTo>
                  <a:pt x="388" y="707"/>
                </a:lnTo>
                <a:lnTo>
                  <a:pt x="386" y="707"/>
                </a:lnTo>
                <a:lnTo>
                  <a:pt x="386" y="709"/>
                </a:lnTo>
                <a:lnTo>
                  <a:pt x="388" y="709"/>
                </a:lnTo>
                <a:lnTo>
                  <a:pt x="388" y="709"/>
                </a:lnTo>
                <a:lnTo>
                  <a:pt x="390" y="709"/>
                </a:lnTo>
                <a:lnTo>
                  <a:pt x="390" y="709"/>
                </a:lnTo>
                <a:lnTo>
                  <a:pt x="392" y="707"/>
                </a:lnTo>
                <a:lnTo>
                  <a:pt x="392" y="707"/>
                </a:lnTo>
                <a:lnTo>
                  <a:pt x="392" y="707"/>
                </a:lnTo>
                <a:lnTo>
                  <a:pt x="392" y="707"/>
                </a:lnTo>
                <a:lnTo>
                  <a:pt x="392" y="707"/>
                </a:lnTo>
                <a:close/>
                <a:moveTo>
                  <a:pt x="400" y="696"/>
                </a:moveTo>
                <a:lnTo>
                  <a:pt x="398" y="696"/>
                </a:lnTo>
                <a:lnTo>
                  <a:pt x="398" y="694"/>
                </a:lnTo>
                <a:lnTo>
                  <a:pt x="400" y="694"/>
                </a:lnTo>
                <a:lnTo>
                  <a:pt x="400" y="694"/>
                </a:lnTo>
                <a:lnTo>
                  <a:pt x="400" y="692"/>
                </a:lnTo>
                <a:lnTo>
                  <a:pt x="398" y="692"/>
                </a:lnTo>
                <a:lnTo>
                  <a:pt x="396" y="692"/>
                </a:lnTo>
                <a:lnTo>
                  <a:pt x="396" y="692"/>
                </a:lnTo>
                <a:lnTo>
                  <a:pt x="394" y="694"/>
                </a:lnTo>
                <a:lnTo>
                  <a:pt x="392" y="694"/>
                </a:lnTo>
                <a:lnTo>
                  <a:pt x="392" y="692"/>
                </a:lnTo>
                <a:lnTo>
                  <a:pt x="394" y="692"/>
                </a:lnTo>
                <a:lnTo>
                  <a:pt x="392" y="690"/>
                </a:lnTo>
                <a:lnTo>
                  <a:pt x="390" y="690"/>
                </a:lnTo>
                <a:lnTo>
                  <a:pt x="388" y="690"/>
                </a:lnTo>
                <a:lnTo>
                  <a:pt x="390" y="690"/>
                </a:lnTo>
                <a:lnTo>
                  <a:pt x="388" y="692"/>
                </a:lnTo>
                <a:lnTo>
                  <a:pt x="388" y="692"/>
                </a:lnTo>
                <a:lnTo>
                  <a:pt x="388" y="692"/>
                </a:lnTo>
                <a:lnTo>
                  <a:pt x="388" y="694"/>
                </a:lnTo>
                <a:lnTo>
                  <a:pt x="388" y="694"/>
                </a:lnTo>
                <a:lnTo>
                  <a:pt x="386" y="694"/>
                </a:lnTo>
                <a:lnTo>
                  <a:pt x="386" y="694"/>
                </a:lnTo>
                <a:lnTo>
                  <a:pt x="386" y="694"/>
                </a:lnTo>
                <a:lnTo>
                  <a:pt x="386" y="694"/>
                </a:lnTo>
                <a:lnTo>
                  <a:pt x="383" y="694"/>
                </a:lnTo>
                <a:lnTo>
                  <a:pt x="383" y="694"/>
                </a:lnTo>
                <a:lnTo>
                  <a:pt x="383" y="694"/>
                </a:lnTo>
                <a:lnTo>
                  <a:pt x="381" y="692"/>
                </a:lnTo>
                <a:lnTo>
                  <a:pt x="381" y="692"/>
                </a:lnTo>
                <a:lnTo>
                  <a:pt x="379" y="692"/>
                </a:lnTo>
                <a:lnTo>
                  <a:pt x="379" y="692"/>
                </a:lnTo>
                <a:lnTo>
                  <a:pt x="379" y="692"/>
                </a:lnTo>
                <a:lnTo>
                  <a:pt x="377" y="692"/>
                </a:lnTo>
                <a:lnTo>
                  <a:pt x="377" y="694"/>
                </a:lnTo>
                <a:lnTo>
                  <a:pt x="379" y="694"/>
                </a:lnTo>
                <a:lnTo>
                  <a:pt x="379" y="694"/>
                </a:lnTo>
                <a:lnTo>
                  <a:pt x="381" y="696"/>
                </a:lnTo>
                <a:lnTo>
                  <a:pt x="381" y="696"/>
                </a:lnTo>
                <a:lnTo>
                  <a:pt x="379" y="696"/>
                </a:lnTo>
                <a:lnTo>
                  <a:pt x="379" y="696"/>
                </a:lnTo>
                <a:lnTo>
                  <a:pt x="379" y="698"/>
                </a:lnTo>
                <a:lnTo>
                  <a:pt x="379" y="700"/>
                </a:lnTo>
                <a:lnTo>
                  <a:pt x="379" y="702"/>
                </a:lnTo>
                <a:lnTo>
                  <a:pt x="381" y="702"/>
                </a:lnTo>
                <a:lnTo>
                  <a:pt x="379" y="702"/>
                </a:lnTo>
                <a:lnTo>
                  <a:pt x="379" y="702"/>
                </a:lnTo>
                <a:lnTo>
                  <a:pt x="379" y="700"/>
                </a:lnTo>
                <a:lnTo>
                  <a:pt x="377" y="698"/>
                </a:lnTo>
                <a:lnTo>
                  <a:pt x="377" y="698"/>
                </a:lnTo>
                <a:lnTo>
                  <a:pt x="377" y="698"/>
                </a:lnTo>
                <a:lnTo>
                  <a:pt x="377" y="698"/>
                </a:lnTo>
                <a:lnTo>
                  <a:pt x="377" y="696"/>
                </a:lnTo>
                <a:lnTo>
                  <a:pt x="375" y="696"/>
                </a:lnTo>
                <a:lnTo>
                  <a:pt x="375" y="696"/>
                </a:lnTo>
                <a:lnTo>
                  <a:pt x="373" y="696"/>
                </a:lnTo>
                <a:lnTo>
                  <a:pt x="371" y="698"/>
                </a:lnTo>
                <a:lnTo>
                  <a:pt x="369" y="698"/>
                </a:lnTo>
                <a:lnTo>
                  <a:pt x="367" y="700"/>
                </a:lnTo>
                <a:lnTo>
                  <a:pt x="367" y="702"/>
                </a:lnTo>
                <a:lnTo>
                  <a:pt x="367" y="702"/>
                </a:lnTo>
                <a:lnTo>
                  <a:pt x="369" y="705"/>
                </a:lnTo>
                <a:lnTo>
                  <a:pt x="369" y="709"/>
                </a:lnTo>
                <a:lnTo>
                  <a:pt x="371" y="711"/>
                </a:lnTo>
                <a:lnTo>
                  <a:pt x="373" y="711"/>
                </a:lnTo>
                <a:lnTo>
                  <a:pt x="373" y="711"/>
                </a:lnTo>
                <a:lnTo>
                  <a:pt x="373" y="709"/>
                </a:lnTo>
                <a:lnTo>
                  <a:pt x="373" y="709"/>
                </a:lnTo>
                <a:lnTo>
                  <a:pt x="373" y="709"/>
                </a:lnTo>
                <a:lnTo>
                  <a:pt x="373" y="709"/>
                </a:lnTo>
                <a:lnTo>
                  <a:pt x="373" y="707"/>
                </a:lnTo>
                <a:lnTo>
                  <a:pt x="371" y="709"/>
                </a:lnTo>
                <a:lnTo>
                  <a:pt x="371" y="707"/>
                </a:lnTo>
                <a:lnTo>
                  <a:pt x="373" y="707"/>
                </a:lnTo>
                <a:lnTo>
                  <a:pt x="373" y="707"/>
                </a:lnTo>
                <a:lnTo>
                  <a:pt x="375" y="707"/>
                </a:lnTo>
                <a:lnTo>
                  <a:pt x="375" y="707"/>
                </a:lnTo>
                <a:lnTo>
                  <a:pt x="377" y="707"/>
                </a:lnTo>
                <a:lnTo>
                  <a:pt x="377" y="707"/>
                </a:lnTo>
                <a:lnTo>
                  <a:pt x="375" y="709"/>
                </a:lnTo>
                <a:lnTo>
                  <a:pt x="375" y="709"/>
                </a:lnTo>
                <a:lnTo>
                  <a:pt x="375" y="709"/>
                </a:lnTo>
                <a:lnTo>
                  <a:pt x="377" y="709"/>
                </a:lnTo>
                <a:lnTo>
                  <a:pt x="379" y="709"/>
                </a:lnTo>
                <a:lnTo>
                  <a:pt x="379" y="709"/>
                </a:lnTo>
                <a:lnTo>
                  <a:pt x="379" y="711"/>
                </a:lnTo>
                <a:lnTo>
                  <a:pt x="375" y="713"/>
                </a:lnTo>
                <a:lnTo>
                  <a:pt x="375" y="713"/>
                </a:lnTo>
                <a:lnTo>
                  <a:pt x="375" y="715"/>
                </a:lnTo>
                <a:lnTo>
                  <a:pt x="377" y="715"/>
                </a:lnTo>
                <a:lnTo>
                  <a:pt x="377" y="715"/>
                </a:lnTo>
                <a:lnTo>
                  <a:pt x="379" y="713"/>
                </a:lnTo>
                <a:lnTo>
                  <a:pt x="381" y="711"/>
                </a:lnTo>
                <a:lnTo>
                  <a:pt x="381" y="711"/>
                </a:lnTo>
                <a:lnTo>
                  <a:pt x="381" y="709"/>
                </a:lnTo>
                <a:lnTo>
                  <a:pt x="381" y="709"/>
                </a:lnTo>
                <a:lnTo>
                  <a:pt x="381" y="709"/>
                </a:lnTo>
                <a:lnTo>
                  <a:pt x="383" y="709"/>
                </a:lnTo>
                <a:lnTo>
                  <a:pt x="383" y="707"/>
                </a:lnTo>
                <a:lnTo>
                  <a:pt x="383" y="707"/>
                </a:lnTo>
                <a:lnTo>
                  <a:pt x="386" y="707"/>
                </a:lnTo>
                <a:lnTo>
                  <a:pt x="388" y="705"/>
                </a:lnTo>
                <a:lnTo>
                  <a:pt x="390" y="705"/>
                </a:lnTo>
                <a:lnTo>
                  <a:pt x="392" y="705"/>
                </a:lnTo>
                <a:lnTo>
                  <a:pt x="394" y="702"/>
                </a:lnTo>
                <a:lnTo>
                  <a:pt x="394" y="702"/>
                </a:lnTo>
                <a:lnTo>
                  <a:pt x="396" y="702"/>
                </a:lnTo>
                <a:lnTo>
                  <a:pt x="396" y="702"/>
                </a:lnTo>
                <a:lnTo>
                  <a:pt x="396" y="702"/>
                </a:lnTo>
                <a:lnTo>
                  <a:pt x="396" y="700"/>
                </a:lnTo>
                <a:lnTo>
                  <a:pt x="394" y="700"/>
                </a:lnTo>
                <a:lnTo>
                  <a:pt x="392" y="700"/>
                </a:lnTo>
                <a:lnTo>
                  <a:pt x="392" y="700"/>
                </a:lnTo>
                <a:lnTo>
                  <a:pt x="392" y="700"/>
                </a:lnTo>
                <a:lnTo>
                  <a:pt x="392" y="698"/>
                </a:lnTo>
                <a:lnTo>
                  <a:pt x="394" y="700"/>
                </a:lnTo>
                <a:lnTo>
                  <a:pt x="396" y="700"/>
                </a:lnTo>
                <a:lnTo>
                  <a:pt x="400" y="700"/>
                </a:lnTo>
                <a:lnTo>
                  <a:pt x="400" y="700"/>
                </a:lnTo>
                <a:lnTo>
                  <a:pt x="400" y="700"/>
                </a:lnTo>
                <a:lnTo>
                  <a:pt x="402" y="698"/>
                </a:lnTo>
                <a:lnTo>
                  <a:pt x="402" y="698"/>
                </a:lnTo>
                <a:lnTo>
                  <a:pt x="402" y="696"/>
                </a:lnTo>
                <a:lnTo>
                  <a:pt x="400" y="696"/>
                </a:lnTo>
                <a:close/>
                <a:moveTo>
                  <a:pt x="404" y="684"/>
                </a:moveTo>
                <a:lnTo>
                  <a:pt x="404" y="684"/>
                </a:lnTo>
                <a:lnTo>
                  <a:pt x="404" y="682"/>
                </a:lnTo>
                <a:lnTo>
                  <a:pt x="402" y="682"/>
                </a:lnTo>
                <a:lnTo>
                  <a:pt x="400" y="679"/>
                </a:lnTo>
                <a:lnTo>
                  <a:pt x="400" y="682"/>
                </a:lnTo>
                <a:lnTo>
                  <a:pt x="400" y="682"/>
                </a:lnTo>
                <a:lnTo>
                  <a:pt x="400" y="682"/>
                </a:lnTo>
                <a:lnTo>
                  <a:pt x="398" y="682"/>
                </a:lnTo>
                <a:lnTo>
                  <a:pt x="398" y="679"/>
                </a:lnTo>
                <a:lnTo>
                  <a:pt x="396" y="679"/>
                </a:lnTo>
                <a:lnTo>
                  <a:pt x="396" y="679"/>
                </a:lnTo>
                <a:lnTo>
                  <a:pt x="394" y="679"/>
                </a:lnTo>
                <a:lnTo>
                  <a:pt x="394" y="682"/>
                </a:lnTo>
                <a:lnTo>
                  <a:pt x="394" y="682"/>
                </a:lnTo>
                <a:lnTo>
                  <a:pt x="394" y="684"/>
                </a:lnTo>
                <a:lnTo>
                  <a:pt x="394" y="684"/>
                </a:lnTo>
                <a:lnTo>
                  <a:pt x="392" y="684"/>
                </a:lnTo>
                <a:lnTo>
                  <a:pt x="392" y="684"/>
                </a:lnTo>
                <a:lnTo>
                  <a:pt x="390" y="684"/>
                </a:lnTo>
                <a:lnTo>
                  <a:pt x="386" y="688"/>
                </a:lnTo>
                <a:lnTo>
                  <a:pt x="388" y="688"/>
                </a:lnTo>
                <a:lnTo>
                  <a:pt x="392" y="690"/>
                </a:lnTo>
                <a:lnTo>
                  <a:pt x="392" y="690"/>
                </a:lnTo>
                <a:lnTo>
                  <a:pt x="394" y="688"/>
                </a:lnTo>
                <a:lnTo>
                  <a:pt x="394" y="688"/>
                </a:lnTo>
                <a:lnTo>
                  <a:pt x="394" y="688"/>
                </a:lnTo>
                <a:lnTo>
                  <a:pt x="396" y="688"/>
                </a:lnTo>
                <a:lnTo>
                  <a:pt x="396" y="688"/>
                </a:lnTo>
                <a:lnTo>
                  <a:pt x="396" y="686"/>
                </a:lnTo>
                <a:lnTo>
                  <a:pt x="398" y="686"/>
                </a:lnTo>
                <a:lnTo>
                  <a:pt x="398" y="686"/>
                </a:lnTo>
                <a:lnTo>
                  <a:pt x="398" y="688"/>
                </a:lnTo>
                <a:lnTo>
                  <a:pt x="398" y="686"/>
                </a:lnTo>
                <a:lnTo>
                  <a:pt x="400" y="686"/>
                </a:lnTo>
                <a:lnTo>
                  <a:pt x="400" y="686"/>
                </a:lnTo>
                <a:lnTo>
                  <a:pt x="400" y="686"/>
                </a:lnTo>
                <a:lnTo>
                  <a:pt x="400" y="686"/>
                </a:lnTo>
                <a:lnTo>
                  <a:pt x="400" y="686"/>
                </a:lnTo>
                <a:lnTo>
                  <a:pt x="402" y="684"/>
                </a:lnTo>
                <a:lnTo>
                  <a:pt x="402" y="684"/>
                </a:lnTo>
                <a:lnTo>
                  <a:pt x="402" y="684"/>
                </a:lnTo>
                <a:lnTo>
                  <a:pt x="402" y="686"/>
                </a:lnTo>
                <a:lnTo>
                  <a:pt x="402" y="686"/>
                </a:lnTo>
                <a:lnTo>
                  <a:pt x="404" y="686"/>
                </a:lnTo>
                <a:lnTo>
                  <a:pt x="404" y="686"/>
                </a:lnTo>
                <a:lnTo>
                  <a:pt x="407" y="684"/>
                </a:lnTo>
                <a:lnTo>
                  <a:pt x="407" y="684"/>
                </a:lnTo>
                <a:lnTo>
                  <a:pt x="407" y="682"/>
                </a:lnTo>
                <a:lnTo>
                  <a:pt x="404" y="684"/>
                </a:lnTo>
                <a:close/>
                <a:moveTo>
                  <a:pt x="398" y="679"/>
                </a:moveTo>
                <a:lnTo>
                  <a:pt x="398" y="679"/>
                </a:lnTo>
                <a:lnTo>
                  <a:pt x="400" y="677"/>
                </a:lnTo>
                <a:lnTo>
                  <a:pt x="400" y="677"/>
                </a:lnTo>
                <a:lnTo>
                  <a:pt x="400" y="677"/>
                </a:lnTo>
                <a:lnTo>
                  <a:pt x="400" y="677"/>
                </a:lnTo>
                <a:lnTo>
                  <a:pt x="400" y="675"/>
                </a:lnTo>
                <a:lnTo>
                  <a:pt x="398" y="675"/>
                </a:lnTo>
                <a:lnTo>
                  <a:pt x="396" y="677"/>
                </a:lnTo>
                <a:lnTo>
                  <a:pt x="396" y="677"/>
                </a:lnTo>
                <a:lnTo>
                  <a:pt x="398" y="679"/>
                </a:lnTo>
                <a:lnTo>
                  <a:pt x="398" y="679"/>
                </a:lnTo>
                <a:close/>
                <a:moveTo>
                  <a:pt x="109" y="1755"/>
                </a:moveTo>
                <a:lnTo>
                  <a:pt x="109" y="1755"/>
                </a:lnTo>
                <a:lnTo>
                  <a:pt x="109" y="1755"/>
                </a:lnTo>
                <a:lnTo>
                  <a:pt x="109" y="1755"/>
                </a:lnTo>
                <a:lnTo>
                  <a:pt x="109" y="1755"/>
                </a:lnTo>
                <a:lnTo>
                  <a:pt x="109" y="1755"/>
                </a:lnTo>
                <a:lnTo>
                  <a:pt x="109" y="1755"/>
                </a:lnTo>
                <a:lnTo>
                  <a:pt x="109" y="1755"/>
                </a:lnTo>
                <a:lnTo>
                  <a:pt x="109" y="1755"/>
                </a:lnTo>
                <a:close/>
                <a:moveTo>
                  <a:pt x="1144" y="195"/>
                </a:moveTo>
                <a:lnTo>
                  <a:pt x="1142" y="193"/>
                </a:lnTo>
                <a:lnTo>
                  <a:pt x="1142" y="193"/>
                </a:lnTo>
                <a:lnTo>
                  <a:pt x="1140" y="193"/>
                </a:lnTo>
                <a:lnTo>
                  <a:pt x="1136" y="191"/>
                </a:lnTo>
                <a:lnTo>
                  <a:pt x="1131" y="191"/>
                </a:lnTo>
                <a:lnTo>
                  <a:pt x="1125" y="191"/>
                </a:lnTo>
                <a:lnTo>
                  <a:pt x="1123" y="191"/>
                </a:lnTo>
                <a:lnTo>
                  <a:pt x="1123" y="191"/>
                </a:lnTo>
                <a:lnTo>
                  <a:pt x="1123" y="193"/>
                </a:lnTo>
                <a:lnTo>
                  <a:pt x="1123" y="195"/>
                </a:lnTo>
                <a:lnTo>
                  <a:pt x="1125" y="197"/>
                </a:lnTo>
                <a:lnTo>
                  <a:pt x="1129" y="197"/>
                </a:lnTo>
                <a:lnTo>
                  <a:pt x="1131" y="197"/>
                </a:lnTo>
                <a:lnTo>
                  <a:pt x="1134" y="197"/>
                </a:lnTo>
                <a:lnTo>
                  <a:pt x="1136" y="197"/>
                </a:lnTo>
                <a:lnTo>
                  <a:pt x="1138" y="197"/>
                </a:lnTo>
                <a:lnTo>
                  <a:pt x="1144" y="195"/>
                </a:lnTo>
                <a:lnTo>
                  <a:pt x="1144" y="195"/>
                </a:lnTo>
                <a:lnTo>
                  <a:pt x="1144" y="195"/>
                </a:lnTo>
                <a:close/>
                <a:moveTo>
                  <a:pt x="1092" y="449"/>
                </a:moveTo>
                <a:lnTo>
                  <a:pt x="1092" y="449"/>
                </a:lnTo>
                <a:lnTo>
                  <a:pt x="1087" y="449"/>
                </a:lnTo>
                <a:lnTo>
                  <a:pt x="1087" y="449"/>
                </a:lnTo>
                <a:lnTo>
                  <a:pt x="1085" y="449"/>
                </a:lnTo>
                <a:lnTo>
                  <a:pt x="1085" y="451"/>
                </a:lnTo>
                <a:lnTo>
                  <a:pt x="1087" y="451"/>
                </a:lnTo>
                <a:lnTo>
                  <a:pt x="1090" y="451"/>
                </a:lnTo>
                <a:lnTo>
                  <a:pt x="1092" y="453"/>
                </a:lnTo>
                <a:lnTo>
                  <a:pt x="1092" y="453"/>
                </a:lnTo>
                <a:lnTo>
                  <a:pt x="1094" y="453"/>
                </a:lnTo>
                <a:lnTo>
                  <a:pt x="1094" y="453"/>
                </a:lnTo>
                <a:lnTo>
                  <a:pt x="1094" y="453"/>
                </a:lnTo>
                <a:lnTo>
                  <a:pt x="1094" y="451"/>
                </a:lnTo>
                <a:lnTo>
                  <a:pt x="1094" y="451"/>
                </a:lnTo>
                <a:lnTo>
                  <a:pt x="1092" y="449"/>
                </a:lnTo>
                <a:close/>
                <a:moveTo>
                  <a:pt x="1029" y="463"/>
                </a:moveTo>
                <a:lnTo>
                  <a:pt x="1027" y="463"/>
                </a:lnTo>
                <a:lnTo>
                  <a:pt x="1027" y="463"/>
                </a:lnTo>
                <a:lnTo>
                  <a:pt x="1027" y="463"/>
                </a:lnTo>
                <a:lnTo>
                  <a:pt x="1027" y="466"/>
                </a:lnTo>
                <a:lnTo>
                  <a:pt x="1029" y="466"/>
                </a:lnTo>
                <a:lnTo>
                  <a:pt x="1031" y="466"/>
                </a:lnTo>
                <a:lnTo>
                  <a:pt x="1031" y="466"/>
                </a:lnTo>
                <a:lnTo>
                  <a:pt x="1031" y="466"/>
                </a:lnTo>
                <a:lnTo>
                  <a:pt x="1029" y="463"/>
                </a:lnTo>
                <a:lnTo>
                  <a:pt x="1029" y="463"/>
                </a:lnTo>
                <a:close/>
                <a:moveTo>
                  <a:pt x="1023" y="461"/>
                </a:moveTo>
                <a:lnTo>
                  <a:pt x="1020" y="461"/>
                </a:lnTo>
                <a:lnTo>
                  <a:pt x="1023" y="463"/>
                </a:lnTo>
                <a:lnTo>
                  <a:pt x="1025" y="463"/>
                </a:lnTo>
                <a:lnTo>
                  <a:pt x="1025" y="463"/>
                </a:lnTo>
                <a:lnTo>
                  <a:pt x="1025" y="461"/>
                </a:lnTo>
                <a:lnTo>
                  <a:pt x="1023" y="461"/>
                </a:lnTo>
                <a:close/>
                <a:moveTo>
                  <a:pt x="1102" y="229"/>
                </a:moveTo>
                <a:lnTo>
                  <a:pt x="1102" y="229"/>
                </a:lnTo>
                <a:lnTo>
                  <a:pt x="1100" y="229"/>
                </a:lnTo>
                <a:lnTo>
                  <a:pt x="1098" y="229"/>
                </a:lnTo>
                <a:lnTo>
                  <a:pt x="1094" y="229"/>
                </a:lnTo>
                <a:lnTo>
                  <a:pt x="1092" y="231"/>
                </a:lnTo>
                <a:lnTo>
                  <a:pt x="1092" y="231"/>
                </a:lnTo>
                <a:lnTo>
                  <a:pt x="1092" y="233"/>
                </a:lnTo>
                <a:lnTo>
                  <a:pt x="1094" y="235"/>
                </a:lnTo>
                <a:lnTo>
                  <a:pt x="1096" y="237"/>
                </a:lnTo>
                <a:lnTo>
                  <a:pt x="1096" y="239"/>
                </a:lnTo>
                <a:lnTo>
                  <a:pt x="1098" y="239"/>
                </a:lnTo>
                <a:lnTo>
                  <a:pt x="1108" y="239"/>
                </a:lnTo>
                <a:lnTo>
                  <a:pt x="1111" y="237"/>
                </a:lnTo>
                <a:lnTo>
                  <a:pt x="1113" y="237"/>
                </a:lnTo>
                <a:lnTo>
                  <a:pt x="1115" y="237"/>
                </a:lnTo>
                <a:lnTo>
                  <a:pt x="1115" y="235"/>
                </a:lnTo>
                <a:lnTo>
                  <a:pt x="1115" y="235"/>
                </a:lnTo>
                <a:lnTo>
                  <a:pt x="1113" y="235"/>
                </a:lnTo>
                <a:lnTo>
                  <a:pt x="1106" y="233"/>
                </a:lnTo>
                <a:lnTo>
                  <a:pt x="1106" y="231"/>
                </a:lnTo>
                <a:lnTo>
                  <a:pt x="1104" y="231"/>
                </a:lnTo>
                <a:lnTo>
                  <a:pt x="1104" y="231"/>
                </a:lnTo>
                <a:lnTo>
                  <a:pt x="1102" y="231"/>
                </a:lnTo>
                <a:lnTo>
                  <a:pt x="1100" y="231"/>
                </a:lnTo>
                <a:lnTo>
                  <a:pt x="1102" y="231"/>
                </a:lnTo>
                <a:lnTo>
                  <a:pt x="1102" y="229"/>
                </a:lnTo>
                <a:close/>
                <a:moveTo>
                  <a:pt x="1131" y="443"/>
                </a:moveTo>
                <a:lnTo>
                  <a:pt x="1129" y="443"/>
                </a:lnTo>
                <a:lnTo>
                  <a:pt x="1129" y="445"/>
                </a:lnTo>
                <a:lnTo>
                  <a:pt x="1127" y="445"/>
                </a:lnTo>
                <a:lnTo>
                  <a:pt x="1125" y="445"/>
                </a:lnTo>
                <a:lnTo>
                  <a:pt x="1125" y="447"/>
                </a:lnTo>
                <a:lnTo>
                  <a:pt x="1125" y="447"/>
                </a:lnTo>
                <a:lnTo>
                  <a:pt x="1131" y="449"/>
                </a:lnTo>
                <a:lnTo>
                  <a:pt x="1131" y="449"/>
                </a:lnTo>
                <a:lnTo>
                  <a:pt x="1131" y="449"/>
                </a:lnTo>
                <a:lnTo>
                  <a:pt x="1134" y="447"/>
                </a:lnTo>
                <a:lnTo>
                  <a:pt x="1134" y="447"/>
                </a:lnTo>
                <a:lnTo>
                  <a:pt x="1134" y="445"/>
                </a:lnTo>
                <a:lnTo>
                  <a:pt x="1134" y="445"/>
                </a:lnTo>
                <a:lnTo>
                  <a:pt x="1134" y="445"/>
                </a:lnTo>
                <a:lnTo>
                  <a:pt x="1131" y="443"/>
                </a:lnTo>
                <a:close/>
                <a:moveTo>
                  <a:pt x="2384" y="1216"/>
                </a:moveTo>
                <a:lnTo>
                  <a:pt x="2384" y="1216"/>
                </a:lnTo>
                <a:lnTo>
                  <a:pt x="2384" y="1216"/>
                </a:lnTo>
                <a:lnTo>
                  <a:pt x="2380" y="1216"/>
                </a:lnTo>
                <a:lnTo>
                  <a:pt x="2380" y="1218"/>
                </a:lnTo>
                <a:lnTo>
                  <a:pt x="2378" y="1218"/>
                </a:lnTo>
                <a:lnTo>
                  <a:pt x="2378" y="1220"/>
                </a:lnTo>
                <a:lnTo>
                  <a:pt x="2380" y="1222"/>
                </a:lnTo>
                <a:lnTo>
                  <a:pt x="2380" y="1222"/>
                </a:lnTo>
                <a:lnTo>
                  <a:pt x="2382" y="1222"/>
                </a:lnTo>
                <a:lnTo>
                  <a:pt x="2384" y="1222"/>
                </a:lnTo>
                <a:lnTo>
                  <a:pt x="2384" y="1220"/>
                </a:lnTo>
                <a:lnTo>
                  <a:pt x="2384" y="1218"/>
                </a:lnTo>
                <a:lnTo>
                  <a:pt x="2384" y="1218"/>
                </a:lnTo>
                <a:lnTo>
                  <a:pt x="2384" y="1216"/>
                </a:lnTo>
                <a:lnTo>
                  <a:pt x="2384" y="1216"/>
                </a:lnTo>
                <a:close/>
                <a:moveTo>
                  <a:pt x="1155" y="398"/>
                </a:moveTo>
                <a:lnTo>
                  <a:pt x="1152" y="396"/>
                </a:lnTo>
                <a:lnTo>
                  <a:pt x="1150" y="396"/>
                </a:lnTo>
                <a:lnTo>
                  <a:pt x="1150" y="396"/>
                </a:lnTo>
                <a:lnTo>
                  <a:pt x="1148" y="396"/>
                </a:lnTo>
                <a:lnTo>
                  <a:pt x="1150" y="398"/>
                </a:lnTo>
                <a:lnTo>
                  <a:pt x="1150" y="398"/>
                </a:lnTo>
                <a:lnTo>
                  <a:pt x="1150" y="398"/>
                </a:lnTo>
                <a:lnTo>
                  <a:pt x="1150" y="398"/>
                </a:lnTo>
                <a:lnTo>
                  <a:pt x="1155" y="401"/>
                </a:lnTo>
                <a:lnTo>
                  <a:pt x="1155" y="401"/>
                </a:lnTo>
                <a:lnTo>
                  <a:pt x="1155" y="401"/>
                </a:lnTo>
                <a:lnTo>
                  <a:pt x="1155" y="398"/>
                </a:lnTo>
                <a:lnTo>
                  <a:pt x="1155" y="398"/>
                </a:lnTo>
                <a:lnTo>
                  <a:pt x="1155" y="398"/>
                </a:lnTo>
                <a:close/>
                <a:moveTo>
                  <a:pt x="1146" y="419"/>
                </a:moveTo>
                <a:lnTo>
                  <a:pt x="1146" y="417"/>
                </a:lnTo>
                <a:lnTo>
                  <a:pt x="1146" y="415"/>
                </a:lnTo>
                <a:lnTo>
                  <a:pt x="1144" y="411"/>
                </a:lnTo>
                <a:lnTo>
                  <a:pt x="1144" y="409"/>
                </a:lnTo>
                <a:lnTo>
                  <a:pt x="1144" y="409"/>
                </a:lnTo>
                <a:lnTo>
                  <a:pt x="1142" y="409"/>
                </a:lnTo>
                <a:lnTo>
                  <a:pt x="1142" y="409"/>
                </a:lnTo>
                <a:lnTo>
                  <a:pt x="1136" y="409"/>
                </a:lnTo>
                <a:lnTo>
                  <a:pt x="1136" y="409"/>
                </a:lnTo>
                <a:lnTo>
                  <a:pt x="1136" y="407"/>
                </a:lnTo>
                <a:lnTo>
                  <a:pt x="1136" y="407"/>
                </a:lnTo>
                <a:lnTo>
                  <a:pt x="1136" y="405"/>
                </a:lnTo>
                <a:lnTo>
                  <a:pt x="1134" y="405"/>
                </a:lnTo>
                <a:lnTo>
                  <a:pt x="1131" y="405"/>
                </a:lnTo>
                <a:lnTo>
                  <a:pt x="1129" y="405"/>
                </a:lnTo>
                <a:lnTo>
                  <a:pt x="1125" y="403"/>
                </a:lnTo>
                <a:lnTo>
                  <a:pt x="1121" y="401"/>
                </a:lnTo>
                <a:lnTo>
                  <a:pt x="1119" y="398"/>
                </a:lnTo>
                <a:lnTo>
                  <a:pt x="1115" y="396"/>
                </a:lnTo>
                <a:lnTo>
                  <a:pt x="1115" y="396"/>
                </a:lnTo>
                <a:lnTo>
                  <a:pt x="1115" y="396"/>
                </a:lnTo>
                <a:lnTo>
                  <a:pt x="1115" y="398"/>
                </a:lnTo>
                <a:lnTo>
                  <a:pt x="1115" y="398"/>
                </a:lnTo>
                <a:lnTo>
                  <a:pt x="1115" y="401"/>
                </a:lnTo>
                <a:lnTo>
                  <a:pt x="1115" y="401"/>
                </a:lnTo>
                <a:lnTo>
                  <a:pt x="1115" y="401"/>
                </a:lnTo>
                <a:lnTo>
                  <a:pt x="1113" y="398"/>
                </a:lnTo>
                <a:lnTo>
                  <a:pt x="1111" y="398"/>
                </a:lnTo>
                <a:lnTo>
                  <a:pt x="1106" y="396"/>
                </a:lnTo>
                <a:lnTo>
                  <a:pt x="1102" y="394"/>
                </a:lnTo>
                <a:lnTo>
                  <a:pt x="1102" y="392"/>
                </a:lnTo>
                <a:lnTo>
                  <a:pt x="1098" y="388"/>
                </a:lnTo>
                <a:lnTo>
                  <a:pt x="1094" y="386"/>
                </a:lnTo>
                <a:lnTo>
                  <a:pt x="1094" y="384"/>
                </a:lnTo>
                <a:lnTo>
                  <a:pt x="1094" y="384"/>
                </a:lnTo>
                <a:lnTo>
                  <a:pt x="1094" y="380"/>
                </a:lnTo>
                <a:lnTo>
                  <a:pt x="1094" y="380"/>
                </a:lnTo>
                <a:lnTo>
                  <a:pt x="1096" y="378"/>
                </a:lnTo>
                <a:lnTo>
                  <a:pt x="1096" y="378"/>
                </a:lnTo>
                <a:lnTo>
                  <a:pt x="1096" y="375"/>
                </a:lnTo>
                <a:lnTo>
                  <a:pt x="1096" y="375"/>
                </a:lnTo>
                <a:lnTo>
                  <a:pt x="1096" y="373"/>
                </a:lnTo>
                <a:lnTo>
                  <a:pt x="1096" y="371"/>
                </a:lnTo>
                <a:lnTo>
                  <a:pt x="1094" y="369"/>
                </a:lnTo>
                <a:lnTo>
                  <a:pt x="1090" y="365"/>
                </a:lnTo>
                <a:lnTo>
                  <a:pt x="1090" y="363"/>
                </a:lnTo>
                <a:lnTo>
                  <a:pt x="1087" y="361"/>
                </a:lnTo>
                <a:lnTo>
                  <a:pt x="1083" y="350"/>
                </a:lnTo>
                <a:lnTo>
                  <a:pt x="1083" y="348"/>
                </a:lnTo>
                <a:lnTo>
                  <a:pt x="1083" y="346"/>
                </a:lnTo>
                <a:lnTo>
                  <a:pt x="1081" y="344"/>
                </a:lnTo>
                <a:lnTo>
                  <a:pt x="1081" y="342"/>
                </a:lnTo>
                <a:lnTo>
                  <a:pt x="1081" y="342"/>
                </a:lnTo>
                <a:lnTo>
                  <a:pt x="1081" y="340"/>
                </a:lnTo>
                <a:lnTo>
                  <a:pt x="1081" y="340"/>
                </a:lnTo>
                <a:lnTo>
                  <a:pt x="1081" y="340"/>
                </a:lnTo>
                <a:lnTo>
                  <a:pt x="1079" y="338"/>
                </a:lnTo>
                <a:lnTo>
                  <a:pt x="1077" y="336"/>
                </a:lnTo>
                <a:lnTo>
                  <a:pt x="1075" y="333"/>
                </a:lnTo>
                <a:lnTo>
                  <a:pt x="1071" y="331"/>
                </a:lnTo>
                <a:lnTo>
                  <a:pt x="1064" y="327"/>
                </a:lnTo>
                <a:lnTo>
                  <a:pt x="1060" y="325"/>
                </a:lnTo>
                <a:lnTo>
                  <a:pt x="1058" y="325"/>
                </a:lnTo>
                <a:lnTo>
                  <a:pt x="1058" y="327"/>
                </a:lnTo>
                <a:lnTo>
                  <a:pt x="1056" y="327"/>
                </a:lnTo>
                <a:lnTo>
                  <a:pt x="1056" y="327"/>
                </a:lnTo>
                <a:lnTo>
                  <a:pt x="1050" y="325"/>
                </a:lnTo>
                <a:lnTo>
                  <a:pt x="1048" y="325"/>
                </a:lnTo>
                <a:lnTo>
                  <a:pt x="1043" y="323"/>
                </a:lnTo>
                <a:lnTo>
                  <a:pt x="1041" y="325"/>
                </a:lnTo>
                <a:lnTo>
                  <a:pt x="1041" y="325"/>
                </a:lnTo>
                <a:lnTo>
                  <a:pt x="1043" y="327"/>
                </a:lnTo>
                <a:lnTo>
                  <a:pt x="1043" y="327"/>
                </a:lnTo>
                <a:lnTo>
                  <a:pt x="1043" y="327"/>
                </a:lnTo>
                <a:lnTo>
                  <a:pt x="1041" y="327"/>
                </a:lnTo>
                <a:lnTo>
                  <a:pt x="1039" y="329"/>
                </a:lnTo>
                <a:lnTo>
                  <a:pt x="1039" y="329"/>
                </a:lnTo>
                <a:lnTo>
                  <a:pt x="1039" y="331"/>
                </a:lnTo>
                <a:lnTo>
                  <a:pt x="1043" y="342"/>
                </a:lnTo>
                <a:lnTo>
                  <a:pt x="1043" y="344"/>
                </a:lnTo>
                <a:lnTo>
                  <a:pt x="1043" y="346"/>
                </a:lnTo>
                <a:lnTo>
                  <a:pt x="1043" y="346"/>
                </a:lnTo>
                <a:lnTo>
                  <a:pt x="1043" y="348"/>
                </a:lnTo>
                <a:lnTo>
                  <a:pt x="1046" y="348"/>
                </a:lnTo>
                <a:lnTo>
                  <a:pt x="1046" y="348"/>
                </a:lnTo>
                <a:lnTo>
                  <a:pt x="1046" y="350"/>
                </a:lnTo>
                <a:lnTo>
                  <a:pt x="1046" y="352"/>
                </a:lnTo>
                <a:lnTo>
                  <a:pt x="1048" y="357"/>
                </a:lnTo>
                <a:lnTo>
                  <a:pt x="1050" y="361"/>
                </a:lnTo>
                <a:lnTo>
                  <a:pt x="1054" y="363"/>
                </a:lnTo>
                <a:lnTo>
                  <a:pt x="1052" y="363"/>
                </a:lnTo>
                <a:lnTo>
                  <a:pt x="1052" y="363"/>
                </a:lnTo>
                <a:lnTo>
                  <a:pt x="1052" y="365"/>
                </a:lnTo>
                <a:lnTo>
                  <a:pt x="1052" y="365"/>
                </a:lnTo>
                <a:lnTo>
                  <a:pt x="1052" y="365"/>
                </a:lnTo>
                <a:lnTo>
                  <a:pt x="1048" y="367"/>
                </a:lnTo>
                <a:lnTo>
                  <a:pt x="1046" y="369"/>
                </a:lnTo>
                <a:lnTo>
                  <a:pt x="1046" y="371"/>
                </a:lnTo>
                <a:lnTo>
                  <a:pt x="1046" y="371"/>
                </a:lnTo>
                <a:lnTo>
                  <a:pt x="1043" y="369"/>
                </a:lnTo>
                <a:lnTo>
                  <a:pt x="1043" y="369"/>
                </a:lnTo>
                <a:lnTo>
                  <a:pt x="1041" y="369"/>
                </a:lnTo>
                <a:lnTo>
                  <a:pt x="1041" y="367"/>
                </a:lnTo>
                <a:lnTo>
                  <a:pt x="1039" y="367"/>
                </a:lnTo>
                <a:lnTo>
                  <a:pt x="1039" y="363"/>
                </a:lnTo>
                <a:lnTo>
                  <a:pt x="1037" y="357"/>
                </a:lnTo>
                <a:lnTo>
                  <a:pt x="1035" y="352"/>
                </a:lnTo>
                <a:lnTo>
                  <a:pt x="1033" y="350"/>
                </a:lnTo>
                <a:lnTo>
                  <a:pt x="1033" y="346"/>
                </a:lnTo>
                <a:lnTo>
                  <a:pt x="1033" y="346"/>
                </a:lnTo>
                <a:lnTo>
                  <a:pt x="1031" y="346"/>
                </a:lnTo>
                <a:lnTo>
                  <a:pt x="1029" y="344"/>
                </a:lnTo>
                <a:lnTo>
                  <a:pt x="1029" y="344"/>
                </a:lnTo>
                <a:lnTo>
                  <a:pt x="1029" y="344"/>
                </a:lnTo>
                <a:lnTo>
                  <a:pt x="1029" y="342"/>
                </a:lnTo>
                <a:lnTo>
                  <a:pt x="1029" y="342"/>
                </a:lnTo>
                <a:lnTo>
                  <a:pt x="1029" y="342"/>
                </a:lnTo>
                <a:lnTo>
                  <a:pt x="1027" y="340"/>
                </a:lnTo>
                <a:lnTo>
                  <a:pt x="1023" y="340"/>
                </a:lnTo>
                <a:lnTo>
                  <a:pt x="1023" y="338"/>
                </a:lnTo>
                <a:lnTo>
                  <a:pt x="1020" y="338"/>
                </a:lnTo>
                <a:lnTo>
                  <a:pt x="1014" y="333"/>
                </a:lnTo>
                <a:lnTo>
                  <a:pt x="1012" y="333"/>
                </a:lnTo>
                <a:lnTo>
                  <a:pt x="1006" y="333"/>
                </a:lnTo>
                <a:lnTo>
                  <a:pt x="1004" y="333"/>
                </a:lnTo>
                <a:lnTo>
                  <a:pt x="1004" y="336"/>
                </a:lnTo>
                <a:lnTo>
                  <a:pt x="1006" y="338"/>
                </a:lnTo>
                <a:lnTo>
                  <a:pt x="1010" y="340"/>
                </a:lnTo>
                <a:lnTo>
                  <a:pt x="1012" y="340"/>
                </a:lnTo>
                <a:lnTo>
                  <a:pt x="1012" y="342"/>
                </a:lnTo>
                <a:lnTo>
                  <a:pt x="1012" y="342"/>
                </a:lnTo>
                <a:lnTo>
                  <a:pt x="1008" y="344"/>
                </a:lnTo>
                <a:lnTo>
                  <a:pt x="1006" y="344"/>
                </a:lnTo>
                <a:lnTo>
                  <a:pt x="1004" y="346"/>
                </a:lnTo>
                <a:lnTo>
                  <a:pt x="999" y="348"/>
                </a:lnTo>
                <a:lnTo>
                  <a:pt x="997" y="350"/>
                </a:lnTo>
                <a:lnTo>
                  <a:pt x="997" y="350"/>
                </a:lnTo>
                <a:lnTo>
                  <a:pt x="995" y="350"/>
                </a:lnTo>
                <a:lnTo>
                  <a:pt x="995" y="350"/>
                </a:lnTo>
                <a:lnTo>
                  <a:pt x="995" y="350"/>
                </a:lnTo>
                <a:lnTo>
                  <a:pt x="995" y="348"/>
                </a:lnTo>
                <a:lnTo>
                  <a:pt x="995" y="348"/>
                </a:lnTo>
                <a:lnTo>
                  <a:pt x="995" y="348"/>
                </a:lnTo>
                <a:lnTo>
                  <a:pt x="995" y="348"/>
                </a:lnTo>
                <a:lnTo>
                  <a:pt x="993" y="350"/>
                </a:lnTo>
                <a:lnTo>
                  <a:pt x="991" y="350"/>
                </a:lnTo>
                <a:lnTo>
                  <a:pt x="989" y="352"/>
                </a:lnTo>
                <a:lnTo>
                  <a:pt x="989" y="352"/>
                </a:lnTo>
                <a:lnTo>
                  <a:pt x="987" y="350"/>
                </a:lnTo>
                <a:lnTo>
                  <a:pt x="987" y="350"/>
                </a:lnTo>
                <a:lnTo>
                  <a:pt x="991" y="348"/>
                </a:lnTo>
                <a:lnTo>
                  <a:pt x="995" y="344"/>
                </a:lnTo>
                <a:lnTo>
                  <a:pt x="995" y="342"/>
                </a:lnTo>
                <a:lnTo>
                  <a:pt x="995" y="342"/>
                </a:lnTo>
                <a:lnTo>
                  <a:pt x="993" y="340"/>
                </a:lnTo>
                <a:lnTo>
                  <a:pt x="985" y="336"/>
                </a:lnTo>
                <a:lnTo>
                  <a:pt x="979" y="336"/>
                </a:lnTo>
                <a:lnTo>
                  <a:pt x="974" y="333"/>
                </a:lnTo>
                <a:lnTo>
                  <a:pt x="970" y="333"/>
                </a:lnTo>
                <a:lnTo>
                  <a:pt x="968" y="333"/>
                </a:lnTo>
                <a:lnTo>
                  <a:pt x="966" y="336"/>
                </a:lnTo>
                <a:lnTo>
                  <a:pt x="964" y="338"/>
                </a:lnTo>
                <a:lnTo>
                  <a:pt x="964" y="338"/>
                </a:lnTo>
                <a:lnTo>
                  <a:pt x="964" y="340"/>
                </a:lnTo>
                <a:lnTo>
                  <a:pt x="964" y="342"/>
                </a:lnTo>
                <a:lnTo>
                  <a:pt x="964" y="342"/>
                </a:lnTo>
                <a:lnTo>
                  <a:pt x="962" y="342"/>
                </a:lnTo>
                <a:lnTo>
                  <a:pt x="962" y="344"/>
                </a:lnTo>
                <a:lnTo>
                  <a:pt x="960" y="342"/>
                </a:lnTo>
                <a:lnTo>
                  <a:pt x="958" y="342"/>
                </a:lnTo>
                <a:lnTo>
                  <a:pt x="953" y="344"/>
                </a:lnTo>
                <a:lnTo>
                  <a:pt x="951" y="344"/>
                </a:lnTo>
                <a:lnTo>
                  <a:pt x="949" y="344"/>
                </a:lnTo>
                <a:lnTo>
                  <a:pt x="949" y="344"/>
                </a:lnTo>
                <a:lnTo>
                  <a:pt x="949" y="344"/>
                </a:lnTo>
                <a:lnTo>
                  <a:pt x="951" y="340"/>
                </a:lnTo>
                <a:lnTo>
                  <a:pt x="953" y="338"/>
                </a:lnTo>
                <a:lnTo>
                  <a:pt x="955" y="338"/>
                </a:lnTo>
                <a:lnTo>
                  <a:pt x="955" y="336"/>
                </a:lnTo>
                <a:lnTo>
                  <a:pt x="955" y="333"/>
                </a:lnTo>
                <a:lnTo>
                  <a:pt x="955" y="333"/>
                </a:lnTo>
                <a:lnTo>
                  <a:pt x="955" y="331"/>
                </a:lnTo>
                <a:lnTo>
                  <a:pt x="955" y="329"/>
                </a:lnTo>
                <a:lnTo>
                  <a:pt x="953" y="327"/>
                </a:lnTo>
                <a:lnTo>
                  <a:pt x="953" y="325"/>
                </a:lnTo>
                <a:lnTo>
                  <a:pt x="953" y="325"/>
                </a:lnTo>
                <a:lnTo>
                  <a:pt x="951" y="325"/>
                </a:lnTo>
                <a:lnTo>
                  <a:pt x="947" y="323"/>
                </a:lnTo>
                <a:lnTo>
                  <a:pt x="935" y="327"/>
                </a:lnTo>
                <a:lnTo>
                  <a:pt x="920" y="331"/>
                </a:lnTo>
                <a:lnTo>
                  <a:pt x="914" y="333"/>
                </a:lnTo>
                <a:lnTo>
                  <a:pt x="909" y="336"/>
                </a:lnTo>
                <a:lnTo>
                  <a:pt x="905" y="338"/>
                </a:lnTo>
                <a:lnTo>
                  <a:pt x="897" y="344"/>
                </a:lnTo>
                <a:lnTo>
                  <a:pt x="893" y="346"/>
                </a:lnTo>
                <a:lnTo>
                  <a:pt x="893" y="348"/>
                </a:lnTo>
                <a:lnTo>
                  <a:pt x="891" y="348"/>
                </a:lnTo>
                <a:lnTo>
                  <a:pt x="893" y="350"/>
                </a:lnTo>
                <a:lnTo>
                  <a:pt x="893" y="350"/>
                </a:lnTo>
                <a:lnTo>
                  <a:pt x="895" y="352"/>
                </a:lnTo>
                <a:lnTo>
                  <a:pt x="895" y="352"/>
                </a:lnTo>
                <a:lnTo>
                  <a:pt x="895" y="352"/>
                </a:lnTo>
                <a:lnTo>
                  <a:pt x="893" y="354"/>
                </a:lnTo>
                <a:lnTo>
                  <a:pt x="891" y="357"/>
                </a:lnTo>
                <a:lnTo>
                  <a:pt x="884" y="361"/>
                </a:lnTo>
                <a:lnTo>
                  <a:pt x="884" y="361"/>
                </a:lnTo>
                <a:lnTo>
                  <a:pt x="884" y="363"/>
                </a:lnTo>
                <a:lnTo>
                  <a:pt x="884" y="365"/>
                </a:lnTo>
                <a:lnTo>
                  <a:pt x="884" y="367"/>
                </a:lnTo>
                <a:lnTo>
                  <a:pt x="884" y="367"/>
                </a:lnTo>
                <a:lnTo>
                  <a:pt x="886" y="369"/>
                </a:lnTo>
                <a:lnTo>
                  <a:pt x="891" y="369"/>
                </a:lnTo>
                <a:lnTo>
                  <a:pt x="893" y="369"/>
                </a:lnTo>
                <a:lnTo>
                  <a:pt x="899" y="369"/>
                </a:lnTo>
                <a:lnTo>
                  <a:pt x="901" y="369"/>
                </a:lnTo>
                <a:lnTo>
                  <a:pt x="901" y="371"/>
                </a:lnTo>
                <a:lnTo>
                  <a:pt x="897" y="373"/>
                </a:lnTo>
                <a:lnTo>
                  <a:pt x="895" y="375"/>
                </a:lnTo>
                <a:lnTo>
                  <a:pt x="895" y="375"/>
                </a:lnTo>
                <a:lnTo>
                  <a:pt x="895" y="375"/>
                </a:lnTo>
                <a:lnTo>
                  <a:pt x="899" y="378"/>
                </a:lnTo>
                <a:lnTo>
                  <a:pt x="903" y="378"/>
                </a:lnTo>
                <a:lnTo>
                  <a:pt x="907" y="375"/>
                </a:lnTo>
                <a:lnTo>
                  <a:pt x="916" y="375"/>
                </a:lnTo>
                <a:lnTo>
                  <a:pt x="932" y="373"/>
                </a:lnTo>
                <a:lnTo>
                  <a:pt x="937" y="373"/>
                </a:lnTo>
                <a:lnTo>
                  <a:pt x="937" y="373"/>
                </a:lnTo>
                <a:lnTo>
                  <a:pt x="937" y="375"/>
                </a:lnTo>
                <a:lnTo>
                  <a:pt x="935" y="375"/>
                </a:lnTo>
                <a:lnTo>
                  <a:pt x="930" y="373"/>
                </a:lnTo>
                <a:lnTo>
                  <a:pt x="928" y="375"/>
                </a:lnTo>
                <a:lnTo>
                  <a:pt x="926" y="375"/>
                </a:lnTo>
                <a:lnTo>
                  <a:pt x="926" y="375"/>
                </a:lnTo>
                <a:lnTo>
                  <a:pt x="928" y="375"/>
                </a:lnTo>
                <a:lnTo>
                  <a:pt x="928" y="378"/>
                </a:lnTo>
                <a:lnTo>
                  <a:pt x="926" y="378"/>
                </a:lnTo>
                <a:lnTo>
                  <a:pt x="924" y="378"/>
                </a:lnTo>
                <a:lnTo>
                  <a:pt x="922" y="378"/>
                </a:lnTo>
                <a:lnTo>
                  <a:pt x="916" y="380"/>
                </a:lnTo>
                <a:lnTo>
                  <a:pt x="907" y="382"/>
                </a:lnTo>
                <a:lnTo>
                  <a:pt x="901" y="382"/>
                </a:lnTo>
                <a:lnTo>
                  <a:pt x="899" y="384"/>
                </a:lnTo>
                <a:lnTo>
                  <a:pt x="895" y="386"/>
                </a:lnTo>
                <a:lnTo>
                  <a:pt x="893" y="386"/>
                </a:lnTo>
                <a:lnTo>
                  <a:pt x="893" y="388"/>
                </a:lnTo>
                <a:lnTo>
                  <a:pt x="895" y="390"/>
                </a:lnTo>
                <a:lnTo>
                  <a:pt x="905" y="396"/>
                </a:lnTo>
                <a:lnTo>
                  <a:pt x="914" y="396"/>
                </a:lnTo>
                <a:lnTo>
                  <a:pt x="922" y="396"/>
                </a:lnTo>
                <a:lnTo>
                  <a:pt x="924" y="396"/>
                </a:lnTo>
                <a:lnTo>
                  <a:pt x="926" y="398"/>
                </a:lnTo>
                <a:lnTo>
                  <a:pt x="928" y="398"/>
                </a:lnTo>
                <a:lnTo>
                  <a:pt x="937" y="396"/>
                </a:lnTo>
                <a:lnTo>
                  <a:pt x="945" y="396"/>
                </a:lnTo>
                <a:lnTo>
                  <a:pt x="947" y="396"/>
                </a:lnTo>
                <a:lnTo>
                  <a:pt x="951" y="396"/>
                </a:lnTo>
                <a:lnTo>
                  <a:pt x="953" y="396"/>
                </a:lnTo>
                <a:lnTo>
                  <a:pt x="958" y="394"/>
                </a:lnTo>
                <a:lnTo>
                  <a:pt x="960" y="394"/>
                </a:lnTo>
                <a:lnTo>
                  <a:pt x="966" y="396"/>
                </a:lnTo>
                <a:lnTo>
                  <a:pt x="968" y="396"/>
                </a:lnTo>
                <a:lnTo>
                  <a:pt x="983" y="401"/>
                </a:lnTo>
                <a:lnTo>
                  <a:pt x="989" y="405"/>
                </a:lnTo>
                <a:lnTo>
                  <a:pt x="991" y="405"/>
                </a:lnTo>
                <a:lnTo>
                  <a:pt x="989" y="405"/>
                </a:lnTo>
                <a:lnTo>
                  <a:pt x="989" y="407"/>
                </a:lnTo>
                <a:lnTo>
                  <a:pt x="983" y="405"/>
                </a:lnTo>
                <a:lnTo>
                  <a:pt x="981" y="407"/>
                </a:lnTo>
                <a:lnTo>
                  <a:pt x="979" y="407"/>
                </a:lnTo>
                <a:lnTo>
                  <a:pt x="976" y="407"/>
                </a:lnTo>
                <a:lnTo>
                  <a:pt x="968" y="407"/>
                </a:lnTo>
                <a:lnTo>
                  <a:pt x="962" y="407"/>
                </a:lnTo>
                <a:lnTo>
                  <a:pt x="958" y="405"/>
                </a:lnTo>
                <a:lnTo>
                  <a:pt x="953" y="405"/>
                </a:lnTo>
                <a:lnTo>
                  <a:pt x="947" y="405"/>
                </a:lnTo>
                <a:lnTo>
                  <a:pt x="935" y="407"/>
                </a:lnTo>
                <a:lnTo>
                  <a:pt x="920" y="409"/>
                </a:lnTo>
                <a:lnTo>
                  <a:pt x="911" y="411"/>
                </a:lnTo>
                <a:lnTo>
                  <a:pt x="909" y="411"/>
                </a:lnTo>
                <a:lnTo>
                  <a:pt x="909" y="411"/>
                </a:lnTo>
                <a:lnTo>
                  <a:pt x="909" y="413"/>
                </a:lnTo>
                <a:lnTo>
                  <a:pt x="911" y="415"/>
                </a:lnTo>
                <a:lnTo>
                  <a:pt x="911" y="417"/>
                </a:lnTo>
                <a:lnTo>
                  <a:pt x="911" y="417"/>
                </a:lnTo>
                <a:lnTo>
                  <a:pt x="914" y="419"/>
                </a:lnTo>
                <a:lnTo>
                  <a:pt x="918" y="424"/>
                </a:lnTo>
                <a:lnTo>
                  <a:pt x="918" y="426"/>
                </a:lnTo>
                <a:lnTo>
                  <a:pt x="920" y="426"/>
                </a:lnTo>
                <a:lnTo>
                  <a:pt x="920" y="428"/>
                </a:lnTo>
                <a:lnTo>
                  <a:pt x="920" y="428"/>
                </a:lnTo>
                <a:lnTo>
                  <a:pt x="926" y="430"/>
                </a:lnTo>
                <a:lnTo>
                  <a:pt x="928" y="430"/>
                </a:lnTo>
                <a:lnTo>
                  <a:pt x="932" y="432"/>
                </a:lnTo>
                <a:lnTo>
                  <a:pt x="939" y="432"/>
                </a:lnTo>
                <a:lnTo>
                  <a:pt x="947" y="432"/>
                </a:lnTo>
                <a:lnTo>
                  <a:pt x="951" y="432"/>
                </a:lnTo>
                <a:lnTo>
                  <a:pt x="955" y="432"/>
                </a:lnTo>
                <a:lnTo>
                  <a:pt x="960" y="434"/>
                </a:lnTo>
                <a:lnTo>
                  <a:pt x="962" y="434"/>
                </a:lnTo>
                <a:lnTo>
                  <a:pt x="962" y="438"/>
                </a:lnTo>
                <a:lnTo>
                  <a:pt x="962" y="438"/>
                </a:lnTo>
                <a:lnTo>
                  <a:pt x="962" y="443"/>
                </a:lnTo>
                <a:lnTo>
                  <a:pt x="962" y="445"/>
                </a:lnTo>
                <a:lnTo>
                  <a:pt x="966" y="449"/>
                </a:lnTo>
                <a:lnTo>
                  <a:pt x="968" y="451"/>
                </a:lnTo>
                <a:lnTo>
                  <a:pt x="968" y="451"/>
                </a:lnTo>
                <a:lnTo>
                  <a:pt x="970" y="451"/>
                </a:lnTo>
                <a:lnTo>
                  <a:pt x="972" y="451"/>
                </a:lnTo>
                <a:lnTo>
                  <a:pt x="976" y="451"/>
                </a:lnTo>
                <a:lnTo>
                  <a:pt x="981" y="451"/>
                </a:lnTo>
                <a:lnTo>
                  <a:pt x="991" y="451"/>
                </a:lnTo>
                <a:lnTo>
                  <a:pt x="995" y="449"/>
                </a:lnTo>
                <a:lnTo>
                  <a:pt x="997" y="449"/>
                </a:lnTo>
                <a:lnTo>
                  <a:pt x="999" y="449"/>
                </a:lnTo>
                <a:lnTo>
                  <a:pt x="1002" y="449"/>
                </a:lnTo>
                <a:lnTo>
                  <a:pt x="1008" y="449"/>
                </a:lnTo>
                <a:lnTo>
                  <a:pt x="1014" y="447"/>
                </a:lnTo>
                <a:lnTo>
                  <a:pt x="1023" y="447"/>
                </a:lnTo>
                <a:lnTo>
                  <a:pt x="1029" y="445"/>
                </a:lnTo>
                <a:lnTo>
                  <a:pt x="1033" y="443"/>
                </a:lnTo>
                <a:lnTo>
                  <a:pt x="1035" y="440"/>
                </a:lnTo>
                <a:lnTo>
                  <a:pt x="1037" y="440"/>
                </a:lnTo>
                <a:lnTo>
                  <a:pt x="1046" y="440"/>
                </a:lnTo>
                <a:lnTo>
                  <a:pt x="1052" y="438"/>
                </a:lnTo>
                <a:lnTo>
                  <a:pt x="1052" y="438"/>
                </a:lnTo>
                <a:lnTo>
                  <a:pt x="1056" y="434"/>
                </a:lnTo>
                <a:lnTo>
                  <a:pt x="1056" y="434"/>
                </a:lnTo>
                <a:lnTo>
                  <a:pt x="1060" y="430"/>
                </a:lnTo>
                <a:lnTo>
                  <a:pt x="1060" y="428"/>
                </a:lnTo>
                <a:lnTo>
                  <a:pt x="1062" y="428"/>
                </a:lnTo>
                <a:lnTo>
                  <a:pt x="1064" y="428"/>
                </a:lnTo>
                <a:lnTo>
                  <a:pt x="1067" y="428"/>
                </a:lnTo>
                <a:lnTo>
                  <a:pt x="1067" y="428"/>
                </a:lnTo>
                <a:lnTo>
                  <a:pt x="1067" y="430"/>
                </a:lnTo>
                <a:lnTo>
                  <a:pt x="1067" y="432"/>
                </a:lnTo>
                <a:lnTo>
                  <a:pt x="1067" y="432"/>
                </a:lnTo>
                <a:lnTo>
                  <a:pt x="1067" y="432"/>
                </a:lnTo>
                <a:lnTo>
                  <a:pt x="1069" y="434"/>
                </a:lnTo>
                <a:lnTo>
                  <a:pt x="1071" y="434"/>
                </a:lnTo>
                <a:lnTo>
                  <a:pt x="1073" y="434"/>
                </a:lnTo>
                <a:lnTo>
                  <a:pt x="1075" y="434"/>
                </a:lnTo>
                <a:lnTo>
                  <a:pt x="1079" y="434"/>
                </a:lnTo>
                <a:lnTo>
                  <a:pt x="1083" y="436"/>
                </a:lnTo>
                <a:lnTo>
                  <a:pt x="1085" y="436"/>
                </a:lnTo>
                <a:lnTo>
                  <a:pt x="1085" y="436"/>
                </a:lnTo>
                <a:lnTo>
                  <a:pt x="1085" y="436"/>
                </a:lnTo>
                <a:lnTo>
                  <a:pt x="1085" y="438"/>
                </a:lnTo>
                <a:lnTo>
                  <a:pt x="1083" y="440"/>
                </a:lnTo>
                <a:lnTo>
                  <a:pt x="1085" y="440"/>
                </a:lnTo>
                <a:lnTo>
                  <a:pt x="1094" y="443"/>
                </a:lnTo>
                <a:lnTo>
                  <a:pt x="1094" y="440"/>
                </a:lnTo>
                <a:lnTo>
                  <a:pt x="1096" y="440"/>
                </a:lnTo>
                <a:lnTo>
                  <a:pt x="1100" y="443"/>
                </a:lnTo>
                <a:lnTo>
                  <a:pt x="1104" y="443"/>
                </a:lnTo>
                <a:lnTo>
                  <a:pt x="1108" y="443"/>
                </a:lnTo>
                <a:lnTo>
                  <a:pt x="1113" y="443"/>
                </a:lnTo>
                <a:lnTo>
                  <a:pt x="1117" y="443"/>
                </a:lnTo>
                <a:lnTo>
                  <a:pt x="1119" y="443"/>
                </a:lnTo>
                <a:lnTo>
                  <a:pt x="1119" y="443"/>
                </a:lnTo>
                <a:lnTo>
                  <a:pt x="1123" y="440"/>
                </a:lnTo>
                <a:lnTo>
                  <a:pt x="1125" y="440"/>
                </a:lnTo>
                <a:lnTo>
                  <a:pt x="1129" y="438"/>
                </a:lnTo>
                <a:lnTo>
                  <a:pt x="1131" y="438"/>
                </a:lnTo>
                <a:lnTo>
                  <a:pt x="1134" y="434"/>
                </a:lnTo>
                <a:lnTo>
                  <a:pt x="1134" y="434"/>
                </a:lnTo>
                <a:lnTo>
                  <a:pt x="1134" y="432"/>
                </a:lnTo>
                <a:lnTo>
                  <a:pt x="1131" y="432"/>
                </a:lnTo>
                <a:lnTo>
                  <a:pt x="1131" y="432"/>
                </a:lnTo>
                <a:lnTo>
                  <a:pt x="1129" y="432"/>
                </a:lnTo>
                <a:lnTo>
                  <a:pt x="1129" y="432"/>
                </a:lnTo>
                <a:lnTo>
                  <a:pt x="1129" y="432"/>
                </a:lnTo>
                <a:lnTo>
                  <a:pt x="1129" y="430"/>
                </a:lnTo>
                <a:lnTo>
                  <a:pt x="1129" y="430"/>
                </a:lnTo>
                <a:lnTo>
                  <a:pt x="1129" y="430"/>
                </a:lnTo>
                <a:lnTo>
                  <a:pt x="1129" y="428"/>
                </a:lnTo>
                <a:lnTo>
                  <a:pt x="1129" y="428"/>
                </a:lnTo>
                <a:lnTo>
                  <a:pt x="1129" y="426"/>
                </a:lnTo>
                <a:lnTo>
                  <a:pt x="1127" y="426"/>
                </a:lnTo>
                <a:lnTo>
                  <a:pt x="1123" y="426"/>
                </a:lnTo>
                <a:lnTo>
                  <a:pt x="1123" y="428"/>
                </a:lnTo>
                <a:lnTo>
                  <a:pt x="1119" y="428"/>
                </a:lnTo>
                <a:lnTo>
                  <a:pt x="1117" y="430"/>
                </a:lnTo>
                <a:lnTo>
                  <a:pt x="1115" y="432"/>
                </a:lnTo>
                <a:lnTo>
                  <a:pt x="1115" y="434"/>
                </a:lnTo>
                <a:lnTo>
                  <a:pt x="1115" y="432"/>
                </a:lnTo>
                <a:lnTo>
                  <a:pt x="1115" y="430"/>
                </a:lnTo>
                <a:lnTo>
                  <a:pt x="1115" y="428"/>
                </a:lnTo>
                <a:lnTo>
                  <a:pt x="1115" y="426"/>
                </a:lnTo>
                <a:lnTo>
                  <a:pt x="1115" y="426"/>
                </a:lnTo>
                <a:lnTo>
                  <a:pt x="1115" y="426"/>
                </a:lnTo>
                <a:lnTo>
                  <a:pt x="1113" y="426"/>
                </a:lnTo>
                <a:lnTo>
                  <a:pt x="1111" y="424"/>
                </a:lnTo>
                <a:lnTo>
                  <a:pt x="1111" y="424"/>
                </a:lnTo>
                <a:lnTo>
                  <a:pt x="1108" y="422"/>
                </a:lnTo>
                <a:lnTo>
                  <a:pt x="1108" y="422"/>
                </a:lnTo>
                <a:lnTo>
                  <a:pt x="1111" y="422"/>
                </a:lnTo>
                <a:lnTo>
                  <a:pt x="1111" y="422"/>
                </a:lnTo>
                <a:lnTo>
                  <a:pt x="1115" y="424"/>
                </a:lnTo>
                <a:lnTo>
                  <a:pt x="1117" y="424"/>
                </a:lnTo>
                <a:lnTo>
                  <a:pt x="1119" y="424"/>
                </a:lnTo>
                <a:lnTo>
                  <a:pt x="1121" y="424"/>
                </a:lnTo>
                <a:lnTo>
                  <a:pt x="1121" y="424"/>
                </a:lnTo>
                <a:lnTo>
                  <a:pt x="1123" y="424"/>
                </a:lnTo>
                <a:lnTo>
                  <a:pt x="1123" y="422"/>
                </a:lnTo>
                <a:lnTo>
                  <a:pt x="1123" y="422"/>
                </a:lnTo>
                <a:lnTo>
                  <a:pt x="1121" y="422"/>
                </a:lnTo>
                <a:lnTo>
                  <a:pt x="1121" y="419"/>
                </a:lnTo>
                <a:lnTo>
                  <a:pt x="1123" y="419"/>
                </a:lnTo>
                <a:lnTo>
                  <a:pt x="1125" y="417"/>
                </a:lnTo>
                <a:lnTo>
                  <a:pt x="1127" y="417"/>
                </a:lnTo>
                <a:lnTo>
                  <a:pt x="1127" y="417"/>
                </a:lnTo>
                <a:lnTo>
                  <a:pt x="1129" y="417"/>
                </a:lnTo>
                <a:lnTo>
                  <a:pt x="1131" y="419"/>
                </a:lnTo>
                <a:lnTo>
                  <a:pt x="1134" y="419"/>
                </a:lnTo>
                <a:lnTo>
                  <a:pt x="1136" y="422"/>
                </a:lnTo>
                <a:lnTo>
                  <a:pt x="1136" y="419"/>
                </a:lnTo>
                <a:lnTo>
                  <a:pt x="1136" y="419"/>
                </a:lnTo>
                <a:lnTo>
                  <a:pt x="1138" y="417"/>
                </a:lnTo>
                <a:lnTo>
                  <a:pt x="1138" y="417"/>
                </a:lnTo>
                <a:lnTo>
                  <a:pt x="1138" y="417"/>
                </a:lnTo>
                <a:lnTo>
                  <a:pt x="1138" y="419"/>
                </a:lnTo>
                <a:lnTo>
                  <a:pt x="1140" y="419"/>
                </a:lnTo>
                <a:lnTo>
                  <a:pt x="1142" y="422"/>
                </a:lnTo>
                <a:lnTo>
                  <a:pt x="1144" y="422"/>
                </a:lnTo>
                <a:lnTo>
                  <a:pt x="1144" y="422"/>
                </a:lnTo>
                <a:lnTo>
                  <a:pt x="1146" y="419"/>
                </a:lnTo>
                <a:close/>
                <a:moveTo>
                  <a:pt x="1140" y="428"/>
                </a:moveTo>
                <a:lnTo>
                  <a:pt x="1142" y="428"/>
                </a:lnTo>
                <a:lnTo>
                  <a:pt x="1142" y="428"/>
                </a:lnTo>
                <a:lnTo>
                  <a:pt x="1144" y="428"/>
                </a:lnTo>
                <a:lnTo>
                  <a:pt x="1144" y="426"/>
                </a:lnTo>
                <a:lnTo>
                  <a:pt x="1144" y="426"/>
                </a:lnTo>
                <a:lnTo>
                  <a:pt x="1144" y="426"/>
                </a:lnTo>
                <a:lnTo>
                  <a:pt x="1144" y="424"/>
                </a:lnTo>
                <a:lnTo>
                  <a:pt x="1142" y="424"/>
                </a:lnTo>
                <a:lnTo>
                  <a:pt x="1140" y="424"/>
                </a:lnTo>
                <a:lnTo>
                  <a:pt x="1140" y="424"/>
                </a:lnTo>
                <a:lnTo>
                  <a:pt x="1140" y="424"/>
                </a:lnTo>
                <a:lnTo>
                  <a:pt x="1140" y="426"/>
                </a:lnTo>
                <a:lnTo>
                  <a:pt x="1142" y="426"/>
                </a:lnTo>
                <a:lnTo>
                  <a:pt x="1142" y="426"/>
                </a:lnTo>
                <a:lnTo>
                  <a:pt x="1142" y="426"/>
                </a:lnTo>
                <a:lnTo>
                  <a:pt x="1140" y="428"/>
                </a:lnTo>
                <a:lnTo>
                  <a:pt x="1140" y="428"/>
                </a:lnTo>
                <a:lnTo>
                  <a:pt x="1140" y="428"/>
                </a:lnTo>
                <a:lnTo>
                  <a:pt x="1140" y="428"/>
                </a:lnTo>
                <a:lnTo>
                  <a:pt x="1140" y="428"/>
                </a:lnTo>
                <a:close/>
                <a:moveTo>
                  <a:pt x="1150" y="445"/>
                </a:moveTo>
                <a:lnTo>
                  <a:pt x="1150" y="445"/>
                </a:lnTo>
                <a:lnTo>
                  <a:pt x="1152" y="443"/>
                </a:lnTo>
                <a:lnTo>
                  <a:pt x="1152" y="443"/>
                </a:lnTo>
                <a:lnTo>
                  <a:pt x="1152" y="445"/>
                </a:lnTo>
                <a:lnTo>
                  <a:pt x="1152" y="445"/>
                </a:lnTo>
                <a:lnTo>
                  <a:pt x="1152" y="445"/>
                </a:lnTo>
                <a:lnTo>
                  <a:pt x="1155" y="445"/>
                </a:lnTo>
                <a:lnTo>
                  <a:pt x="1155" y="445"/>
                </a:lnTo>
                <a:lnTo>
                  <a:pt x="1155" y="445"/>
                </a:lnTo>
                <a:lnTo>
                  <a:pt x="1157" y="443"/>
                </a:lnTo>
                <a:lnTo>
                  <a:pt x="1157" y="440"/>
                </a:lnTo>
                <a:lnTo>
                  <a:pt x="1157" y="440"/>
                </a:lnTo>
                <a:lnTo>
                  <a:pt x="1155" y="438"/>
                </a:lnTo>
                <a:lnTo>
                  <a:pt x="1155" y="438"/>
                </a:lnTo>
                <a:lnTo>
                  <a:pt x="1152" y="438"/>
                </a:lnTo>
                <a:lnTo>
                  <a:pt x="1152" y="438"/>
                </a:lnTo>
                <a:lnTo>
                  <a:pt x="1150" y="438"/>
                </a:lnTo>
                <a:lnTo>
                  <a:pt x="1150" y="438"/>
                </a:lnTo>
                <a:lnTo>
                  <a:pt x="1150" y="438"/>
                </a:lnTo>
                <a:lnTo>
                  <a:pt x="1150" y="438"/>
                </a:lnTo>
                <a:lnTo>
                  <a:pt x="1150" y="440"/>
                </a:lnTo>
                <a:lnTo>
                  <a:pt x="1150" y="443"/>
                </a:lnTo>
                <a:lnTo>
                  <a:pt x="1150" y="443"/>
                </a:lnTo>
                <a:lnTo>
                  <a:pt x="1150" y="445"/>
                </a:lnTo>
                <a:lnTo>
                  <a:pt x="1150" y="445"/>
                </a:lnTo>
                <a:close/>
                <a:moveTo>
                  <a:pt x="1211" y="262"/>
                </a:moveTo>
                <a:lnTo>
                  <a:pt x="1213" y="264"/>
                </a:lnTo>
                <a:lnTo>
                  <a:pt x="1215" y="264"/>
                </a:lnTo>
                <a:lnTo>
                  <a:pt x="1215" y="262"/>
                </a:lnTo>
                <a:lnTo>
                  <a:pt x="1217" y="262"/>
                </a:lnTo>
                <a:lnTo>
                  <a:pt x="1217" y="262"/>
                </a:lnTo>
                <a:lnTo>
                  <a:pt x="1217" y="260"/>
                </a:lnTo>
                <a:lnTo>
                  <a:pt x="1215" y="260"/>
                </a:lnTo>
                <a:lnTo>
                  <a:pt x="1211" y="258"/>
                </a:lnTo>
                <a:lnTo>
                  <a:pt x="1211" y="258"/>
                </a:lnTo>
                <a:lnTo>
                  <a:pt x="1211" y="258"/>
                </a:lnTo>
                <a:lnTo>
                  <a:pt x="1211" y="260"/>
                </a:lnTo>
                <a:lnTo>
                  <a:pt x="1209" y="260"/>
                </a:lnTo>
                <a:lnTo>
                  <a:pt x="1205" y="262"/>
                </a:lnTo>
                <a:lnTo>
                  <a:pt x="1203" y="262"/>
                </a:lnTo>
                <a:lnTo>
                  <a:pt x="1203" y="264"/>
                </a:lnTo>
                <a:lnTo>
                  <a:pt x="1203" y="264"/>
                </a:lnTo>
                <a:lnTo>
                  <a:pt x="1203" y="266"/>
                </a:lnTo>
                <a:lnTo>
                  <a:pt x="1205" y="266"/>
                </a:lnTo>
                <a:lnTo>
                  <a:pt x="1207" y="266"/>
                </a:lnTo>
                <a:lnTo>
                  <a:pt x="1207" y="266"/>
                </a:lnTo>
                <a:lnTo>
                  <a:pt x="1207" y="264"/>
                </a:lnTo>
                <a:lnTo>
                  <a:pt x="1211" y="262"/>
                </a:lnTo>
                <a:lnTo>
                  <a:pt x="1211" y="262"/>
                </a:lnTo>
                <a:close/>
                <a:moveTo>
                  <a:pt x="1205" y="329"/>
                </a:moveTo>
                <a:lnTo>
                  <a:pt x="1205" y="329"/>
                </a:lnTo>
                <a:lnTo>
                  <a:pt x="1205" y="327"/>
                </a:lnTo>
                <a:lnTo>
                  <a:pt x="1203" y="329"/>
                </a:lnTo>
                <a:lnTo>
                  <a:pt x="1201" y="329"/>
                </a:lnTo>
                <a:lnTo>
                  <a:pt x="1201" y="331"/>
                </a:lnTo>
                <a:lnTo>
                  <a:pt x="1201" y="331"/>
                </a:lnTo>
                <a:lnTo>
                  <a:pt x="1201" y="333"/>
                </a:lnTo>
                <a:lnTo>
                  <a:pt x="1203" y="336"/>
                </a:lnTo>
                <a:lnTo>
                  <a:pt x="1205" y="336"/>
                </a:lnTo>
                <a:lnTo>
                  <a:pt x="1207" y="336"/>
                </a:lnTo>
                <a:lnTo>
                  <a:pt x="1207" y="333"/>
                </a:lnTo>
                <a:lnTo>
                  <a:pt x="1207" y="333"/>
                </a:lnTo>
                <a:lnTo>
                  <a:pt x="1209" y="331"/>
                </a:lnTo>
                <a:lnTo>
                  <a:pt x="1209" y="331"/>
                </a:lnTo>
                <a:lnTo>
                  <a:pt x="1207" y="331"/>
                </a:lnTo>
                <a:lnTo>
                  <a:pt x="1207" y="329"/>
                </a:lnTo>
                <a:lnTo>
                  <a:pt x="1205" y="329"/>
                </a:lnTo>
                <a:close/>
                <a:moveTo>
                  <a:pt x="1234" y="252"/>
                </a:moveTo>
                <a:lnTo>
                  <a:pt x="1234" y="254"/>
                </a:lnTo>
                <a:lnTo>
                  <a:pt x="1234" y="254"/>
                </a:lnTo>
                <a:lnTo>
                  <a:pt x="1234" y="256"/>
                </a:lnTo>
                <a:lnTo>
                  <a:pt x="1236" y="256"/>
                </a:lnTo>
                <a:lnTo>
                  <a:pt x="1238" y="256"/>
                </a:lnTo>
                <a:lnTo>
                  <a:pt x="1240" y="256"/>
                </a:lnTo>
                <a:lnTo>
                  <a:pt x="1243" y="254"/>
                </a:lnTo>
                <a:lnTo>
                  <a:pt x="1243" y="254"/>
                </a:lnTo>
                <a:lnTo>
                  <a:pt x="1240" y="254"/>
                </a:lnTo>
                <a:lnTo>
                  <a:pt x="1240" y="252"/>
                </a:lnTo>
                <a:lnTo>
                  <a:pt x="1240" y="250"/>
                </a:lnTo>
                <a:lnTo>
                  <a:pt x="1238" y="250"/>
                </a:lnTo>
                <a:lnTo>
                  <a:pt x="1238" y="248"/>
                </a:lnTo>
                <a:lnTo>
                  <a:pt x="1238" y="248"/>
                </a:lnTo>
                <a:lnTo>
                  <a:pt x="1234" y="250"/>
                </a:lnTo>
                <a:lnTo>
                  <a:pt x="1234" y="250"/>
                </a:lnTo>
                <a:lnTo>
                  <a:pt x="1234" y="250"/>
                </a:lnTo>
                <a:lnTo>
                  <a:pt x="1232" y="250"/>
                </a:lnTo>
                <a:lnTo>
                  <a:pt x="1232" y="252"/>
                </a:lnTo>
                <a:lnTo>
                  <a:pt x="1234" y="252"/>
                </a:lnTo>
                <a:lnTo>
                  <a:pt x="1234" y="252"/>
                </a:lnTo>
                <a:close/>
                <a:moveTo>
                  <a:pt x="1136" y="231"/>
                </a:moveTo>
                <a:lnTo>
                  <a:pt x="1136" y="231"/>
                </a:lnTo>
                <a:lnTo>
                  <a:pt x="1138" y="231"/>
                </a:lnTo>
                <a:lnTo>
                  <a:pt x="1142" y="231"/>
                </a:lnTo>
                <a:lnTo>
                  <a:pt x="1148" y="229"/>
                </a:lnTo>
                <a:lnTo>
                  <a:pt x="1155" y="227"/>
                </a:lnTo>
                <a:lnTo>
                  <a:pt x="1152" y="227"/>
                </a:lnTo>
                <a:lnTo>
                  <a:pt x="1150" y="227"/>
                </a:lnTo>
                <a:lnTo>
                  <a:pt x="1146" y="227"/>
                </a:lnTo>
                <a:lnTo>
                  <a:pt x="1144" y="227"/>
                </a:lnTo>
                <a:lnTo>
                  <a:pt x="1142" y="229"/>
                </a:lnTo>
                <a:lnTo>
                  <a:pt x="1138" y="229"/>
                </a:lnTo>
                <a:lnTo>
                  <a:pt x="1136" y="231"/>
                </a:lnTo>
                <a:close/>
                <a:moveTo>
                  <a:pt x="1188" y="302"/>
                </a:moveTo>
                <a:lnTo>
                  <a:pt x="1180" y="304"/>
                </a:lnTo>
                <a:lnTo>
                  <a:pt x="1175" y="304"/>
                </a:lnTo>
                <a:lnTo>
                  <a:pt x="1175" y="306"/>
                </a:lnTo>
                <a:lnTo>
                  <a:pt x="1173" y="306"/>
                </a:lnTo>
                <a:lnTo>
                  <a:pt x="1173" y="306"/>
                </a:lnTo>
                <a:lnTo>
                  <a:pt x="1171" y="306"/>
                </a:lnTo>
                <a:lnTo>
                  <a:pt x="1169" y="308"/>
                </a:lnTo>
                <a:lnTo>
                  <a:pt x="1167" y="308"/>
                </a:lnTo>
                <a:lnTo>
                  <a:pt x="1167" y="308"/>
                </a:lnTo>
                <a:lnTo>
                  <a:pt x="1167" y="308"/>
                </a:lnTo>
                <a:lnTo>
                  <a:pt x="1169" y="310"/>
                </a:lnTo>
                <a:lnTo>
                  <a:pt x="1173" y="310"/>
                </a:lnTo>
                <a:lnTo>
                  <a:pt x="1175" y="310"/>
                </a:lnTo>
                <a:lnTo>
                  <a:pt x="1178" y="310"/>
                </a:lnTo>
                <a:lnTo>
                  <a:pt x="1178" y="310"/>
                </a:lnTo>
                <a:lnTo>
                  <a:pt x="1180" y="310"/>
                </a:lnTo>
                <a:lnTo>
                  <a:pt x="1184" y="308"/>
                </a:lnTo>
                <a:lnTo>
                  <a:pt x="1186" y="308"/>
                </a:lnTo>
                <a:lnTo>
                  <a:pt x="1190" y="306"/>
                </a:lnTo>
                <a:lnTo>
                  <a:pt x="1192" y="306"/>
                </a:lnTo>
                <a:lnTo>
                  <a:pt x="1192" y="304"/>
                </a:lnTo>
                <a:lnTo>
                  <a:pt x="1192" y="304"/>
                </a:lnTo>
                <a:lnTo>
                  <a:pt x="1192" y="302"/>
                </a:lnTo>
                <a:lnTo>
                  <a:pt x="1192" y="302"/>
                </a:lnTo>
                <a:lnTo>
                  <a:pt x="1190" y="302"/>
                </a:lnTo>
                <a:lnTo>
                  <a:pt x="1188" y="302"/>
                </a:lnTo>
                <a:close/>
                <a:moveTo>
                  <a:pt x="1117" y="178"/>
                </a:moveTo>
                <a:lnTo>
                  <a:pt x="1117" y="180"/>
                </a:lnTo>
                <a:lnTo>
                  <a:pt x="1115" y="180"/>
                </a:lnTo>
                <a:lnTo>
                  <a:pt x="1113" y="183"/>
                </a:lnTo>
                <a:lnTo>
                  <a:pt x="1113" y="183"/>
                </a:lnTo>
                <a:lnTo>
                  <a:pt x="1113" y="183"/>
                </a:lnTo>
                <a:lnTo>
                  <a:pt x="1113" y="183"/>
                </a:lnTo>
                <a:lnTo>
                  <a:pt x="1115" y="185"/>
                </a:lnTo>
                <a:lnTo>
                  <a:pt x="1115" y="183"/>
                </a:lnTo>
                <a:lnTo>
                  <a:pt x="1119" y="180"/>
                </a:lnTo>
                <a:lnTo>
                  <a:pt x="1119" y="180"/>
                </a:lnTo>
                <a:lnTo>
                  <a:pt x="1117" y="178"/>
                </a:lnTo>
                <a:close/>
                <a:moveTo>
                  <a:pt x="1123" y="243"/>
                </a:moveTo>
                <a:lnTo>
                  <a:pt x="1121" y="239"/>
                </a:lnTo>
                <a:lnTo>
                  <a:pt x="1119" y="239"/>
                </a:lnTo>
                <a:lnTo>
                  <a:pt x="1115" y="239"/>
                </a:lnTo>
                <a:lnTo>
                  <a:pt x="1106" y="241"/>
                </a:lnTo>
                <a:lnTo>
                  <a:pt x="1100" y="241"/>
                </a:lnTo>
                <a:lnTo>
                  <a:pt x="1096" y="243"/>
                </a:lnTo>
                <a:lnTo>
                  <a:pt x="1096" y="245"/>
                </a:lnTo>
                <a:lnTo>
                  <a:pt x="1098" y="248"/>
                </a:lnTo>
                <a:lnTo>
                  <a:pt x="1102" y="248"/>
                </a:lnTo>
                <a:lnTo>
                  <a:pt x="1104" y="248"/>
                </a:lnTo>
                <a:lnTo>
                  <a:pt x="1102" y="250"/>
                </a:lnTo>
                <a:lnTo>
                  <a:pt x="1104" y="252"/>
                </a:lnTo>
                <a:lnTo>
                  <a:pt x="1113" y="250"/>
                </a:lnTo>
                <a:lnTo>
                  <a:pt x="1115" y="250"/>
                </a:lnTo>
                <a:lnTo>
                  <a:pt x="1113" y="254"/>
                </a:lnTo>
                <a:lnTo>
                  <a:pt x="1111" y="256"/>
                </a:lnTo>
                <a:lnTo>
                  <a:pt x="1117" y="256"/>
                </a:lnTo>
                <a:lnTo>
                  <a:pt x="1121" y="254"/>
                </a:lnTo>
                <a:lnTo>
                  <a:pt x="1123" y="254"/>
                </a:lnTo>
                <a:lnTo>
                  <a:pt x="1123" y="252"/>
                </a:lnTo>
                <a:lnTo>
                  <a:pt x="1125" y="252"/>
                </a:lnTo>
                <a:lnTo>
                  <a:pt x="1129" y="250"/>
                </a:lnTo>
                <a:lnTo>
                  <a:pt x="1129" y="250"/>
                </a:lnTo>
                <a:lnTo>
                  <a:pt x="1129" y="250"/>
                </a:lnTo>
                <a:lnTo>
                  <a:pt x="1127" y="248"/>
                </a:lnTo>
                <a:lnTo>
                  <a:pt x="1123" y="245"/>
                </a:lnTo>
                <a:lnTo>
                  <a:pt x="1123" y="245"/>
                </a:lnTo>
                <a:lnTo>
                  <a:pt x="1123" y="243"/>
                </a:lnTo>
                <a:close/>
                <a:moveTo>
                  <a:pt x="1081" y="313"/>
                </a:moveTo>
                <a:lnTo>
                  <a:pt x="1079" y="313"/>
                </a:lnTo>
                <a:lnTo>
                  <a:pt x="1067" y="313"/>
                </a:lnTo>
                <a:lnTo>
                  <a:pt x="1062" y="315"/>
                </a:lnTo>
                <a:lnTo>
                  <a:pt x="1062" y="315"/>
                </a:lnTo>
                <a:lnTo>
                  <a:pt x="1060" y="317"/>
                </a:lnTo>
                <a:lnTo>
                  <a:pt x="1058" y="319"/>
                </a:lnTo>
                <a:lnTo>
                  <a:pt x="1058" y="321"/>
                </a:lnTo>
                <a:lnTo>
                  <a:pt x="1060" y="321"/>
                </a:lnTo>
                <a:lnTo>
                  <a:pt x="1064" y="321"/>
                </a:lnTo>
                <a:lnTo>
                  <a:pt x="1069" y="325"/>
                </a:lnTo>
                <a:lnTo>
                  <a:pt x="1071" y="327"/>
                </a:lnTo>
                <a:lnTo>
                  <a:pt x="1071" y="327"/>
                </a:lnTo>
                <a:lnTo>
                  <a:pt x="1075" y="331"/>
                </a:lnTo>
                <a:lnTo>
                  <a:pt x="1079" y="333"/>
                </a:lnTo>
                <a:lnTo>
                  <a:pt x="1081" y="336"/>
                </a:lnTo>
                <a:lnTo>
                  <a:pt x="1081" y="336"/>
                </a:lnTo>
                <a:lnTo>
                  <a:pt x="1083" y="336"/>
                </a:lnTo>
                <a:lnTo>
                  <a:pt x="1083" y="336"/>
                </a:lnTo>
                <a:lnTo>
                  <a:pt x="1085" y="333"/>
                </a:lnTo>
                <a:lnTo>
                  <a:pt x="1087" y="331"/>
                </a:lnTo>
                <a:lnTo>
                  <a:pt x="1087" y="331"/>
                </a:lnTo>
                <a:lnTo>
                  <a:pt x="1090" y="329"/>
                </a:lnTo>
                <a:lnTo>
                  <a:pt x="1092" y="325"/>
                </a:lnTo>
                <a:lnTo>
                  <a:pt x="1092" y="323"/>
                </a:lnTo>
                <a:lnTo>
                  <a:pt x="1094" y="321"/>
                </a:lnTo>
                <a:lnTo>
                  <a:pt x="1094" y="319"/>
                </a:lnTo>
                <a:lnTo>
                  <a:pt x="1092" y="317"/>
                </a:lnTo>
                <a:lnTo>
                  <a:pt x="1092" y="317"/>
                </a:lnTo>
                <a:lnTo>
                  <a:pt x="1092" y="317"/>
                </a:lnTo>
                <a:lnTo>
                  <a:pt x="1090" y="315"/>
                </a:lnTo>
                <a:lnTo>
                  <a:pt x="1085" y="313"/>
                </a:lnTo>
                <a:lnTo>
                  <a:pt x="1081" y="313"/>
                </a:lnTo>
                <a:close/>
                <a:moveTo>
                  <a:pt x="1092" y="269"/>
                </a:moveTo>
                <a:lnTo>
                  <a:pt x="1090" y="271"/>
                </a:lnTo>
                <a:lnTo>
                  <a:pt x="1090" y="273"/>
                </a:lnTo>
                <a:lnTo>
                  <a:pt x="1087" y="273"/>
                </a:lnTo>
                <a:lnTo>
                  <a:pt x="1087" y="273"/>
                </a:lnTo>
                <a:lnTo>
                  <a:pt x="1090" y="275"/>
                </a:lnTo>
                <a:lnTo>
                  <a:pt x="1092" y="275"/>
                </a:lnTo>
                <a:lnTo>
                  <a:pt x="1096" y="277"/>
                </a:lnTo>
                <a:lnTo>
                  <a:pt x="1100" y="277"/>
                </a:lnTo>
                <a:lnTo>
                  <a:pt x="1104" y="275"/>
                </a:lnTo>
                <a:lnTo>
                  <a:pt x="1104" y="275"/>
                </a:lnTo>
                <a:lnTo>
                  <a:pt x="1106" y="273"/>
                </a:lnTo>
                <a:lnTo>
                  <a:pt x="1106" y="273"/>
                </a:lnTo>
                <a:lnTo>
                  <a:pt x="1106" y="273"/>
                </a:lnTo>
                <a:lnTo>
                  <a:pt x="1106" y="271"/>
                </a:lnTo>
                <a:lnTo>
                  <a:pt x="1104" y="271"/>
                </a:lnTo>
                <a:lnTo>
                  <a:pt x="1104" y="269"/>
                </a:lnTo>
                <a:lnTo>
                  <a:pt x="1104" y="266"/>
                </a:lnTo>
                <a:lnTo>
                  <a:pt x="1104" y="266"/>
                </a:lnTo>
                <a:lnTo>
                  <a:pt x="1102" y="266"/>
                </a:lnTo>
                <a:lnTo>
                  <a:pt x="1100" y="264"/>
                </a:lnTo>
                <a:lnTo>
                  <a:pt x="1096" y="264"/>
                </a:lnTo>
                <a:lnTo>
                  <a:pt x="1094" y="264"/>
                </a:lnTo>
                <a:lnTo>
                  <a:pt x="1092" y="266"/>
                </a:lnTo>
                <a:lnTo>
                  <a:pt x="1092" y="269"/>
                </a:lnTo>
                <a:close/>
                <a:moveTo>
                  <a:pt x="1211" y="277"/>
                </a:moveTo>
                <a:lnTo>
                  <a:pt x="1213" y="279"/>
                </a:lnTo>
                <a:lnTo>
                  <a:pt x="1213" y="279"/>
                </a:lnTo>
                <a:lnTo>
                  <a:pt x="1213" y="279"/>
                </a:lnTo>
                <a:lnTo>
                  <a:pt x="1215" y="279"/>
                </a:lnTo>
                <a:lnTo>
                  <a:pt x="1215" y="279"/>
                </a:lnTo>
                <a:lnTo>
                  <a:pt x="1219" y="281"/>
                </a:lnTo>
                <a:lnTo>
                  <a:pt x="1226" y="283"/>
                </a:lnTo>
                <a:lnTo>
                  <a:pt x="1228" y="283"/>
                </a:lnTo>
                <a:lnTo>
                  <a:pt x="1232" y="285"/>
                </a:lnTo>
                <a:lnTo>
                  <a:pt x="1234" y="287"/>
                </a:lnTo>
                <a:lnTo>
                  <a:pt x="1236" y="287"/>
                </a:lnTo>
                <a:lnTo>
                  <a:pt x="1238" y="287"/>
                </a:lnTo>
                <a:lnTo>
                  <a:pt x="1243" y="287"/>
                </a:lnTo>
                <a:lnTo>
                  <a:pt x="1247" y="287"/>
                </a:lnTo>
                <a:lnTo>
                  <a:pt x="1251" y="287"/>
                </a:lnTo>
                <a:lnTo>
                  <a:pt x="1253" y="287"/>
                </a:lnTo>
                <a:lnTo>
                  <a:pt x="1253" y="285"/>
                </a:lnTo>
                <a:lnTo>
                  <a:pt x="1253" y="285"/>
                </a:lnTo>
                <a:lnTo>
                  <a:pt x="1253" y="285"/>
                </a:lnTo>
                <a:lnTo>
                  <a:pt x="1253" y="283"/>
                </a:lnTo>
                <a:lnTo>
                  <a:pt x="1253" y="283"/>
                </a:lnTo>
                <a:lnTo>
                  <a:pt x="1253" y="281"/>
                </a:lnTo>
                <a:lnTo>
                  <a:pt x="1253" y="279"/>
                </a:lnTo>
                <a:lnTo>
                  <a:pt x="1253" y="279"/>
                </a:lnTo>
                <a:lnTo>
                  <a:pt x="1253" y="277"/>
                </a:lnTo>
                <a:lnTo>
                  <a:pt x="1253" y="275"/>
                </a:lnTo>
                <a:lnTo>
                  <a:pt x="1253" y="275"/>
                </a:lnTo>
                <a:lnTo>
                  <a:pt x="1253" y="273"/>
                </a:lnTo>
                <a:lnTo>
                  <a:pt x="1251" y="271"/>
                </a:lnTo>
                <a:lnTo>
                  <a:pt x="1251" y="269"/>
                </a:lnTo>
                <a:lnTo>
                  <a:pt x="1249" y="266"/>
                </a:lnTo>
                <a:lnTo>
                  <a:pt x="1247" y="264"/>
                </a:lnTo>
                <a:lnTo>
                  <a:pt x="1243" y="262"/>
                </a:lnTo>
                <a:lnTo>
                  <a:pt x="1240" y="260"/>
                </a:lnTo>
                <a:lnTo>
                  <a:pt x="1236" y="260"/>
                </a:lnTo>
                <a:lnTo>
                  <a:pt x="1234" y="258"/>
                </a:lnTo>
                <a:lnTo>
                  <a:pt x="1230" y="260"/>
                </a:lnTo>
                <a:lnTo>
                  <a:pt x="1222" y="262"/>
                </a:lnTo>
                <a:lnTo>
                  <a:pt x="1219" y="264"/>
                </a:lnTo>
                <a:lnTo>
                  <a:pt x="1217" y="264"/>
                </a:lnTo>
                <a:lnTo>
                  <a:pt x="1215" y="266"/>
                </a:lnTo>
                <a:lnTo>
                  <a:pt x="1215" y="269"/>
                </a:lnTo>
                <a:lnTo>
                  <a:pt x="1215" y="271"/>
                </a:lnTo>
                <a:lnTo>
                  <a:pt x="1213" y="271"/>
                </a:lnTo>
                <a:lnTo>
                  <a:pt x="1211" y="271"/>
                </a:lnTo>
                <a:lnTo>
                  <a:pt x="1209" y="275"/>
                </a:lnTo>
                <a:lnTo>
                  <a:pt x="1209" y="275"/>
                </a:lnTo>
                <a:lnTo>
                  <a:pt x="1209" y="277"/>
                </a:lnTo>
                <a:lnTo>
                  <a:pt x="1209" y="277"/>
                </a:lnTo>
                <a:lnTo>
                  <a:pt x="1209" y="277"/>
                </a:lnTo>
                <a:lnTo>
                  <a:pt x="1211" y="277"/>
                </a:lnTo>
                <a:lnTo>
                  <a:pt x="1211" y="277"/>
                </a:lnTo>
                <a:close/>
                <a:moveTo>
                  <a:pt x="1473" y="631"/>
                </a:moveTo>
                <a:lnTo>
                  <a:pt x="1473" y="629"/>
                </a:lnTo>
                <a:lnTo>
                  <a:pt x="1475" y="629"/>
                </a:lnTo>
                <a:lnTo>
                  <a:pt x="1471" y="629"/>
                </a:lnTo>
                <a:lnTo>
                  <a:pt x="1469" y="631"/>
                </a:lnTo>
                <a:lnTo>
                  <a:pt x="1469" y="631"/>
                </a:lnTo>
                <a:lnTo>
                  <a:pt x="1469" y="631"/>
                </a:lnTo>
                <a:lnTo>
                  <a:pt x="1471" y="631"/>
                </a:lnTo>
                <a:lnTo>
                  <a:pt x="1473" y="631"/>
                </a:lnTo>
                <a:close/>
                <a:moveTo>
                  <a:pt x="1479" y="579"/>
                </a:moveTo>
                <a:lnTo>
                  <a:pt x="1481" y="579"/>
                </a:lnTo>
                <a:lnTo>
                  <a:pt x="1483" y="577"/>
                </a:lnTo>
                <a:lnTo>
                  <a:pt x="1483" y="577"/>
                </a:lnTo>
                <a:lnTo>
                  <a:pt x="1483" y="575"/>
                </a:lnTo>
                <a:lnTo>
                  <a:pt x="1486" y="575"/>
                </a:lnTo>
                <a:lnTo>
                  <a:pt x="1483" y="575"/>
                </a:lnTo>
                <a:lnTo>
                  <a:pt x="1483" y="572"/>
                </a:lnTo>
                <a:lnTo>
                  <a:pt x="1481" y="570"/>
                </a:lnTo>
                <a:lnTo>
                  <a:pt x="1481" y="570"/>
                </a:lnTo>
                <a:lnTo>
                  <a:pt x="1479" y="570"/>
                </a:lnTo>
                <a:lnTo>
                  <a:pt x="1479" y="570"/>
                </a:lnTo>
                <a:lnTo>
                  <a:pt x="1475" y="570"/>
                </a:lnTo>
                <a:lnTo>
                  <a:pt x="1471" y="570"/>
                </a:lnTo>
                <a:lnTo>
                  <a:pt x="1471" y="570"/>
                </a:lnTo>
                <a:lnTo>
                  <a:pt x="1471" y="570"/>
                </a:lnTo>
                <a:lnTo>
                  <a:pt x="1471" y="572"/>
                </a:lnTo>
                <a:lnTo>
                  <a:pt x="1473" y="575"/>
                </a:lnTo>
                <a:lnTo>
                  <a:pt x="1477" y="579"/>
                </a:lnTo>
                <a:lnTo>
                  <a:pt x="1479" y="579"/>
                </a:lnTo>
                <a:close/>
                <a:moveTo>
                  <a:pt x="1523" y="451"/>
                </a:moveTo>
                <a:lnTo>
                  <a:pt x="1523" y="449"/>
                </a:lnTo>
                <a:lnTo>
                  <a:pt x="1521" y="447"/>
                </a:lnTo>
                <a:lnTo>
                  <a:pt x="1519" y="447"/>
                </a:lnTo>
                <a:lnTo>
                  <a:pt x="1519" y="447"/>
                </a:lnTo>
                <a:lnTo>
                  <a:pt x="1517" y="447"/>
                </a:lnTo>
                <a:lnTo>
                  <a:pt x="1515" y="447"/>
                </a:lnTo>
                <a:lnTo>
                  <a:pt x="1515" y="449"/>
                </a:lnTo>
                <a:lnTo>
                  <a:pt x="1515" y="449"/>
                </a:lnTo>
                <a:lnTo>
                  <a:pt x="1515" y="451"/>
                </a:lnTo>
                <a:lnTo>
                  <a:pt x="1517" y="451"/>
                </a:lnTo>
                <a:lnTo>
                  <a:pt x="1519" y="453"/>
                </a:lnTo>
                <a:lnTo>
                  <a:pt x="1521" y="455"/>
                </a:lnTo>
                <a:lnTo>
                  <a:pt x="1523" y="455"/>
                </a:lnTo>
                <a:lnTo>
                  <a:pt x="1523" y="455"/>
                </a:lnTo>
                <a:lnTo>
                  <a:pt x="1523" y="453"/>
                </a:lnTo>
                <a:lnTo>
                  <a:pt x="1523" y="453"/>
                </a:lnTo>
                <a:lnTo>
                  <a:pt x="1523" y="453"/>
                </a:lnTo>
                <a:lnTo>
                  <a:pt x="1523" y="453"/>
                </a:lnTo>
                <a:lnTo>
                  <a:pt x="1523" y="451"/>
                </a:lnTo>
                <a:lnTo>
                  <a:pt x="1523" y="451"/>
                </a:lnTo>
                <a:close/>
                <a:moveTo>
                  <a:pt x="1467" y="728"/>
                </a:moveTo>
                <a:lnTo>
                  <a:pt x="1467" y="728"/>
                </a:lnTo>
                <a:lnTo>
                  <a:pt x="1467" y="726"/>
                </a:lnTo>
                <a:lnTo>
                  <a:pt x="1469" y="726"/>
                </a:lnTo>
                <a:lnTo>
                  <a:pt x="1469" y="723"/>
                </a:lnTo>
                <a:lnTo>
                  <a:pt x="1469" y="721"/>
                </a:lnTo>
                <a:lnTo>
                  <a:pt x="1467" y="721"/>
                </a:lnTo>
                <a:lnTo>
                  <a:pt x="1467" y="721"/>
                </a:lnTo>
                <a:lnTo>
                  <a:pt x="1467" y="721"/>
                </a:lnTo>
                <a:lnTo>
                  <a:pt x="1467" y="723"/>
                </a:lnTo>
                <a:lnTo>
                  <a:pt x="1467" y="723"/>
                </a:lnTo>
                <a:lnTo>
                  <a:pt x="1465" y="726"/>
                </a:lnTo>
                <a:lnTo>
                  <a:pt x="1465" y="728"/>
                </a:lnTo>
                <a:lnTo>
                  <a:pt x="1465" y="728"/>
                </a:lnTo>
                <a:lnTo>
                  <a:pt x="1465" y="728"/>
                </a:lnTo>
                <a:lnTo>
                  <a:pt x="1467" y="728"/>
                </a:lnTo>
                <a:close/>
                <a:moveTo>
                  <a:pt x="1481" y="560"/>
                </a:moveTo>
                <a:lnTo>
                  <a:pt x="1483" y="558"/>
                </a:lnTo>
                <a:lnTo>
                  <a:pt x="1483" y="558"/>
                </a:lnTo>
                <a:lnTo>
                  <a:pt x="1483" y="558"/>
                </a:lnTo>
                <a:lnTo>
                  <a:pt x="1483" y="558"/>
                </a:lnTo>
                <a:lnTo>
                  <a:pt x="1481" y="558"/>
                </a:lnTo>
                <a:lnTo>
                  <a:pt x="1479" y="558"/>
                </a:lnTo>
                <a:lnTo>
                  <a:pt x="1477" y="558"/>
                </a:lnTo>
                <a:lnTo>
                  <a:pt x="1479" y="558"/>
                </a:lnTo>
                <a:lnTo>
                  <a:pt x="1479" y="560"/>
                </a:lnTo>
                <a:lnTo>
                  <a:pt x="1481" y="560"/>
                </a:lnTo>
                <a:close/>
                <a:moveTo>
                  <a:pt x="1509" y="455"/>
                </a:moveTo>
                <a:lnTo>
                  <a:pt x="1507" y="455"/>
                </a:lnTo>
                <a:lnTo>
                  <a:pt x="1504" y="455"/>
                </a:lnTo>
                <a:lnTo>
                  <a:pt x="1504" y="455"/>
                </a:lnTo>
                <a:lnTo>
                  <a:pt x="1502" y="455"/>
                </a:lnTo>
                <a:lnTo>
                  <a:pt x="1498" y="457"/>
                </a:lnTo>
                <a:lnTo>
                  <a:pt x="1496" y="457"/>
                </a:lnTo>
                <a:lnTo>
                  <a:pt x="1496" y="457"/>
                </a:lnTo>
                <a:lnTo>
                  <a:pt x="1494" y="461"/>
                </a:lnTo>
                <a:lnTo>
                  <a:pt x="1490" y="463"/>
                </a:lnTo>
                <a:lnTo>
                  <a:pt x="1490" y="468"/>
                </a:lnTo>
                <a:lnTo>
                  <a:pt x="1488" y="470"/>
                </a:lnTo>
                <a:lnTo>
                  <a:pt x="1488" y="472"/>
                </a:lnTo>
                <a:lnTo>
                  <a:pt x="1490" y="476"/>
                </a:lnTo>
                <a:lnTo>
                  <a:pt x="1490" y="478"/>
                </a:lnTo>
                <a:lnTo>
                  <a:pt x="1492" y="480"/>
                </a:lnTo>
                <a:lnTo>
                  <a:pt x="1492" y="480"/>
                </a:lnTo>
                <a:lnTo>
                  <a:pt x="1494" y="482"/>
                </a:lnTo>
                <a:lnTo>
                  <a:pt x="1494" y="482"/>
                </a:lnTo>
                <a:lnTo>
                  <a:pt x="1496" y="482"/>
                </a:lnTo>
                <a:lnTo>
                  <a:pt x="1502" y="482"/>
                </a:lnTo>
                <a:lnTo>
                  <a:pt x="1507" y="480"/>
                </a:lnTo>
                <a:lnTo>
                  <a:pt x="1511" y="480"/>
                </a:lnTo>
                <a:lnTo>
                  <a:pt x="1515" y="478"/>
                </a:lnTo>
                <a:lnTo>
                  <a:pt x="1517" y="478"/>
                </a:lnTo>
                <a:lnTo>
                  <a:pt x="1519" y="476"/>
                </a:lnTo>
                <a:lnTo>
                  <a:pt x="1519" y="474"/>
                </a:lnTo>
                <a:lnTo>
                  <a:pt x="1519" y="472"/>
                </a:lnTo>
                <a:lnTo>
                  <a:pt x="1519" y="470"/>
                </a:lnTo>
                <a:lnTo>
                  <a:pt x="1519" y="463"/>
                </a:lnTo>
                <a:lnTo>
                  <a:pt x="1519" y="463"/>
                </a:lnTo>
                <a:lnTo>
                  <a:pt x="1519" y="461"/>
                </a:lnTo>
                <a:lnTo>
                  <a:pt x="1521" y="461"/>
                </a:lnTo>
                <a:lnTo>
                  <a:pt x="1521" y="459"/>
                </a:lnTo>
                <a:lnTo>
                  <a:pt x="1519" y="459"/>
                </a:lnTo>
                <a:lnTo>
                  <a:pt x="1519" y="457"/>
                </a:lnTo>
                <a:lnTo>
                  <a:pt x="1519" y="457"/>
                </a:lnTo>
                <a:lnTo>
                  <a:pt x="1511" y="455"/>
                </a:lnTo>
                <a:lnTo>
                  <a:pt x="1509" y="455"/>
                </a:lnTo>
                <a:close/>
                <a:moveTo>
                  <a:pt x="1450" y="650"/>
                </a:moveTo>
                <a:lnTo>
                  <a:pt x="1450" y="650"/>
                </a:lnTo>
                <a:lnTo>
                  <a:pt x="1450" y="650"/>
                </a:lnTo>
                <a:lnTo>
                  <a:pt x="1448" y="650"/>
                </a:lnTo>
                <a:lnTo>
                  <a:pt x="1448" y="650"/>
                </a:lnTo>
                <a:lnTo>
                  <a:pt x="1448" y="650"/>
                </a:lnTo>
                <a:lnTo>
                  <a:pt x="1446" y="652"/>
                </a:lnTo>
                <a:lnTo>
                  <a:pt x="1448" y="652"/>
                </a:lnTo>
                <a:lnTo>
                  <a:pt x="1450" y="650"/>
                </a:lnTo>
                <a:close/>
                <a:moveTo>
                  <a:pt x="1448" y="784"/>
                </a:moveTo>
                <a:lnTo>
                  <a:pt x="1448" y="784"/>
                </a:lnTo>
                <a:lnTo>
                  <a:pt x="1450" y="784"/>
                </a:lnTo>
                <a:lnTo>
                  <a:pt x="1450" y="784"/>
                </a:lnTo>
                <a:lnTo>
                  <a:pt x="1450" y="782"/>
                </a:lnTo>
                <a:lnTo>
                  <a:pt x="1448" y="782"/>
                </a:lnTo>
                <a:lnTo>
                  <a:pt x="1448" y="782"/>
                </a:lnTo>
                <a:lnTo>
                  <a:pt x="1448" y="784"/>
                </a:lnTo>
                <a:lnTo>
                  <a:pt x="1448" y="784"/>
                </a:lnTo>
                <a:close/>
                <a:moveTo>
                  <a:pt x="1450" y="713"/>
                </a:moveTo>
                <a:lnTo>
                  <a:pt x="1450" y="713"/>
                </a:lnTo>
                <a:lnTo>
                  <a:pt x="1450" y="715"/>
                </a:lnTo>
                <a:lnTo>
                  <a:pt x="1450" y="715"/>
                </a:lnTo>
                <a:lnTo>
                  <a:pt x="1450" y="715"/>
                </a:lnTo>
                <a:lnTo>
                  <a:pt x="1452" y="713"/>
                </a:lnTo>
                <a:lnTo>
                  <a:pt x="1452" y="713"/>
                </a:lnTo>
                <a:lnTo>
                  <a:pt x="1450" y="713"/>
                </a:lnTo>
                <a:lnTo>
                  <a:pt x="1450" y="713"/>
                </a:lnTo>
                <a:close/>
                <a:moveTo>
                  <a:pt x="1450" y="726"/>
                </a:moveTo>
                <a:lnTo>
                  <a:pt x="1454" y="723"/>
                </a:lnTo>
                <a:lnTo>
                  <a:pt x="1454" y="721"/>
                </a:lnTo>
                <a:lnTo>
                  <a:pt x="1454" y="721"/>
                </a:lnTo>
                <a:lnTo>
                  <a:pt x="1454" y="721"/>
                </a:lnTo>
                <a:lnTo>
                  <a:pt x="1454" y="721"/>
                </a:lnTo>
                <a:lnTo>
                  <a:pt x="1452" y="723"/>
                </a:lnTo>
                <a:lnTo>
                  <a:pt x="1452" y="723"/>
                </a:lnTo>
                <a:lnTo>
                  <a:pt x="1450" y="723"/>
                </a:lnTo>
                <a:lnTo>
                  <a:pt x="1450" y="723"/>
                </a:lnTo>
                <a:lnTo>
                  <a:pt x="1448" y="723"/>
                </a:lnTo>
                <a:lnTo>
                  <a:pt x="1448" y="723"/>
                </a:lnTo>
                <a:lnTo>
                  <a:pt x="1448" y="726"/>
                </a:lnTo>
                <a:lnTo>
                  <a:pt x="1448" y="726"/>
                </a:lnTo>
                <a:lnTo>
                  <a:pt x="1450" y="726"/>
                </a:lnTo>
                <a:close/>
                <a:moveTo>
                  <a:pt x="1222" y="428"/>
                </a:moveTo>
                <a:lnTo>
                  <a:pt x="1222" y="430"/>
                </a:lnTo>
                <a:lnTo>
                  <a:pt x="1222" y="430"/>
                </a:lnTo>
                <a:lnTo>
                  <a:pt x="1224" y="430"/>
                </a:lnTo>
                <a:lnTo>
                  <a:pt x="1224" y="430"/>
                </a:lnTo>
                <a:lnTo>
                  <a:pt x="1226" y="428"/>
                </a:lnTo>
                <a:lnTo>
                  <a:pt x="1226" y="428"/>
                </a:lnTo>
                <a:lnTo>
                  <a:pt x="1226" y="426"/>
                </a:lnTo>
                <a:lnTo>
                  <a:pt x="1226" y="426"/>
                </a:lnTo>
                <a:lnTo>
                  <a:pt x="1224" y="424"/>
                </a:lnTo>
                <a:lnTo>
                  <a:pt x="1224" y="424"/>
                </a:lnTo>
                <a:lnTo>
                  <a:pt x="1222" y="422"/>
                </a:lnTo>
                <a:lnTo>
                  <a:pt x="1219" y="422"/>
                </a:lnTo>
                <a:lnTo>
                  <a:pt x="1219" y="424"/>
                </a:lnTo>
                <a:lnTo>
                  <a:pt x="1217" y="424"/>
                </a:lnTo>
                <a:lnTo>
                  <a:pt x="1217" y="426"/>
                </a:lnTo>
                <a:lnTo>
                  <a:pt x="1217" y="426"/>
                </a:lnTo>
                <a:lnTo>
                  <a:pt x="1217" y="428"/>
                </a:lnTo>
                <a:lnTo>
                  <a:pt x="1217" y="428"/>
                </a:lnTo>
                <a:lnTo>
                  <a:pt x="1217" y="430"/>
                </a:lnTo>
                <a:lnTo>
                  <a:pt x="1219" y="430"/>
                </a:lnTo>
                <a:lnTo>
                  <a:pt x="1219" y="428"/>
                </a:lnTo>
                <a:lnTo>
                  <a:pt x="1219" y="428"/>
                </a:lnTo>
                <a:lnTo>
                  <a:pt x="1219" y="426"/>
                </a:lnTo>
                <a:lnTo>
                  <a:pt x="1219" y="424"/>
                </a:lnTo>
                <a:lnTo>
                  <a:pt x="1219" y="424"/>
                </a:lnTo>
                <a:lnTo>
                  <a:pt x="1219" y="424"/>
                </a:lnTo>
                <a:lnTo>
                  <a:pt x="1222" y="424"/>
                </a:lnTo>
                <a:lnTo>
                  <a:pt x="1222" y="426"/>
                </a:lnTo>
                <a:lnTo>
                  <a:pt x="1222" y="428"/>
                </a:lnTo>
                <a:lnTo>
                  <a:pt x="1222" y="428"/>
                </a:lnTo>
                <a:lnTo>
                  <a:pt x="1222" y="428"/>
                </a:lnTo>
                <a:close/>
                <a:moveTo>
                  <a:pt x="1207" y="350"/>
                </a:moveTo>
                <a:lnTo>
                  <a:pt x="1209" y="350"/>
                </a:lnTo>
                <a:lnTo>
                  <a:pt x="1211" y="348"/>
                </a:lnTo>
                <a:lnTo>
                  <a:pt x="1211" y="348"/>
                </a:lnTo>
                <a:lnTo>
                  <a:pt x="1211" y="346"/>
                </a:lnTo>
                <a:lnTo>
                  <a:pt x="1209" y="344"/>
                </a:lnTo>
                <a:lnTo>
                  <a:pt x="1209" y="342"/>
                </a:lnTo>
                <a:lnTo>
                  <a:pt x="1209" y="342"/>
                </a:lnTo>
                <a:lnTo>
                  <a:pt x="1207" y="342"/>
                </a:lnTo>
                <a:lnTo>
                  <a:pt x="1205" y="342"/>
                </a:lnTo>
                <a:lnTo>
                  <a:pt x="1203" y="344"/>
                </a:lnTo>
                <a:lnTo>
                  <a:pt x="1201" y="344"/>
                </a:lnTo>
                <a:lnTo>
                  <a:pt x="1201" y="344"/>
                </a:lnTo>
                <a:lnTo>
                  <a:pt x="1201" y="342"/>
                </a:lnTo>
                <a:lnTo>
                  <a:pt x="1201" y="342"/>
                </a:lnTo>
                <a:lnTo>
                  <a:pt x="1201" y="340"/>
                </a:lnTo>
                <a:lnTo>
                  <a:pt x="1199" y="338"/>
                </a:lnTo>
                <a:lnTo>
                  <a:pt x="1196" y="338"/>
                </a:lnTo>
                <a:lnTo>
                  <a:pt x="1196" y="338"/>
                </a:lnTo>
                <a:lnTo>
                  <a:pt x="1199" y="336"/>
                </a:lnTo>
                <a:lnTo>
                  <a:pt x="1199" y="336"/>
                </a:lnTo>
                <a:lnTo>
                  <a:pt x="1199" y="336"/>
                </a:lnTo>
                <a:lnTo>
                  <a:pt x="1196" y="333"/>
                </a:lnTo>
                <a:lnTo>
                  <a:pt x="1192" y="333"/>
                </a:lnTo>
                <a:lnTo>
                  <a:pt x="1192" y="331"/>
                </a:lnTo>
                <a:lnTo>
                  <a:pt x="1188" y="331"/>
                </a:lnTo>
                <a:lnTo>
                  <a:pt x="1188" y="333"/>
                </a:lnTo>
                <a:lnTo>
                  <a:pt x="1186" y="333"/>
                </a:lnTo>
                <a:lnTo>
                  <a:pt x="1182" y="336"/>
                </a:lnTo>
                <a:lnTo>
                  <a:pt x="1182" y="336"/>
                </a:lnTo>
                <a:lnTo>
                  <a:pt x="1182" y="333"/>
                </a:lnTo>
                <a:lnTo>
                  <a:pt x="1182" y="333"/>
                </a:lnTo>
                <a:lnTo>
                  <a:pt x="1182" y="333"/>
                </a:lnTo>
                <a:lnTo>
                  <a:pt x="1182" y="331"/>
                </a:lnTo>
                <a:lnTo>
                  <a:pt x="1186" y="329"/>
                </a:lnTo>
                <a:lnTo>
                  <a:pt x="1190" y="325"/>
                </a:lnTo>
                <a:lnTo>
                  <a:pt x="1196" y="323"/>
                </a:lnTo>
                <a:lnTo>
                  <a:pt x="1199" y="323"/>
                </a:lnTo>
                <a:lnTo>
                  <a:pt x="1199" y="321"/>
                </a:lnTo>
                <a:lnTo>
                  <a:pt x="1199" y="321"/>
                </a:lnTo>
                <a:lnTo>
                  <a:pt x="1196" y="321"/>
                </a:lnTo>
                <a:lnTo>
                  <a:pt x="1196" y="321"/>
                </a:lnTo>
                <a:lnTo>
                  <a:pt x="1194" y="321"/>
                </a:lnTo>
                <a:lnTo>
                  <a:pt x="1194" y="321"/>
                </a:lnTo>
                <a:lnTo>
                  <a:pt x="1194" y="321"/>
                </a:lnTo>
                <a:lnTo>
                  <a:pt x="1194" y="319"/>
                </a:lnTo>
                <a:lnTo>
                  <a:pt x="1194" y="319"/>
                </a:lnTo>
                <a:lnTo>
                  <a:pt x="1194" y="319"/>
                </a:lnTo>
                <a:lnTo>
                  <a:pt x="1196" y="319"/>
                </a:lnTo>
                <a:lnTo>
                  <a:pt x="1199" y="317"/>
                </a:lnTo>
                <a:lnTo>
                  <a:pt x="1201" y="317"/>
                </a:lnTo>
                <a:lnTo>
                  <a:pt x="1201" y="317"/>
                </a:lnTo>
                <a:lnTo>
                  <a:pt x="1203" y="315"/>
                </a:lnTo>
                <a:lnTo>
                  <a:pt x="1203" y="315"/>
                </a:lnTo>
                <a:lnTo>
                  <a:pt x="1203" y="315"/>
                </a:lnTo>
                <a:lnTo>
                  <a:pt x="1201" y="310"/>
                </a:lnTo>
                <a:lnTo>
                  <a:pt x="1201" y="310"/>
                </a:lnTo>
                <a:lnTo>
                  <a:pt x="1199" y="310"/>
                </a:lnTo>
                <a:lnTo>
                  <a:pt x="1199" y="310"/>
                </a:lnTo>
                <a:lnTo>
                  <a:pt x="1194" y="308"/>
                </a:lnTo>
                <a:lnTo>
                  <a:pt x="1192" y="308"/>
                </a:lnTo>
                <a:lnTo>
                  <a:pt x="1190" y="308"/>
                </a:lnTo>
                <a:lnTo>
                  <a:pt x="1188" y="308"/>
                </a:lnTo>
                <a:lnTo>
                  <a:pt x="1186" y="310"/>
                </a:lnTo>
                <a:lnTo>
                  <a:pt x="1180" y="310"/>
                </a:lnTo>
                <a:lnTo>
                  <a:pt x="1178" y="313"/>
                </a:lnTo>
                <a:lnTo>
                  <a:pt x="1173" y="313"/>
                </a:lnTo>
                <a:lnTo>
                  <a:pt x="1171" y="313"/>
                </a:lnTo>
                <a:lnTo>
                  <a:pt x="1159" y="306"/>
                </a:lnTo>
                <a:lnTo>
                  <a:pt x="1157" y="308"/>
                </a:lnTo>
                <a:lnTo>
                  <a:pt x="1157" y="308"/>
                </a:lnTo>
                <a:lnTo>
                  <a:pt x="1157" y="308"/>
                </a:lnTo>
                <a:lnTo>
                  <a:pt x="1157" y="310"/>
                </a:lnTo>
                <a:lnTo>
                  <a:pt x="1159" y="310"/>
                </a:lnTo>
                <a:lnTo>
                  <a:pt x="1161" y="310"/>
                </a:lnTo>
                <a:lnTo>
                  <a:pt x="1161" y="310"/>
                </a:lnTo>
                <a:lnTo>
                  <a:pt x="1159" y="310"/>
                </a:lnTo>
                <a:lnTo>
                  <a:pt x="1157" y="310"/>
                </a:lnTo>
                <a:lnTo>
                  <a:pt x="1152" y="310"/>
                </a:lnTo>
                <a:lnTo>
                  <a:pt x="1146" y="310"/>
                </a:lnTo>
                <a:lnTo>
                  <a:pt x="1144" y="310"/>
                </a:lnTo>
                <a:lnTo>
                  <a:pt x="1144" y="313"/>
                </a:lnTo>
                <a:lnTo>
                  <a:pt x="1144" y="313"/>
                </a:lnTo>
                <a:lnTo>
                  <a:pt x="1146" y="315"/>
                </a:lnTo>
                <a:lnTo>
                  <a:pt x="1146" y="315"/>
                </a:lnTo>
                <a:lnTo>
                  <a:pt x="1148" y="317"/>
                </a:lnTo>
                <a:lnTo>
                  <a:pt x="1150" y="317"/>
                </a:lnTo>
                <a:lnTo>
                  <a:pt x="1150" y="317"/>
                </a:lnTo>
                <a:lnTo>
                  <a:pt x="1150" y="319"/>
                </a:lnTo>
                <a:lnTo>
                  <a:pt x="1152" y="321"/>
                </a:lnTo>
                <a:lnTo>
                  <a:pt x="1152" y="321"/>
                </a:lnTo>
                <a:lnTo>
                  <a:pt x="1148" y="319"/>
                </a:lnTo>
                <a:lnTo>
                  <a:pt x="1146" y="317"/>
                </a:lnTo>
                <a:lnTo>
                  <a:pt x="1144" y="317"/>
                </a:lnTo>
                <a:lnTo>
                  <a:pt x="1142" y="317"/>
                </a:lnTo>
                <a:lnTo>
                  <a:pt x="1140" y="317"/>
                </a:lnTo>
                <a:lnTo>
                  <a:pt x="1138" y="319"/>
                </a:lnTo>
                <a:lnTo>
                  <a:pt x="1138" y="319"/>
                </a:lnTo>
                <a:lnTo>
                  <a:pt x="1138" y="321"/>
                </a:lnTo>
                <a:lnTo>
                  <a:pt x="1138" y="321"/>
                </a:lnTo>
                <a:lnTo>
                  <a:pt x="1138" y="321"/>
                </a:lnTo>
                <a:lnTo>
                  <a:pt x="1146" y="325"/>
                </a:lnTo>
                <a:lnTo>
                  <a:pt x="1148" y="325"/>
                </a:lnTo>
                <a:lnTo>
                  <a:pt x="1150" y="325"/>
                </a:lnTo>
                <a:lnTo>
                  <a:pt x="1152" y="325"/>
                </a:lnTo>
                <a:lnTo>
                  <a:pt x="1155" y="323"/>
                </a:lnTo>
                <a:lnTo>
                  <a:pt x="1155" y="323"/>
                </a:lnTo>
                <a:lnTo>
                  <a:pt x="1159" y="327"/>
                </a:lnTo>
                <a:lnTo>
                  <a:pt x="1161" y="327"/>
                </a:lnTo>
                <a:lnTo>
                  <a:pt x="1159" y="327"/>
                </a:lnTo>
                <a:lnTo>
                  <a:pt x="1159" y="327"/>
                </a:lnTo>
                <a:lnTo>
                  <a:pt x="1157" y="327"/>
                </a:lnTo>
                <a:lnTo>
                  <a:pt x="1155" y="325"/>
                </a:lnTo>
                <a:lnTo>
                  <a:pt x="1152" y="327"/>
                </a:lnTo>
                <a:lnTo>
                  <a:pt x="1152" y="327"/>
                </a:lnTo>
                <a:lnTo>
                  <a:pt x="1150" y="327"/>
                </a:lnTo>
                <a:lnTo>
                  <a:pt x="1150" y="329"/>
                </a:lnTo>
                <a:lnTo>
                  <a:pt x="1150" y="329"/>
                </a:lnTo>
                <a:lnTo>
                  <a:pt x="1152" y="329"/>
                </a:lnTo>
                <a:lnTo>
                  <a:pt x="1155" y="329"/>
                </a:lnTo>
                <a:lnTo>
                  <a:pt x="1155" y="329"/>
                </a:lnTo>
                <a:lnTo>
                  <a:pt x="1157" y="331"/>
                </a:lnTo>
                <a:lnTo>
                  <a:pt x="1157" y="331"/>
                </a:lnTo>
                <a:lnTo>
                  <a:pt x="1157" y="333"/>
                </a:lnTo>
                <a:lnTo>
                  <a:pt x="1157" y="336"/>
                </a:lnTo>
                <a:lnTo>
                  <a:pt x="1157" y="336"/>
                </a:lnTo>
                <a:lnTo>
                  <a:pt x="1157" y="336"/>
                </a:lnTo>
                <a:lnTo>
                  <a:pt x="1157" y="336"/>
                </a:lnTo>
                <a:lnTo>
                  <a:pt x="1155" y="333"/>
                </a:lnTo>
                <a:lnTo>
                  <a:pt x="1152" y="333"/>
                </a:lnTo>
                <a:lnTo>
                  <a:pt x="1152" y="338"/>
                </a:lnTo>
                <a:lnTo>
                  <a:pt x="1152" y="340"/>
                </a:lnTo>
                <a:lnTo>
                  <a:pt x="1152" y="340"/>
                </a:lnTo>
                <a:lnTo>
                  <a:pt x="1146" y="340"/>
                </a:lnTo>
                <a:lnTo>
                  <a:pt x="1144" y="342"/>
                </a:lnTo>
                <a:lnTo>
                  <a:pt x="1140" y="342"/>
                </a:lnTo>
                <a:lnTo>
                  <a:pt x="1140" y="340"/>
                </a:lnTo>
                <a:lnTo>
                  <a:pt x="1138" y="338"/>
                </a:lnTo>
                <a:lnTo>
                  <a:pt x="1136" y="336"/>
                </a:lnTo>
                <a:lnTo>
                  <a:pt x="1136" y="336"/>
                </a:lnTo>
                <a:lnTo>
                  <a:pt x="1134" y="336"/>
                </a:lnTo>
                <a:lnTo>
                  <a:pt x="1134" y="333"/>
                </a:lnTo>
                <a:lnTo>
                  <a:pt x="1131" y="333"/>
                </a:lnTo>
                <a:lnTo>
                  <a:pt x="1131" y="331"/>
                </a:lnTo>
                <a:lnTo>
                  <a:pt x="1129" y="331"/>
                </a:lnTo>
                <a:lnTo>
                  <a:pt x="1127" y="331"/>
                </a:lnTo>
                <a:lnTo>
                  <a:pt x="1125" y="331"/>
                </a:lnTo>
                <a:lnTo>
                  <a:pt x="1123" y="333"/>
                </a:lnTo>
                <a:lnTo>
                  <a:pt x="1121" y="333"/>
                </a:lnTo>
                <a:lnTo>
                  <a:pt x="1121" y="336"/>
                </a:lnTo>
                <a:lnTo>
                  <a:pt x="1121" y="338"/>
                </a:lnTo>
                <a:lnTo>
                  <a:pt x="1119" y="340"/>
                </a:lnTo>
                <a:lnTo>
                  <a:pt x="1119" y="340"/>
                </a:lnTo>
                <a:lnTo>
                  <a:pt x="1121" y="342"/>
                </a:lnTo>
                <a:lnTo>
                  <a:pt x="1125" y="344"/>
                </a:lnTo>
                <a:lnTo>
                  <a:pt x="1129" y="348"/>
                </a:lnTo>
                <a:lnTo>
                  <a:pt x="1131" y="348"/>
                </a:lnTo>
                <a:lnTo>
                  <a:pt x="1131" y="350"/>
                </a:lnTo>
                <a:lnTo>
                  <a:pt x="1134" y="350"/>
                </a:lnTo>
                <a:lnTo>
                  <a:pt x="1134" y="350"/>
                </a:lnTo>
                <a:lnTo>
                  <a:pt x="1134" y="352"/>
                </a:lnTo>
                <a:lnTo>
                  <a:pt x="1138" y="352"/>
                </a:lnTo>
                <a:lnTo>
                  <a:pt x="1140" y="352"/>
                </a:lnTo>
                <a:lnTo>
                  <a:pt x="1140" y="352"/>
                </a:lnTo>
                <a:lnTo>
                  <a:pt x="1142" y="352"/>
                </a:lnTo>
                <a:lnTo>
                  <a:pt x="1144" y="352"/>
                </a:lnTo>
                <a:lnTo>
                  <a:pt x="1144" y="354"/>
                </a:lnTo>
                <a:lnTo>
                  <a:pt x="1144" y="354"/>
                </a:lnTo>
                <a:lnTo>
                  <a:pt x="1148" y="354"/>
                </a:lnTo>
                <a:lnTo>
                  <a:pt x="1148" y="354"/>
                </a:lnTo>
                <a:lnTo>
                  <a:pt x="1150" y="357"/>
                </a:lnTo>
                <a:lnTo>
                  <a:pt x="1155" y="361"/>
                </a:lnTo>
                <a:lnTo>
                  <a:pt x="1157" y="363"/>
                </a:lnTo>
                <a:lnTo>
                  <a:pt x="1163" y="367"/>
                </a:lnTo>
                <a:lnTo>
                  <a:pt x="1165" y="369"/>
                </a:lnTo>
                <a:lnTo>
                  <a:pt x="1167" y="371"/>
                </a:lnTo>
                <a:lnTo>
                  <a:pt x="1169" y="375"/>
                </a:lnTo>
                <a:lnTo>
                  <a:pt x="1169" y="378"/>
                </a:lnTo>
                <a:lnTo>
                  <a:pt x="1171" y="378"/>
                </a:lnTo>
                <a:lnTo>
                  <a:pt x="1173" y="378"/>
                </a:lnTo>
                <a:lnTo>
                  <a:pt x="1175" y="378"/>
                </a:lnTo>
                <a:lnTo>
                  <a:pt x="1178" y="380"/>
                </a:lnTo>
                <a:lnTo>
                  <a:pt x="1178" y="380"/>
                </a:lnTo>
                <a:lnTo>
                  <a:pt x="1180" y="378"/>
                </a:lnTo>
                <a:lnTo>
                  <a:pt x="1182" y="378"/>
                </a:lnTo>
                <a:lnTo>
                  <a:pt x="1186" y="375"/>
                </a:lnTo>
                <a:lnTo>
                  <a:pt x="1186" y="375"/>
                </a:lnTo>
                <a:lnTo>
                  <a:pt x="1186" y="373"/>
                </a:lnTo>
                <a:lnTo>
                  <a:pt x="1184" y="371"/>
                </a:lnTo>
                <a:lnTo>
                  <a:pt x="1182" y="367"/>
                </a:lnTo>
                <a:lnTo>
                  <a:pt x="1182" y="367"/>
                </a:lnTo>
                <a:lnTo>
                  <a:pt x="1182" y="365"/>
                </a:lnTo>
                <a:lnTo>
                  <a:pt x="1184" y="365"/>
                </a:lnTo>
                <a:lnTo>
                  <a:pt x="1184" y="365"/>
                </a:lnTo>
                <a:lnTo>
                  <a:pt x="1184" y="365"/>
                </a:lnTo>
                <a:lnTo>
                  <a:pt x="1184" y="365"/>
                </a:lnTo>
                <a:lnTo>
                  <a:pt x="1184" y="367"/>
                </a:lnTo>
                <a:lnTo>
                  <a:pt x="1184" y="367"/>
                </a:lnTo>
                <a:lnTo>
                  <a:pt x="1184" y="369"/>
                </a:lnTo>
                <a:lnTo>
                  <a:pt x="1186" y="369"/>
                </a:lnTo>
                <a:lnTo>
                  <a:pt x="1194" y="371"/>
                </a:lnTo>
                <a:lnTo>
                  <a:pt x="1196" y="369"/>
                </a:lnTo>
                <a:lnTo>
                  <a:pt x="1199" y="369"/>
                </a:lnTo>
                <a:lnTo>
                  <a:pt x="1201" y="369"/>
                </a:lnTo>
                <a:lnTo>
                  <a:pt x="1203" y="367"/>
                </a:lnTo>
                <a:lnTo>
                  <a:pt x="1203" y="365"/>
                </a:lnTo>
                <a:lnTo>
                  <a:pt x="1209" y="365"/>
                </a:lnTo>
                <a:lnTo>
                  <a:pt x="1207" y="361"/>
                </a:lnTo>
                <a:lnTo>
                  <a:pt x="1207" y="361"/>
                </a:lnTo>
                <a:lnTo>
                  <a:pt x="1207" y="359"/>
                </a:lnTo>
                <a:lnTo>
                  <a:pt x="1205" y="359"/>
                </a:lnTo>
                <a:lnTo>
                  <a:pt x="1209" y="357"/>
                </a:lnTo>
                <a:lnTo>
                  <a:pt x="1209" y="357"/>
                </a:lnTo>
                <a:lnTo>
                  <a:pt x="1209" y="354"/>
                </a:lnTo>
                <a:lnTo>
                  <a:pt x="1209" y="354"/>
                </a:lnTo>
                <a:lnTo>
                  <a:pt x="1207" y="352"/>
                </a:lnTo>
                <a:lnTo>
                  <a:pt x="1205" y="352"/>
                </a:lnTo>
                <a:lnTo>
                  <a:pt x="1205" y="352"/>
                </a:lnTo>
                <a:lnTo>
                  <a:pt x="1207" y="352"/>
                </a:lnTo>
                <a:lnTo>
                  <a:pt x="1207" y="350"/>
                </a:lnTo>
                <a:close/>
                <a:moveTo>
                  <a:pt x="54" y="2310"/>
                </a:moveTo>
                <a:lnTo>
                  <a:pt x="54" y="2310"/>
                </a:lnTo>
                <a:lnTo>
                  <a:pt x="54" y="2313"/>
                </a:lnTo>
                <a:lnTo>
                  <a:pt x="54" y="2313"/>
                </a:lnTo>
                <a:lnTo>
                  <a:pt x="57" y="2310"/>
                </a:lnTo>
                <a:lnTo>
                  <a:pt x="57" y="2310"/>
                </a:lnTo>
                <a:lnTo>
                  <a:pt x="54" y="2310"/>
                </a:lnTo>
                <a:close/>
                <a:moveTo>
                  <a:pt x="1297" y="430"/>
                </a:moveTo>
                <a:lnTo>
                  <a:pt x="1295" y="430"/>
                </a:lnTo>
                <a:lnTo>
                  <a:pt x="1295" y="428"/>
                </a:lnTo>
                <a:lnTo>
                  <a:pt x="1293" y="430"/>
                </a:lnTo>
                <a:lnTo>
                  <a:pt x="1293" y="430"/>
                </a:lnTo>
                <a:lnTo>
                  <a:pt x="1293" y="430"/>
                </a:lnTo>
                <a:lnTo>
                  <a:pt x="1295" y="432"/>
                </a:lnTo>
                <a:lnTo>
                  <a:pt x="1295" y="432"/>
                </a:lnTo>
                <a:lnTo>
                  <a:pt x="1295" y="432"/>
                </a:lnTo>
                <a:lnTo>
                  <a:pt x="1295" y="432"/>
                </a:lnTo>
                <a:lnTo>
                  <a:pt x="1297" y="432"/>
                </a:lnTo>
                <a:lnTo>
                  <a:pt x="1297" y="432"/>
                </a:lnTo>
                <a:lnTo>
                  <a:pt x="1297" y="430"/>
                </a:lnTo>
                <a:lnTo>
                  <a:pt x="1297" y="430"/>
                </a:lnTo>
                <a:close/>
                <a:moveTo>
                  <a:pt x="1215" y="432"/>
                </a:moveTo>
                <a:lnTo>
                  <a:pt x="1213" y="430"/>
                </a:lnTo>
                <a:lnTo>
                  <a:pt x="1207" y="426"/>
                </a:lnTo>
                <a:lnTo>
                  <a:pt x="1205" y="426"/>
                </a:lnTo>
                <a:lnTo>
                  <a:pt x="1203" y="424"/>
                </a:lnTo>
                <a:lnTo>
                  <a:pt x="1201" y="424"/>
                </a:lnTo>
                <a:lnTo>
                  <a:pt x="1199" y="422"/>
                </a:lnTo>
                <a:lnTo>
                  <a:pt x="1199" y="422"/>
                </a:lnTo>
                <a:lnTo>
                  <a:pt x="1199" y="422"/>
                </a:lnTo>
                <a:lnTo>
                  <a:pt x="1196" y="422"/>
                </a:lnTo>
                <a:lnTo>
                  <a:pt x="1196" y="422"/>
                </a:lnTo>
                <a:lnTo>
                  <a:pt x="1196" y="422"/>
                </a:lnTo>
                <a:lnTo>
                  <a:pt x="1196" y="422"/>
                </a:lnTo>
                <a:lnTo>
                  <a:pt x="1196" y="422"/>
                </a:lnTo>
                <a:lnTo>
                  <a:pt x="1196" y="422"/>
                </a:lnTo>
                <a:lnTo>
                  <a:pt x="1196" y="419"/>
                </a:lnTo>
                <a:lnTo>
                  <a:pt x="1196" y="419"/>
                </a:lnTo>
                <a:lnTo>
                  <a:pt x="1194" y="417"/>
                </a:lnTo>
                <a:lnTo>
                  <a:pt x="1192" y="417"/>
                </a:lnTo>
                <a:lnTo>
                  <a:pt x="1190" y="417"/>
                </a:lnTo>
                <a:lnTo>
                  <a:pt x="1190" y="417"/>
                </a:lnTo>
                <a:lnTo>
                  <a:pt x="1186" y="417"/>
                </a:lnTo>
                <a:lnTo>
                  <a:pt x="1186" y="417"/>
                </a:lnTo>
                <a:lnTo>
                  <a:pt x="1184" y="419"/>
                </a:lnTo>
                <a:lnTo>
                  <a:pt x="1184" y="419"/>
                </a:lnTo>
                <a:lnTo>
                  <a:pt x="1184" y="422"/>
                </a:lnTo>
                <a:lnTo>
                  <a:pt x="1184" y="422"/>
                </a:lnTo>
                <a:lnTo>
                  <a:pt x="1184" y="422"/>
                </a:lnTo>
                <a:lnTo>
                  <a:pt x="1186" y="426"/>
                </a:lnTo>
                <a:lnTo>
                  <a:pt x="1188" y="426"/>
                </a:lnTo>
                <a:lnTo>
                  <a:pt x="1186" y="426"/>
                </a:lnTo>
                <a:lnTo>
                  <a:pt x="1184" y="426"/>
                </a:lnTo>
                <a:lnTo>
                  <a:pt x="1182" y="424"/>
                </a:lnTo>
                <a:lnTo>
                  <a:pt x="1182" y="424"/>
                </a:lnTo>
                <a:lnTo>
                  <a:pt x="1180" y="424"/>
                </a:lnTo>
                <a:lnTo>
                  <a:pt x="1180" y="424"/>
                </a:lnTo>
                <a:lnTo>
                  <a:pt x="1180" y="426"/>
                </a:lnTo>
                <a:lnTo>
                  <a:pt x="1182" y="426"/>
                </a:lnTo>
                <a:lnTo>
                  <a:pt x="1182" y="426"/>
                </a:lnTo>
                <a:lnTo>
                  <a:pt x="1180" y="426"/>
                </a:lnTo>
                <a:lnTo>
                  <a:pt x="1180" y="426"/>
                </a:lnTo>
                <a:lnTo>
                  <a:pt x="1180" y="428"/>
                </a:lnTo>
                <a:lnTo>
                  <a:pt x="1182" y="428"/>
                </a:lnTo>
                <a:lnTo>
                  <a:pt x="1182" y="430"/>
                </a:lnTo>
                <a:lnTo>
                  <a:pt x="1182" y="430"/>
                </a:lnTo>
                <a:lnTo>
                  <a:pt x="1180" y="430"/>
                </a:lnTo>
                <a:lnTo>
                  <a:pt x="1178" y="432"/>
                </a:lnTo>
                <a:lnTo>
                  <a:pt x="1175" y="434"/>
                </a:lnTo>
                <a:lnTo>
                  <a:pt x="1171" y="434"/>
                </a:lnTo>
                <a:lnTo>
                  <a:pt x="1167" y="434"/>
                </a:lnTo>
                <a:lnTo>
                  <a:pt x="1165" y="436"/>
                </a:lnTo>
                <a:lnTo>
                  <a:pt x="1165" y="436"/>
                </a:lnTo>
                <a:lnTo>
                  <a:pt x="1165" y="438"/>
                </a:lnTo>
                <a:lnTo>
                  <a:pt x="1167" y="438"/>
                </a:lnTo>
                <a:lnTo>
                  <a:pt x="1167" y="440"/>
                </a:lnTo>
                <a:lnTo>
                  <a:pt x="1169" y="440"/>
                </a:lnTo>
                <a:lnTo>
                  <a:pt x="1169" y="443"/>
                </a:lnTo>
                <a:lnTo>
                  <a:pt x="1171" y="443"/>
                </a:lnTo>
                <a:lnTo>
                  <a:pt x="1173" y="440"/>
                </a:lnTo>
                <a:lnTo>
                  <a:pt x="1171" y="440"/>
                </a:lnTo>
                <a:lnTo>
                  <a:pt x="1173" y="440"/>
                </a:lnTo>
                <a:lnTo>
                  <a:pt x="1173" y="440"/>
                </a:lnTo>
                <a:lnTo>
                  <a:pt x="1175" y="440"/>
                </a:lnTo>
                <a:lnTo>
                  <a:pt x="1175" y="440"/>
                </a:lnTo>
                <a:lnTo>
                  <a:pt x="1175" y="440"/>
                </a:lnTo>
                <a:lnTo>
                  <a:pt x="1175" y="443"/>
                </a:lnTo>
                <a:lnTo>
                  <a:pt x="1175" y="443"/>
                </a:lnTo>
                <a:lnTo>
                  <a:pt x="1178" y="443"/>
                </a:lnTo>
                <a:lnTo>
                  <a:pt x="1178" y="443"/>
                </a:lnTo>
                <a:lnTo>
                  <a:pt x="1180" y="443"/>
                </a:lnTo>
                <a:lnTo>
                  <a:pt x="1182" y="443"/>
                </a:lnTo>
                <a:lnTo>
                  <a:pt x="1182" y="443"/>
                </a:lnTo>
                <a:lnTo>
                  <a:pt x="1184" y="443"/>
                </a:lnTo>
                <a:lnTo>
                  <a:pt x="1184" y="443"/>
                </a:lnTo>
                <a:lnTo>
                  <a:pt x="1184" y="443"/>
                </a:lnTo>
                <a:lnTo>
                  <a:pt x="1184" y="445"/>
                </a:lnTo>
                <a:lnTo>
                  <a:pt x="1184" y="445"/>
                </a:lnTo>
                <a:lnTo>
                  <a:pt x="1184" y="445"/>
                </a:lnTo>
                <a:lnTo>
                  <a:pt x="1190" y="447"/>
                </a:lnTo>
                <a:lnTo>
                  <a:pt x="1192" y="447"/>
                </a:lnTo>
                <a:lnTo>
                  <a:pt x="1196" y="449"/>
                </a:lnTo>
                <a:lnTo>
                  <a:pt x="1199" y="451"/>
                </a:lnTo>
                <a:lnTo>
                  <a:pt x="1203" y="449"/>
                </a:lnTo>
                <a:lnTo>
                  <a:pt x="1209" y="451"/>
                </a:lnTo>
                <a:lnTo>
                  <a:pt x="1211" y="451"/>
                </a:lnTo>
                <a:lnTo>
                  <a:pt x="1213" y="451"/>
                </a:lnTo>
                <a:lnTo>
                  <a:pt x="1217" y="449"/>
                </a:lnTo>
                <a:lnTo>
                  <a:pt x="1219" y="447"/>
                </a:lnTo>
                <a:lnTo>
                  <a:pt x="1219" y="447"/>
                </a:lnTo>
                <a:lnTo>
                  <a:pt x="1222" y="445"/>
                </a:lnTo>
                <a:lnTo>
                  <a:pt x="1222" y="445"/>
                </a:lnTo>
                <a:lnTo>
                  <a:pt x="1224" y="445"/>
                </a:lnTo>
                <a:lnTo>
                  <a:pt x="1226" y="445"/>
                </a:lnTo>
                <a:lnTo>
                  <a:pt x="1228" y="443"/>
                </a:lnTo>
                <a:lnTo>
                  <a:pt x="1228" y="443"/>
                </a:lnTo>
                <a:lnTo>
                  <a:pt x="1226" y="440"/>
                </a:lnTo>
                <a:lnTo>
                  <a:pt x="1226" y="440"/>
                </a:lnTo>
                <a:lnTo>
                  <a:pt x="1226" y="440"/>
                </a:lnTo>
                <a:lnTo>
                  <a:pt x="1224" y="443"/>
                </a:lnTo>
                <a:lnTo>
                  <a:pt x="1222" y="440"/>
                </a:lnTo>
                <a:lnTo>
                  <a:pt x="1219" y="440"/>
                </a:lnTo>
                <a:lnTo>
                  <a:pt x="1217" y="438"/>
                </a:lnTo>
                <a:lnTo>
                  <a:pt x="1215" y="434"/>
                </a:lnTo>
                <a:lnTo>
                  <a:pt x="1215" y="432"/>
                </a:lnTo>
                <a:close/>
                <a:moveTo>
                  <a:pt x="1299" y="432"/>
                </a:moveTo>
                <a:lnTo>
                  <a:pt x="1299" y="432"/>
                </a:lnTo>
                <a:lnTo>
                  <a:pt x="1299" y="432"/>
                </a:lnTo>
                <a:lnTo>
                  <a:pt x="1299" y="432"/>
                </a:lnTo>
                <a:lnTo>
                  <a:pt x="1301" y="430"/>
                </a:lnTo>
                <a:lnTo>
                  <a:pt x="1301" y="428"/>
                </a:lnTo>
                <a:lnTo>
                  <a:pt x="1301" y="428"/>
                </a:lnTo>
                <a:lnTo>
                  <a:pt x="1301" y="428"/>
                </a:lnTo>
                <a:lnTo>
                  <a:pt x="1299" y="428"/>
                </a:lnTo>
                <a:lnTo>
                  <a:pt x="1299" y="428"/>
                </a:lnTo>
                <a:lnTo>
                  <a:pt x="1297" y="428"/>
                </a:lnTo>
                <a:lnTo>
                  <a:pt x="1297" y="430"/>
                </a:lnTo>
                <a:lnTo>
                  <a:pt x="1297" y="430"/>
                </a:lnTo>
                <a:lnTo>
                  <a:pt x="1299" y="432"/>
                </a:lnTo>
                <a:close/>
                <a:moveTo>
                  <a:pt x="1527" y="468"/>
                </a:moveTo>
                <a:lnTo>
                  <a:pt x="1530" y="468"/>
                </a:lnTo>
                <a:lnTo>
                  <a:pt x="1530" y="468"/>
                </a:lnTo>
                <a:lnTo>
                  <a:pt x="1534" y="468"/>
                </a:lnTo>
                <a:lnTo>
                  <a:pt x="1542" y="468"/>
                </a:lnTo>
                <a:lnTo>
                  <a:pt x="1544" y="468"/>
                </a:lnTo>
                <a:lnTo>
                  <a:pt x="1544" y="468"/>
                </a:lnTo>
                <a:lnTo>
                  <a:pt x="1544" y="466"/>
                </a:lnTo>
                <a:lnTo>
                  <a:pt x="1544" y="463"/>
                </a:lnTo>
                <a:lnTo>
                  <a:pt x="1544" y="463"/>
                </a:lnTo>
                <a:lnTo>
                  <a:pt x="1542" y="463"/>
                </a:lnTo>
                <a:lnTo>
                  <a:pt x="1542" y="463"/>
                </a:lnTo>
                <a:lnTo>
                  <a:pt x="1538" y="463"/>
                </a:lnTo>
                <a:lnTo>
                  <a:pt x="1534" y="461"/>
                </a:lnTo>
                <a:lnTo>
                  <a:pt x="1530" y="461"/>
                </a:lnTo>
                <a:lnTo>
                  <a:pt x="1525" y="461"/>
                </a:lnTo>
                <a:lnTo>
                  <a:pt x="1525" y="461"/>
                </a:lnTo>
                <a:lnTo>
                  <a:pt x="1525" y="463"/>
                </a:lnTo>
                <a:lnTo>
                  <a:pt x="1525" y="463"/>
                </a:lnTo>
                <a:lnTo>
                  <a:pt x="1525" y="466"/>
                </a:lnTo>
                <a:lnTo>
                  <a:pt x="1527" y="468"/>
                </a:lnTo>
                <a:close/>
                <a:moveTo>
                  <a:pt x="1349" y="466"/>
                </a:moveTo>
                <a:lnTo>
                  <a:pt x="1349" y="466"/>
                </a:lnTo>
                <a:lnTo>
                  <a:pt x="1349" y="468"/>
                </a:lnTo>
                <a:lnTo>
                  <a:pt x="1349" y="468"/>
                </a:lnTo>
                <a:lnTo>
                  <a:pt x="1351" y="470"/>
                </a:lnTo>
                <a:lnTo>
                  <a:pt x="1354" y="470"/>
                </a:lnTo>
                <a:lnTo>
                  <a:pt x="1354" y="470"/>
                </a:lnTo>
                <a:lnTo>
                  <a:pt x="1354" y="470"/>
                </a:lnTo>
                <a:lnTo>
                  <a:pt x="1356" y="468"/>
                </a:lnTo>
                <a:lnTo>
                  <a:pt x="1356" y="468"/>
                </a:lnTo>
                <a:lnTo>
                  <a:pt x="1356" y="466"/>
                </a:lnTo>
                <a:lnTo>
                  <a:pt x="1356" y="466"/>
                </a:lnTo>
                <a:lnTo>
                  <a:pt x="1356" y="463"/>
                </a:lnTo>
                <a:lnTo>
                  <a:pt x="1356" y="461"/>
                </a:lnTo>
                <a:lnTo>
                  <a:pt x="1356" y="459"/>
                </a:lnTo>
                <a:lnTo>
                  <a:pt x="1356" y="459"/>
                </a:lnTo>
                <a:lnTo>
                  <a:pt x="1356" y="457"/>
                </a:lnTo>
                <a:lnTo>
                  <a:pt x="1354" y="455"/>
                </a:lnTo>
                <a:lnTo>
                  <a:pt x="1351" y="455"/>
                </a:lnTo>
                <a:lnTo>
                  <a:pt x="1349" y="457"/>
                </a:lnTo>
                <a:lnTo>
                  <a:pt x="1349" y="459"/>
                </a:lnTo>
                <a:lnTo>
                  <a:pt x="1349" y="459"/>
                </a:lnTo>
                <a:lnTo>
                  <a:pt x="1347" y="459"/>
                </a:lnTo>
                <a:lnTo>
                  <a:pt x="1347" y="461"/>
                </a:lnTo>
                <a:lnTo>
                  <a:pt x="1347" y="461"/>
                </a:lnTo>
                <a:lnTo>
                  <a:pt x="1349" y="463"/>
                </a:lnTo>
                <a:lnTo>
                  <a:pt x="1349" y="466"/>
                </a:lnTo>
                <a:lnTo>
                  <a:pt x="1349" y="466"/>
                </a:lnTo>
                <a:close/>
                <a:moveTo>
                  <a:pt x="1496" y="428"/>
                </a:moveTo>
                <a:lnTo>
                  <a:pt x="1492" y="428"/>
                </a:lnTo>
                <a:lnTo>
                  <a:pt x="1490" y="428"/>
                </a:lnTo>
                <a:lnTo>
                  <a:pt x="1490" y="428"/>
                </a:lnTo>
                <a:lnTo>
                  <a:pt x="1488" y="428"/>
                </a:lnTo>
                <a:lnTo>
                  <a:pt x="1488" y="428"/>
                </a:lnTo>
                <a:lnTo>
                  <a:pt x="1488" y="428"/>
                </a:lnTo>
                <a:lnTo>
                  <a:pt x="1488" y="430"/>
                </a:lnTo>
                <a:lnTo>
                  <a:pt x="1488" y="432"/>
                </a:lnTo>
                <a:lnTo>
                  <a:pt x="1488" y="434"/>
                </a:lnTo>
                <a:lnTo>
                  <a:pt x="1488" y="434"/>
                </a:lnTo>
                <a:lnTo>
                  <a:pt x="1490" y="434"/>
                </a:lnTo>
                <a:lnTo>
                  <a:pt x="1490" y="434"/>
                </a:lnTo>
                <a:lnTo>
                  <a:pt x="1492" y="434"/>
                </a:lnTo>
                <a:lnTo>
                  <a:pt x="1494" y="434"/>
                </a:lnTo>
                <a:lnTo>
                  <a:pt x="1494" y="432"/>
                </a:lnTo>
                <a:lnTo>
                  <a:pt x="1494" y="432"/>
                </a:lnTo>
                <a:lnTo>
                  <a:pt x="1496" y="430"/>
                </a:lnTo>
                <a:lnTo>
                  <a:pt x="1496" y="430"/>
                </a:lnTo>
                <a:lnTo>
                  <a:pt x="1496" y="430"/>
                </a:lnTo>
                <a:lnTo>
                  <a:pt x="1496" y="428"/>
                </a:lnTo>
                <a:lnTo>
                  <a:pt x="1496" y="428"/>
                </a:lnTo>
                <a:close/>
                <a:moveTo>
                  <a:pt x="1351" y="413"/>
                </a:moveTo>
                <a:lnTo>
                  <a:pt x="1354" y="413"/>
                </a:lnTo>
                <a:lnTo>
                  <a:pt x="1354" y="413"/>
                </a:lnTo>
                <a:lnTo>
                  <a:pt x="1354" y="411"/>
                </a:lnTo>
                <a:lnTo>
                  <a:pt x="1354" y="411"/>
                </a:lnTo>
                <a:lnTo>
                  <a:pt x="1354" y="411"/>
                </a:lnTo>
                <a:lnTo>
                  <a:pt x="1351" y="409"/>
                </a:lnTo>
                <a:lnTo>
                  <a:pt x="1349" y="411"/>
                </a:lnTo>
                <a:lnTo>
                  <a:pt x="1349" y="409"/>
                </a:lnTo>
                <a:lnTo>
                  <a:pt x="1345" y="409"/>
                </a:lnTo>
                <a:lnTo>
                  <a:pt x="1345" y="409"/>
                </a:lnTo>
                <a:lnTo>
                  <a:pt x="1343" y="411"/>
                </a:lnTo>
                <a:lnTo>
                  <a:pt x="1343" y="411"/>
                </a:lnTo>
                <a:lnTo>
                  <a:pt x="1343" y="411"/>
                </a:lnTo>
                <a:lnTo>
                  <a:pt x="1345" y="413"/>
                </a:lnTo>
                <a:lnTo>
                  <a:pt x="1347" y="413"/>
                </a:lnTo>
                <a:lnTo>
                  <a:pt x="1347" y="413"/>
                </a:lnTo>
                <a:lnTo>
                  <a:pt x="1349" y="413"/>
                </a:lnTo>
                <a:lnTo>
                  <a:pt x="1351" y="413"/>
                </a:lnTo>
                <a:close/>
                <a:moveTo>
                  <a:pt x="1287" y="325"/>
                </a:moveTo>
                <a:lnTo>
                  <a:pt x="1289" y="321"/>
                </a:lnTo>
                <a:lnTo>
                  <a:pt x="1289" y="321"/>
                </a:lnTo>
                <a:lnTo>
                  <a:pt x="1291" y="319"/>
                </a:lnTo>
                <a:lnTo>
                  <a:pt x="1291" y="319"/>
                </a:lnTo>
                <a:lnTo>
                  <a:pt x="1293" y="317"/>
                </a:lnTo>
                <a:lnTo>
                  <a:pt x="1295" y="315"/>
                </a:lnTo>
                <a:lnTo>
                  <a:pt x="1297" y="313"/>
                </a:lnTo>
                <a:lnTo>
                  <a:pt x="1299" y="310"/>
                </a:lnTo>
                <a:lnTo>
                  <a:pt x="1299" y="308"/>
                </a:lnTo>
                <a:lnTo>
                  <a:pt x="1297" y="308"/>
                </a:lnTo>
                <a:lnTo>
                  <a:pt x="1295" y="306"/>
                </a:lnTo>
                <a:lnTo>
                  <a:pt x="1289" y="306"/>
                </a:lnTo>
                <a:lnTo>
                  <a:pt x="1280" y="304"/>
                </a:lnTo>
                <a:lnTo>
                  <a:pt x="1276" y="306"/>
                </a:lnTo>
                <a:lnTo>
                  <a:pt x="1272" y="306"/>
                </a:lnTo>
                <a:lnTo>
                  <a:pt x="1270" y="306"/>
                </a:lnTo>
                <a:lnTo>
                  <a:pt x="1268" y="304"/>
                </a:lnTo>
                <a:lnTo>
                  <a:pt x="1266" y="304"/>
                </a:lnTo>
                <a:lnTo>
                  <a:pt x="1263" y="302"/>
                </a:lnTo>
                <a:lnTo>
                  <a:pt x="1257" y="302"/>
                </a:lnTo>
                <a:lnTo>
                  <a:pt x="1255" y="300"/>
                </a:lnTo>
                <a:lnTo>
                  <a:pt x="1253" y="300"/>
                </a:lnTo>
                <a:lnTo>
                  <a:pt x="1249" y="302"/>
                </a:lnTo>
                <a:lnTo>
                  <a:pt x="1247" y="302"/>
                </a:lnTo>
                <a:lnTo>
                  <a:pt x="1238" y="302"/>
                </a:lnTo>
                <a:lnTo>
                  <a:pt x="1236" y="304"/>
                </a:lnTo>
                <a:lnTo>
                  <a:pt x="1232" y="304"/>
                </a:lnTo>
                <a:lnTo>
                  <a:pt x="1230" y="304"/>
                </a:lnTo>
                <a:lnTo>
                  <a:pt x="1230" y="306"/>
                </a:lnTo>
                <a:lnTo>
                  <a:pt x="1230" y="306"/>
                </a:lnTo>
                <a:lnTo>
                  <a:pt x="1230" y="308"/>
                </a:lnTo>
                <a:lnTo>
                  <a:pt x="1230" y="308"/>
                </a:lnTo>
                <a:lnTo>
                  <a:pt x="1230" y="308"/>
                </a:lnTo>
                <a:lnTo>
                  <a:pt x="1230" y="310"/>
                </a:lnTo>
                <a:lnTo>
                  <a:pt x="1232" y="313"/>
                </a:lnTo>
                <a:lnTo>
                  <a:pt x="1234" y="315"/>
                </a:lnTo>
                <a:lnTo>
                  <a:pt x="1236" y="315"/>
                </a:lnTo>
                <a:lnTo>
                  <a:pt x="1236" y="315"/>
                </a:lnTo>
                <a:lnTo>
                  <a:pt x="1234" y="315"/>
                </a:lnTo>
                <a:lnTo>
                  <a:pt x="1232" y="315"/>
                </a:lnTo>
                <a:lnTo>
                  <a:pt x="1226" y="313"/>
                </a:lnTo>
                <a:lnTo>
                  <a:pt x="1226" y="313"/>
                </a:lnTo>
                <a:lnTo>
                  <a:pt x="1224" y="313"/>
                </a:lnTo>
                <a:lnTo>
                  <a:pt x="1222" y="315"/>
                </a:lnTo>
                <a:lnTo>
                  <a:pt x="1222" y="315"/>
                </a:lnTo>
                <a:lnTo>
                  <a:pt x="1222" y="317"/>
                </a:lnTo>
                <a:lnTo>
                  <a:pt x="1222" y="319"/>
                </a:lnTo>
                <a:lnTo>
                  <a:pt x="1224" y="325"/>
                </a:lnTo>
                <a:lnTo>
                  <a:pt x="1224" y="329"/>
                </a:lnTo>
                <a:lnTo>
                  <a:pt x="1224" y="329"/>
                </a:lnTo>
                <a:lnTo>
                  <a:pt x="1222" y="333"/>
                </a:lnTo>
                <a:lnTo>
                  <a:pt x="1222" y="336"/>
                </a:lnTo>
                <a:lnTo>
                  <a:pt x="1224" y="336"/>
                </a:lnTo>
                <a:lnTo>
                  <a:pt x="1224" y="338"/>
                </a:lnTo>
                <a:lnTo>
                  <a:pt x="1224" y="340"/>
                </a:lnTo>
                <a:lnTo>
                  <a:pt x="1228" y="346"/>
                </a:lnTo>
                <a:lnTo>
                  <a:pt x="1228" y="350"/>
                </a:lnTo>
                <a:lnTo>
                  <a:pt x="1230" y="357"/>
                </a:lnTo>
                <a:lnTo>
                  <a:pt x="1228" y="359"/>
                </a:lnTo>
                <a:lnTo>
                  <a:pt x="1232" y="361"/>
                </a:lnTo>
                <a:lnTo>
                  <a:pt x="1236" y="359"/>
                </a:lnTo>
                <a:lnTo>
                  <a:pt x="1238" y="359"/>
                </a:lnTo>
                <a:lnTo>
                  <a:pt x="1245" y="361"/>
                </a:lnTo>
                <a:lnTo>
                  <a:pt x="1245" y="359"/>
                </a:lnTo>
                <a:lnTo>
                  <a:pt x="1247" y="357"/>
                </a:lnTo>
                <a:lnTo>
                  <a:pt x="1249" y="354"/>
                </a:lnTo>
                <a:lnTo>
                  <a:pt x="1253" y="348"/>
                </a:lnTo>
                <a:lnTo>
                  <a:pt x="1253" y="348"/>
                </a:lnTo>
                <a:lnTo>
                  <a:pt x="1253" y="346"/>
                </a:lnTo>
                <a:lnTo>
                  <a:pt x="1253" y="346"/>
                </a:lnTo>
                <a:lnTo>
                  <a:pt x="1253" y="346"/>
                </a:lnTo>
                <a:lnTo>
                  <a:pt x="1249" y="342"/>
                </a:lnTo>
                <a:lnTo>
                  <a:pt x="1247" y="342"/>
                </a:lnTo>
                <a:lnTo>
                  <a:pt x="1245" y="340"/>
                </a:lnTo>
                <a:lnTo>
                  <a:pt x="1243" y="340"/>
                </a:lnTo>
                <a:lnTo>
                  <a:pt x="1253" y="340"/>
                </a:lnTo>
                <a:lnTo>
                  <a:pt x="1255" y="340"/>
                </a:lnTo>
                <a:lnTo>
                  <a:pt x="1270" y="342"/>
                </a:lnTo>
                <a:lnTo>
                  <a:pt x="1272" y="340"/>
                </a:lnTo>
                <a:lnTo>
                  <a:pt x="1274" y="340"/>
                </a:lnTo>
                <a:lnTo>
                  <a:pt x="1276" y="338"/>
                </a:lnTo>
                <a:lnTo>
                  <a:pt x="1278" y="336"/>
                </a:lnTo>
                <a:lnTo>
                  <a:pt x="1280" y="333"/>
                </a:lnTo>
                <a:lnTo>
                  <a:pt x="1282" y="329"/>
                </a:lnTo>
                <a:lnTo>
                  <a:pt x="1282" y="327"/>
                </a:lnTo>
                <a:lnTo>
                  <a:pt x="1282" y="327"/>
                </a:lnTo>
                <a:lnTo>
                  <a:pt x="1282" y="327"/>
                </a:lnTo>
                <a:lnTo>
                  <a:pt x="1284" y="325"/>
                </a:lnTo>
                <a:lnTo>
                  <a:pt x="1287" y="325"/>
                </a:lnTo>
                <a:close/>
                <a:moveTo>
                  <a:pt x="17" y="1895"/>
                </a:moveTo>
                <a:lnTo>
                  <a:pt x="17" y="1895"/>
                </a:lnTo>
                <a:lnTo>
                  <a:pt x="17" y="1895"/>
                </a:lnTo>
                <a:lnTo>
                  <a:pt x="17" y="1895"/>
                </a:lnTo>
                <a:lnTo>
                  <a:pt x="19" y="1895"/>
                </a:lnTo>
                <a:lnTo>
                  <a:pt x="19" y="1895"/>
                </a:lnTo>
                <a:lnTo>
                  <a:pt x="17" y="1895"/>
                </a:lnTo>
                <a:close/>
                <a:moveTo>
                  <a:pt x="2" y="1870"/>
                </a:moveTo>
                <a:lnTo>
                  <a:pt x="2" y="1868"/>
                </a:lnTo>
                <a:lnTo>
                  <a:pt x="0" y="1870"/>
                </a:lnTo>
                <a:lnTo>
                  <a:pt x="0" y="1870"/>
                </a:lnTo>
                <a:lnTo>
                  <a:pt x="0" y="1870"/>
                </a:lnTo>
                <a:lnTo>
                  <a:pt x="0" y="1870"/>
                </a:lnTo>
                <a:lnTo>
                  <a:pt x="2" y="1870"/>
                </a:lnTo>
                <a:close/>
                <a:moveTo>
                  <a:pt x="2" y="1906"/>
                </a:moveTo>
                <a:lnTo>
                  <a:pt x="2" y="1906"/>
                </a:lnTo>
                <a:lnTo>
                  <a:pt x="2" y="1906"/>
                </a:lnTo>
                <a:lnTo>
                  <a:pt x="2" y="1906"/>
                </a:lnTo>
                <a:lnTo>
                  <a:pt x="2" y="1908"/>
                </a:lnTo>
                <a:lnTo>
                  <a:pt x="2" y="1908"/>
                </a:lnTo>
                <a:lnTo>
                  <a:pt x="2" y="1908"/>
                </a:lnTo>
                <a:lnTo>
                  <a:pt x="2" y="1906"/>
                </a:lnTo>
                <a:lnTo>
                  <a:pt x="2" y="1906"/>
                </a:lnTo>
                <a:lnTo>
                  <a:pt x="2" y="1906"/>
                </a:lnTo>
                <a:lnTo>
                  <a:pt x="2" y="1906"/>
                </a:lnTo>
                <a:lnTo>
                  <a:pt x="2" y="1906"/>
                </a:lnTo>
                <a:lnTo>
                  <a:pt x="2" y="1906"/>
                </a:lnTo>
                <a:lnTo>
                  <a:pt x="2" y="1906"/>
                </a:lnTo>
                <a:close/>
                <a:moveTo>
                  <a:pt x="15" y="1881"/>
                </a:moveTo>
                <a:lnTo>
                  <a:pt x="15" y="1881"/>
                </a:lnTo>
                <a:lnTo>
                  <a:pt x="15" y="1881"/>
                </a:lnTo>
                <a:lnTo>
                  <a:pt x="15" y="1881"/>
                </a:lnTo>
                <a:lnTo>
                  <a:pt x="15" y="1881"/>
                </a:lnTo>
                <a:lnTo>
                  <a:pt x="15" y="1881"/>
                </a:lnTo>
                <a:lnTo>
                  <a:pt x="15" y="1883"/>
                </a:lnTo>
                <a:lnTo>
                  <a:pt x="15" y="1883"/>
                </a:lnTo>
                <a:lnTo>
                  <a:pt x="15" y="1881"/>
                </a:lnTo>
                <a:lnTo>
                  <a:pt x="15" y="1881"/>
                </a:lnTo>
                <a:lnTo>
                  <a:pt x="17" y="1881"/>
                </a:lnTo>
                <a:lnTo>
                  <a:pt x="15" y="1881"/>
                </a:lnTo>
                <a:lnTo>
                  <a:pt x="15" y="1881"/>
                </a:lnTo>
                <a:close/>
                <a:moveTo>
                  <a:pt x="15" y="1891"/>
                </a:moveTo>
                <a:lnTo>
                  <a:pt x="13" y="1891"/>
                </a:lnTo>
                <a:lnTo>
                  <a:pt x="13" y="1891"/>
                </a:lnTo>
                <a:lnTo>
                  <a:pt x="15" y="1891"/>
                </a:lnTo>
                <a:lnTo>
                  <a:pt x="15" y="1891"/>
                </a:lnTo>
                <a:lnTo>
                  <a:pt x="15" y="1891"/>
                </a:lnTo>
                <a:lnTo>
                  <a:pt x="15" y="1891"/>
                </a:lnTo>
                <a:lnTo>
                  <a:pt x="15" y="1891"/>
                </a:lnTo>
                <a:close/>
                <a:moveTo>
                  <a:pt x="2" y="1872"/>
                </a:moveTo>
                <a:lnTo>
                  <a:pt x="2" y="1872"/>
                </a:lnTo>
                <a:lnTo>
                  <a:pt x="0" y="1874"/>
                </a:lnTo>
                <a:lnTo>
                  <a:pt x="0" y="1877"/>
                </a:lnTo>
                <a:lnTo>
                  <a:pt x="0" y="1877"/>
                </a:lnTo>
                <a:lnTo>
                  <a:pt x="2" y="1874"/>
                </a:lnTo>
                <a:lnTo>
                  <a:pt x="2" y="1874"/>
                </a:lnTo>
                <a:lnTo>
                  <a:pt x="2" y="1872"/>
                </a:lnTo>
                <a:close/>
                <a:moveTo>
                  <a:pt x="593" y="424"/>
                </a:moveTo>
                <a:lnTo>
                  <a:pt x="593" y="424"/>
                </a:lnTo>
                <a:lnTo>
                  <a:pt x="595" y="424"/>
                </a:lnTo>
                <a:lnTo>
                  <a:pt x="595" y="424"/>
                </a:lnTo>
                <a:lnTo>
                  <a:pt x="593" y="422"/>
                </a:lnTo>
                <a:lnTo>
                  <a:pt x="593" y="422"/>
                </a:lnTo>
                <a:lnTo>
                  <a:pt x="589" y="424"/>
                </a:lnTo>
                <a:lnTo>
                  <a:pt x="591" y="424"/>
                </a:lnTo>
                <a:lnTo>
                  <a:pt x="593" y="424"/>
                </a:lnTo>
                <a:close/>
                <a:moveTo>
                  <a:pt x="113" y="1696"/>
                </a:move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close/>
                <a:moveTo>
                  <a:pt x="0" y="1864"/>
                </a:moveTo>
                <a:lnTo>
                  <a:pt x="0" y="1864"/>
                </a:lnTo>
                <a:lnTo>
                  <a:pt x="0" y="1866"/>
                </a:lnTo>
                <a:lnTo>
                  <a:pt x="0" y="1866"/>
                </a:lnTo>
                <a:lnTo>
                  <a:pt x="0" y="1864"/>
                </a:lnTo>
                <a:lnTo>
                  <a:pt x="0" y="1864"/>
                </a:lnTo>
                <a:close/>
                <a:moveTo>
                  <a:pt x="52" y="814"/>
                </a:moveTo>
                <a:lnTo>
                  <a:pt x="54" y="814"/>
                </a:lnTo>
                <a:lnTo>
                  <a:pt x="54" y="814"/>
                </a:lnTo>
                <a:lnTo>
                  <a:pt x="52" y="811"/>
                </a:lnTo>
                <a:lnTo>
                  <a:pt x="52" y="811"/>
                </a:lnTo>
                <a:lnTo>
                  <a:pt x="52" y="814"/>
                </a:lnTo>
                <a:lnTo>
                  <a:pt x="52" y="814"/>
                </a:lnTo>
                <a:close/>
                <a:moveTo>
                  <a:pt x="19" y="1931"/>
                </a:moveTo>
                <a:lnTo>
                  <a:pt x="19" y="1931"/>
                </a:lnTo>
                <a:lnTo>
                  <a:pt x="19" y="1931"/>
                </a:lnTo>
                <a:lnTo>
                  <a:pt x="19" y="1931"/>
                </a:lnTo>
                <a:lnTo>
                  <a:pt x="19" y="1931"/>
                </a:lnTo>
                <a:lnTo>
                  <a:pt x="19" y="1931"/>
                </a:lnTo>
                <a:lnTo>
                  <a:pt x="19" y="1931"/>
                </a:lnTo>
                <a:lnTo>
                  <a:pt x="19" y="1931"/>
                </a:lnTo>
                <a:lnTo>
                  <a:pt x="19" y="1931"/>
                </a:lnTo>
                <a:lnTo>
                  <a:pt x="19" y="1931"/>
                </a:lnTo>
                <a:lnTo>
                  <a:pt x="19" y="1931"/>
                </a:lnTo>
                <a:close/>
                <a:moveTo>
                  <a:pt x="46" y="816"/>
                </a:moveTo>
                <a:lnTo>
                  <a:pt x="50" y="814"/>
                </a:lnTo>
                <a:lnTo>
                  <a:pt x="50" y="814"/>
                </a:lnTo>
                <a:lnTo>
                  <a:pt x="50" y="814"/>
                </a:lnTo>
                <a:lnTo>
                  <a:pt x="52" y="814"/>
                </a:lnTo>
                <a:lnTo>
                  <a:pt x="52" y="814"/>
                </a:lnTo>
                <a:lnTo>
                  <a:pt x="52" y="811"/>
                </a:lnTo>
                <a:lnTo>
                  <a:pt x="50" y="811"/>
                </a:lnTo>
                <a:lnTo>
                  <a:pt x="50" y="811"/>
                </a:lnTo>
                <a:lnTo>
                  <a:pt x="50" y="811"/>
                </a:lnTo>
                <a:lnTo>
                  <a:pt x="50" y="811"/>
                </a:lnTo>
                <a:lnTo>
                  <a:pt x="50" y="809"/>
                </a:lnTo>
                <a:lnTo>
                  <a:pt x="50" y="809"/>
                </a:lnTo>
                <a:lnTo>
                  <a:pt x="48" y="809"/>
                </a:lnTo>
                <a:lnTo>
                  <a:pt x="48" y="811"/>
                </a:lnTo>
                <a:lnTo>
                  <a:pt x="48" y="811"/>
                </a:lnTo>
                <a:lnTo>
                  <a:pt x="46" y="811"/>
                </a:lnTo>
                <a:lnTo>
                  <a:pt x="46" y="814"/>
                </a:lnTo>
                <a:lnTo>
                  <a:pt x="44" y="816"/>
                </a:lnTo>
                <a:lnTo>
                  <a:pt x="46" y="816"/>
                </a:lnTo>
                <a:lnTo>
                  <a:pt x="46" y="816"/>
                </a:lnTo>
                <a:close/>
                <a:moveTo>
                  <a:pt x="54" y="2302"/>
                </a:moveTo>
                <a:lnTo>
                  <a:pt x="54" y="2302"/>
                </a:lnTo>
                <a:lnTo>
                  <a:pt x="54" y="2302"/>
                </a:lnTo>
                <a:lnTo>
                  <a:pt x="50" y="2302"/>
                </a:lnTo>
                <a:lnTo>
                  <a:pt x="48" y="2302"/>
                </a:lnTo>
                <a:lnTo>
                  <a:pt x="46" y="2302"/>
                </a:lnTo>
                <a:lnTo>
                  <a:pt x="46" y="2304"/>
                </a:lnTo>
                <a:lnTo>
                  <a:pt x="46" y="2304"/>
                </a:lnTo>
                <a:lnTo>
                  <a:pt x="48" y="2304"/>
                </a:lnTo>
                <a:lnTo>
                  <a:pt x="50" y="2304"/>
                </a:lnTo>
                <a:lnTo>
                  <a:pt x="50" y="2304"/>
                </a:lnTo>
                <a:lnTo>
                  <a:pt x="50" y="2306"/>
                </a:lnTo>
                <a:lnTo>
                  <a:pt x="48" y="2306"/>
                </a:lnTo>
                <a:lnTo>
                  <a:pt x="48" y="2306"/>
                </a:lnTo>
                <a:lnTo>
                  <a:pt x="50" y="2308"/>
                </a:lnTo>
                <a:lnTo>
                  <a:pt x="50" y="2308"/>
                </a:lnTo>
                <a:lnTo>
                  <a:pt x="50" y="2308"/>
                </a:lnTo>
                <a:lnTo>
                  <a:pt x="52" y="2308"/>
                </a:lnTo>
                <a:lnTo>
                  <a:pt x="52" y="2308"/>
                </a:lnTo>
                <a:lnTo>
                  <a:pt x="52" y="2306"/>
                </a:lnTo>
                <a:lnTo>
                  <a:pt x="52" y="2306"/>
                </a:lnTo>
                <a:lnTo>
                  <a:pt x="52" y="2306"/>
                </a:lnTo>
                <a:lnTo>
                  <a:pt x="50" y="2304"/>
                </a:lnTo>
                <a:lnTo>
                  <a:pt x="52" y="2304"/>
                </a:lnTo>
                <a:lnTo>
                  <a:pt x="52" y="2304"/>
                </a:lnTo>
                <a:lnTo>
                  <a:pt x="50" y="2302"/>
                </a:lnTo>
                <a:lnTo>
                  <a:pt x="50" y="2302"/>
                </a:lnTo>
                <a:lnTo>
                  <a:pt x="52" y="2302"/>
                </a:lnTo>
                <a:lnTo>
                  <a:pt x="52" y="2302"/>
                </a:lnTo>
                <a:lnTo>
                  <a:pt x="52" y="2304"/>
                </a:lnTo>
                <a:lnTo>
                  <a:pt x="54" y="2302"/>
                </a:lnTo>
                <a:close/>
                <a:moveTo>
                  <a:pt x="42" y="809"/>
                </a:moveTo>
                <a:lnTo>
                  <a:pt x="42" y="811"/>
                </a:lnTo>
                <a:lnTo>
                  <a:pt x="40" y="811"/>
                </a:lnTo>
                <a:lnTo>
                  <a:pt x="40" y="814"/>
                </a:lnTo>
                <a:lnTo>
                  <a:pt x="38" y="814"/>
                </a:lnTo>
                <a:lnTo>
                  <a:pt x="34" y="814"/>
                </a:lnTo>
                <a:lnTo>
                  <a:pt x="34" y="814"/>
                </a:lnTo>
                <a:lnTo>
                  <a:pt x="34" y="816"/>
                </a:lnTo>
                <a:lnTo>
                  <a:pt x="36" y="816"/>
                </a:lnTo>
                <a:lnTo>
                  <a:pt x="36" y="814"/>
                </a:lnTo>
                <a:lnTo>
                  <a:pt x="38" y="814"/>
                </a:lnTo>
                <a:lnTo>
                  <a:pt x="40" y="816"/>
                </a:lnTo>
                <a:lnTo>
                  <a:pt x="42" y="814"/>
                </a:lnTo>
                <a:lnTo>
                  <a:pt x="42" y="814"/>
                </a:lnTo>
                <a:lnTo>
                  <a:pt x="42" y="814"/>
                </a:lnTo>
                <a:lnTo>
                  <a:pt x="42" y="811"/>
                </a:lnTo>
                <a:lnTo>
                  <a:pt x="42" y="811"/>
                </a:lnTo>
                <a:lnTo>
                  <a:pt x="42" y="811"/>
                </a:lnTo>
                <a:lnTo>
                  <a:pt x="42" y="809"/>
                </a:lnTo>
                <a:lnTo>
                  <a:pt x="42" y="809"/>
                </a:lnTo>
                <a:close/>
                <a:moveTo>
                  <a:pt x="57" y="1824"/>
                </a:moveTo>
                <a:lnTo>
                  <a:pt x="57" y="1822"/>
                </a:lnTo>
                <a:lnTo>
                  <a:pt x="57" y="1822"/>
                </a:lnTo>
                <a:lnTo>
                  <a:pt x="54" y="1822"/>
                </a:lnTo>
                <a:lnTo>
                  <a:pt x="54" y="1824"/>
                </a:lnTo>
                <a:lnTo>
                  <a:pt x="54" y="1824"/>
                </a:lnTo>
                <a:lnTo>
                  <a:pt x="57" y="1824"/>
                </a:lnTo>
                <a:close/>
                <a:moveTo>
                  <a:pt x="25" y="1891"/>
                </a:moveTo>
                <a:lnTo>
                  <a:pt x="25" y="1891"/>
                </a:lnTo>
                <a:lnTo>
                  <a:pt x="23" y="1891"/>
                </a:lnTo>
                <a:lnTo>
                  <a:pt x="25" y="1891"/>
                </a:lnTo>
                <a:lnTo>
                  <a:pt x="25" y="1891"/>
                </a:lnTo>
                <a:lnTo>
                  <a:pt x="25" y="1891"/>
                </a:lnTo>
                <a:lnTo>
                  <a:pt x="25" y="1891"/>
                </a:lnTo>
                <a:close/>
                <a:moveTo>
                  <a:pt x="31" y="811"/>
                </a:moveTo>
                <a:lnTo>
                  <a:pt x="31" y="811"/>
                </a:lnTo>
                <a:lnTo>
                  <a:pt x="29" y="811"/>
                </a:lnTo>
                <a:lnTo>
                  <a:pt x="27" y="811"/>
                </a:lnTo>
                <a:lnTo>
                  <a:pt x="27" y="811"/>
                </a:lnTo>
                <a:lnTo>
                  <a:pt x="25" y="811"/>
                </a:lnTo>
                <a:lnTo>
                  <a:pt x="27" y="811"/>
                </a:lnTo>
                <a:lnTo>
                  <a:pt x="29" y="814"/>
                </a:lnTo>
                <a:lnTo>
                  <a:pt x="29" y="814"/>
                </a:lnTo>
                <a:lnTo>
                  <a:pt x="29" y="814"/>
                </a:lnTo>
                <a:lnTo>
                  <a:pt x="29" y="814"/>
                </a:lnTo>
                <a:lnTo>
                  <a:pt x="27" y="816"/>
                </a:lnTo>
                <a:lnTo>
                  <a:pt x="27" y="816"/>
                </a:lnTo>
                <a:lnTo>
                  <a:pt x="29" y="816"/>
                </a:lnTo>
                <a:lnTo>
                  <a:pt x="31" y="816"/>
                </a:lnTo>
                <a:lnTo>
                  <a:pt x="31" y="816"/>
                </a:lnTo>
                <a:lnTo>
                  <a:pt x="31" y="816"/>
                </a:lnTo>
                <a:lnTo>
                  <a:pt x="31" y="814"/>
                </a:lnTo>
                <a:lnTo>
                  <a:pt x="34" y="814"/>
                </a:lnTo>
                <a:lnTo>
                  <a:pt x="34" y="811"/>
                </a:lnTo>
                <a:lnTo>
                  <a:pt x="31" y="811"/>
                </a:lnTo>
                <a:close/>
                <a:moveTo>
                  <a:pt x="786" y="361"/>
                </a:moveTo>
                <a:lnTo>
                  <a:pt x="792" y="361"/>
                </a:lnTo>
                <a:lnTo>
                  <a:pt x="794" y="361"/>
                </a:lnTo>
                <a:lnTo>
                  <a:pt x="794" y="363"/>
                </a:lnTo>
                <a:lnTo>
                  <a:pt x="800" y="365"/>
                </a:lnTo>
                <a:lnTo>
                  <a:pt x="811" y="369"/>
                </a:lnTo>
                <a:lnTo>
                  <a:pt x="813" y="369"/>
                </a:lnTo>
                <a:lnTo>
                  <a:pt x="815" y="373"/>
                </a:lnTo>
                <a:lnTo>
                  <a:pt x="815" y="373"/>
                </a:lnTo>
                <a:lnTo>
                  <a:pt x="817" y="375"/>
                </a:lnTo>
                <a:lnTo>
                  <a:pt x="819" y="382"/>
                </a:lnTo>
                <a:lnTo>
                  <a:pt x="821" y="382"/>
                </a:lnTo>
                <a:lnTo>
                  <a:pt x="823" y="384"/>
                </a:lnTo>
                <a:lnTo>
                  <a:pt x="823" y="384"/>
                </a:lnTo>
                <a:lnTo>
                  <a:pt x="828" y="384"/>
                </a:lnTo>
                <a:lnTo>
                  <a:pt x="828" y="384"/>
                </a:lnTo>
                <a:lnTo>
                  <a:pt x="830" y="384"/>
                </a:lnTo>
                <a:lnTo>
                  <a:pt x="832" y="382"/>
                </a:lnTo>
                <a:lnTo>
                  <a:pt x="838" y="380"/>
                </a:lnTo>
                <a:lnTo>
                  <a:pt x="844" y="375"/>
                </a:lnTo>
                <a:lnTo>
                  <a:pt x="844" y="375"/>
                </a:lnTo>
                <a:lnTo>
                  <a:pt x="847" y="375"/>
                </a:lnTo>
                <a:lnTo>
                  <a:pt x="847" y="375"/>
                </a:lnTo>
                <a:lnTo>
                  <a:pt x="849" y="378"/>
                </a:lnTo>
                <a:lnTo>
                  <a:pt x="853" y="375"/>
                </a:lnTo>
                <a:lnTo>
                  <a:pt x="855" y="375"/>
                </a:lnTo>
                <a:lnTo>
                  <a:pt x="861" y="373"/>
                </a:lnTo>
                <a:lnTo>
                  <a:pt x="861" y="371"/>
                </a:lnTo>
                <a:lnTo>
                  <a:pt x="863" y="371"/>
                </a:lnTo>
                <a:lnTo>
                  <a:pt x="863" y="371"/>
                </a:lnTo>
                <a:lnTo>
                  <a:pt x="863" y="363"/>
                </a:lnTo>
                <a:lnTo>
                  <a:pt x="865" y="361"/>
                </a:lnTo>
                <a:lnTo>
                  <a:pt x="867" y="357"/>
                </a:lnTo>
                <a:lnTo>
                  <a:pt x="867" y="354"/>
                </a:lnTo>
                <a:lnTo>
                  <a:pt x="867" y="354"/>
                </a:lnTo>
                <a:lnTo>
                  <a:pt x="872" y="354"/>
                </a:lnTo>
                <a:lnTo>
                  <a:pt x="876" y="352"/>
                </a:lnTo>
                <a:lnTo>
                  <a:pt x="878" y="350"/>
                </a:lnTo>
                <a:lnTo>
                  <a:pt x="882" y="344"/>
                </a:lnTo>
                <a:lnTo>
                  <a:pt x="882" y="344"/>
                </a:lnTo>
                <a:lnTo>
                  <a:pt x="884" y="342"/>
                </a:lnTo>
                <a:lnTo>
                  <a:pt x="899" y="336"/>
                </a:lnTo>
                <a:lnTo>
                  <a:pt x="905" y="331"/>
                </a:lnTo>
                <a:lnTo>
                  <a:pt x="911" y="331"/>
                </a:lnTo>
                <a:lnTo>
                  <a:pt x="920" y="327"/>
                </a:lnTo>
                <a:lnTo>
                  <a:pt x="924" y="325"/>
                </a:lnTo>
                <a:lnTo>
                  <a:pt x="928" y="325"/>
                </a:lnTo>
                <a:lnTo>
                  <a:pt x="935" y="321"/>
                </a:lnTo>
                <a:lnTo>
                  <a:pt x="935" y="321"/>
                </a:lnTo>
                <a:lnTo>
                  <a:pt x="937" y="321"/>
                </a:lnTo>
                <a:lnTo>
                  <a:pt x="937" y="319"/>
                </a:lnTo>
                <a:lnTo>
                  <a:pt x="937" y="319"/>
                </a:lnTo>
                <a:lnTo>
                  <a:pt x="935" y="317"/>
                </a:lnTo>
                <a:lnTo>
                  <a:pt x="935" y="317"/>
                </a:lnTo>
                <a:lnTo>
                  <a:pt x="932" y="315"/>
                </a:lnTo>
                <a:lnTo>
                  <a:pt x="928" y="313"/>
                </a:lnTo>
                <a:lnTo>
                  <a:pt x="918" y="304"/>
                </a:lnTo>
                <a:lnTo>
                  <a:pt x="914" y="302"/>
                </a:lnTo>
                <a:lnTo>
                  <a:pt x="909" y="300"/>
                </a:lnTo>
                <a:lnTo>
                  <a:pt x="905" y="300"/>
                </a:lnTo>
                <a:lnTo>
                  <a:pt x="903" y="298"/>
                </a:lnTo>
                <a:lnTo>
                  <a:pt x="899" y="298"/>
                </a:lnTo>
                <a:lnTo>
                  <a:pt x="895" y="298"/>
                </a:lnTo>
                <a:lnTo>
                  <a:pt x="891" y="298"/>
                </a:lnTo>
                <a:lnTo>
                  <a:pt x="888" y="300"/>
                </a:lnTo>
                <a:lnTo>
                  <a:pt x="888" y="300"/>
                </a:lnTo>
                <a:lnTo>
                  <a:pt x="884" y="304"/>
                </a:lnTo>
                <a:lnTo>
                  <a:pt x="882" y="304"/>
                </a:lnTo>
                <a:lnTo>
                  <a:pt x="882" y="304"/>
                </a:lnTo>
                <a:lnTo>
                  <a:pt x="882" y="304"/>
                </a:lnTo>
                <a:lnTo>
                  <a:pt x="882" y="302"/>
                </a:lnTo>
                <a:lnTo>
                  <a:pt x="882" y="300"/>
                </a:lnTo>
                <a:lnTo>
                  <a:pt x="882" y="300"/>
                </a:lnTo>
                <a:lnTo>
                  <a:pt x="880" y="300"/>
                </a:lnTo>
                <a:lnTo>
                  <a:pt x="880" y="300"/>
                </a:lnTo>
                <a:lnTo>
                  <a:pt x="878" y="300"/>
                </a:lnTo>
                <a:lnTo>
                  <a:pt x="874" y="302"/>
                </a:lnTo>
                <a:lnTo>
                  <a:pt x="874" y="302"/>
                </a:lnTo>
                <a:lnTo>
                  <a:pt x="874" y="302"/>
                </a:lnTo>
                <a:lnTo>
                  <a:pt x="874" y="302"/>
                </a:lnTo>
                <a:lnTo>
                  <a:pt x="876" y="300"/>
                </a:lnTo>
                <a:lnTo>
                  <a:pt x="870" y="298"/>
                </a:lnTo>
                <a:lnTo>
                  <a:pt x="861" y="296"/>
                </a:lnTo>
                <a:lnTo>
                  <a:pt x="857" y="294"/>
                </a:lnTo>
                <a:lnTo>
                  <a:pt x="853" y="292"/>
                </a:lnTo>
                <a:lnTo>
                  <a:pt x="851" y="292"/>
                </a:lnTo>
                <a:lnTo>
                  <a:pt x="847" y="289"/>
                </a:lnTo>
                <a:lnTo>
                  <a:pt x="844" y="289"/>
                </a:lnTo>
                <a:lnTo>
                  <a:pt x="832" y="292"/>
                </a:lnTo>
                <a:lnTo>
                  <a:pt x="819" y="294"/>
                </a:lnTo>
                <a:lnTo>
                  <a:pt x="800" y="296"/>
                </a:lnTo>
                <a:lnTo>
                  <a:pt x="800" y="296"/>
                </a:lnTo>
                <a:lnTo>
                  <a:pt x="803" y="298"/>
                </a:lnTo>
                <a:lnTo>
                  <a:pt x="803" y="298"/>
                </a:lnTo>
                <a:lnTo>
                  <a:pt x="803" y="298"/>
                </a:lnTo>
                <a:lnTo>
                  <a:pt x="807" y="306"/>
                </a:lnTo>
                <a:lnTo>
                  <a:pt x="809" y="308"/>
                </a:lnTo>
                <a:lnTo>
                  <a:pt x="811" y="310"/>
                </a:lnTo>
                <a:lnTo>
                  <a:pt x="813" y="310"/>
                </a:lnTo>
                <a:lnTo>
                  <a:pt x="815" y="313"/>
                </a:lnTo>
                <a:lnTo>
                  <a:pt x="815" y="313"/>
                </a:lnTo>
                <a:lnTo>
                  <a:pt x="811" y="315"/>
                </a:lnTo>
                <a:lnTo>
                  <a:pt x="809" y="319"/>
                </a:lnTo>
                <a:lnTo>
                  <a:pt x="805" y="321"/>
                </a:lnTo>
                <a:lnTo>
                  <a:pt x="803" y="327"/>
                </a:lnTo>
                <a:lnTo>
                  <a:pt x="803" y="327"/>
                </a:lnTo>
                <a:lnTo>
                  <a:pt x="800" y="329"/>
                </a:lnTo>
                <a:lnTo>
                  <a:pt x="798" y="331"/>
                </a:lnTo>
                <a:lnTo>
                  <a:pt x="800" y="331"/>
                </a:lnTo>
                <a:lnTo>
                  <a:pt x="800" y="333"/>
                </a:lnTo>
                <a:lnTo>
                  <a:pt x="803" y="333"/>
                </a:lnTo>
                <a:lnTo>
                  <a:pt x="803" y="333"/>
                </a:lnTo>
                <a:lnTo>
                  <a:pt x="803" y="333"/>
                </a:lnTo>
                <a:lnTo>
                  <a:pt x="803" y="333"/>
                </a:lnTo>
                <a:lnTo>
                  <a:pt x="803" y="336"/>
                </a:lnTo>
                <a:lnTo>
                  <a:pt x="803" y="336"/>
                </a:lnTo>
                <a:lnTo>
                  <a:pt x="798" y="338"/>
                </a:lnTo>
                <a:lnTo>
                  <a:pt x="796" y="338"/>
                </a:lnTo>
                <a:lnTo>
                  <a:pt x="796" y="338"/>
                </a:lnTo>
                <a:lnTo>
                  <a:pt x="796" y="340"/>
                </a:lnTo>
                <a:lnTo>
                  <a:pt x="796" y="340"/>
                </a:lnTo>
                <a:lnTo>
                  <a:pt x="796" y="344"/>
                </a:lnTo>
                <a:lnTo>
                  <a:pt x="796" y="344"/>
                </a:lnTo>
                <a:lnTo>
                  <a:pt x="796" y="344"/>
                </a:lnTo>
                <a:lnTo>
                  <a:pt x="796" y="344"/>
                </a:lnTo>
                <a:lnTo>
                  <a:pt x="796" y="346"/>
                </a:lnTo>
                <a:lnTo>
                  <a:pt x="794" y="346"/>
                </a:lnTo>
                <a:lnTo>
                  <a:pt x="792" y="348"/>
                </a:lnTo>
                <a:lnTo>
                  <a:pt x="792" y="348"/>
                </a:lnTo>
                <a:lnTo>
                  <a:pt x="790" y="350"/>
                </a:lnTo>
                <a:lnTo>
                  <a:pt x="790" y="352"/>
                </a:lnTo>
                <a:lnTo>
                  <a:pt x="788" y="352"/>
                </a:lnTo>
                <a:lnTo>
                  <a:pt x="788" y="354"/>
                </a:lnTo>
                <a:lnTo>
                  <a:pt x="788" y="354"/>
                </a:lnTo>
                <a:lnTo>
                  <a:pt x="788" y="354"/>
                </a:lnTo>
                <a:lnTo>
                  <a:pt x="788" y="354"/>
                </a:lnTo>
                <a:lnTo>
                  <a:pt x="788" y="354"/>
                </a:lnTo>
                <a:lnTo>
                  <a:pt x="786" y="357"/>
                </a:lnTo>
                <a:lnTo>
                  <a:pt x="786" y="357"/>
                </a:lnTo>
                <a:lnTo>
                  <a:pt x="786" y="359"/>
                </a:lnTo>
                <a:lnTo>
                  <a:pt x="786" y="359"/>
                </a:lnTo>
                <a:lnTo>
                  <a:pt x="786" y="361"/>
                </a:lnTo>
                <a:lnTo>
                  <a:pt x="784" y="361"/>
                </a:lnTo>
                <a:lnTo>
                  <a:pt x="786" y="361"/>
                </a:lnTo>
                <a:lnTo>
                  <a:pt x="786" y="361"/>
                </a:lnTo>
                <a:close/>
                <a:moveTo>
                  <a:pt x="21" y="1910"/>
                </a:moveTo>
                <a:lnTo>
                  <a:pt x="21" y="1910"/>
                </a:lnTo>
                <a:lnTo>
                  <a:pt x="21" y="1908"/>
                </a:lnTo>
                <a:lnTo>
                  <a:pt x="21" y="1908"/>
                </a:lnTo>
                <a:lnTo>
                  <a:pt x="21" y="1908"/>
                </a:lnTo>
                <a:lnTo>
                  <a:pt x="21" y="1908"/>
                </a:lnTo>
                <a:lnTo>
                  <a:pt x="21" y="1908"/>
                </a:lnTo>
                <a:lnTo>
                  <a:pt x="21" y="1910"/>
                </a:lnTo>
                <a:lnTo>
                  <a:pt x="21" y="1910"/>
                </a:lnTo>
                <a:lnTo>
                  <a:pt x="21" y="1910"/>
                </a:lnTo>
                <a:lnTo>
                  <a:pt x="21" y="1910"/>
                </a:lnTo>
                <a:lnTo>
                  <a:pt x="21" y="1910"/>
                </a:lnTo>
                <a:lnTo>
                  <a:pt x="21" y="1910"/>
                </a:lnTo>
                <a:lnTo>
                  <a:pt x="21" y="1910"/>
                </a:lnTo>
                <a:close/>
                <a:moveTo>
                  <a:pt x="27" y="1837"/>
                </a:moveTo>
                <a:lnTo>
                  <a:pt x="27" y="1837"/>
                </a:lnTo>
                <a:lnTo>
                  <a:pt x="25" y="1837"/>
                </a:lnTo>
                <a:lnTo>
                  <a:pt x="27" y="1839"/>
                </a:lnTo>
                <a:lnTo>
                  <a:pt x="27" y="1839"/>
                </a:lnTo>
                <a:lnTo>
                  <a:pt x="29" y="1839"/>
                </a:lnTo>
                <a:lnTo>
                  <a:pt x="29" y="1839"/>
                </a:lnTo>
                <a:lnTo>
                  <a:pt x="27" y="1837"/>
                </a:lnTo>
                <a:lnTo>
                  <a:pt x="27" y="1837"/>
                </a:lnTo>
                <a:close/>
                <a:moveTo>
                  <a:pt x="1012" y="191"/>
                </a:moveTo>
                <a:lnTo>
                  <a:pt x="1018" y="189"/>
                </a:lnTo>
                <a:lnTo>
                  <a:pt x="1018" y="189"/>
                </a:lnTo>
                <a:lnTo>
                  <a:pt x="1020" y="187"/>
                </a:lnTo>
                <a:lnTo>
                  <a:pt x="1020" y="185"/>
                </a:lnTo>
                <a:lnTo>
                  <a:pt x="1018" y="185"/>
                </a:lnTo>
                <a:lnTo>
                  <a:pt x="1008" y="185"/>
                </a:lnTo>
                <a:lnTo>
                  <a:pt x="1004" y="185"/>
                </a:lnTo>
                <a:lnTo>
                  <a:pt x="1002" y="185"/>
                </a:lnTo>
                <a:lnTo>
                  <a:pt x="997" y="185"/>
                </a:lnTo>
                <a:lnTo>
                  <a:pt x="981" y="187"/>
                </a:lnTo>
                <a:lnTo>
                  <a:pt x="974" y="189"/>
                </a:lnTo>
                <a:lnTo>
                  <a:pt x="970" y="191"/>
                </a:lnTo>
                <a:lnTo>
                  <a:pt x="968" y="191"/>
                </a:lnTo>
                <a:lnTo>
                  <a:pt x="968" y="191"/>
                </a:lnTo>
                <a:lnTo>
                  <a:pt x="966" y="193"/>
                </a:lnTo>
                <a:lnTo>
                  <a:pt x="966" y="193"/>
                </a:lnTo>
                <a:lnTo>
                  <a:pt x="966" y="193"/>
                </a:lnTo>
                <a:lnTo>
                  <a:pt x="966" y="195"/>
                </a:lnTo>
                <a:lnTo>
                  <a:pt x="968" y="197"/>
                </a:lnTo>
                <a:lnTo>
                  <a:pt x="968" y="197"/>
                </a:lnTo>
                <a:lnTo>
                  <a:pt x="968" y="199"/>
                </a:lnTo>
                <a:lnTo>
                  <a:pt x="968" y="199"/>
                </a:lnTo>
                <a:lnTo>
                  <a:pt x="968" y="199"/>
                </a:lnTo>
                <a:lnTo>
                  <a:pt x="968" y="201"/>
                </a:lnTo>
                <a:lnTo>
                  <a:pt x="968" y="201"/>
                </a:lnTo>
                <a:lnTo>
                  <a:pt x="968" y="201"/>
                </a:lnTo>
                <a:lnTo>
                  <a:pt x="970" y="204"/>
                </a:lnTo>
                <a:lnTo>
                  <a:pt x="972" y="204"/>
                </a:lnTo>
                <a:lnTo>
                  <a:pt x="976" y="206"/>
                </a:lnTo>
                <a:lnTo>
                  <a:pt x="981" y="208"/>
                </a:lnTo>
                <a:lnTo>
                  <a:pt x="983" y="208"/>
                </a:lnTo>
                <a:lnTo>
                  <a:pt x="985" y="208"/>
                </a:lnTo>
                <a:lnTo>
                  <a:pt x="997" y="206"/>
                </a:lnTo>
                <a:lnTo>
                  <a:pt x="999" y="206"/>
                </a:lnTo>
                <a:lnTo>
                  <a:pt x="1002" y="206"/>
                </a:lnTo>
                <a:lnTo>
                  <a:pt x="1004" y="206"/>
                </a:lnTo>
                <a:lnTo>
                  <a:pt x="1008" y="204"/>
                </a:lnTo>
                <a:lnTo>
                  <a:pt x="1012" y="201"/>
                </a:lnTo>
                <a:lnTo>
                  <a:pt x="1012" y="201"/>
                </a:lnTo>
                <a:lnTo>
                  <a:pt x="1012" y="199"/>
                </a:lnTo>
                <a:lnTo>
                  <a:pt x="1012" y="197"/>
                </a:lnTo>
                <a:lnTo>
                  <a:pt x="1012" y="195"/>
                </a:lnTo>
                <a:lnTo>
                  <a:pt x="1012" y="195"/>
                </a:lnTo>
                <a:lnTo>
                  <a:pt x="1012" y="195"/>
                </a:lnTo>
                <a:lnTo>
                  <a:pt x="1010" y="195"/>
                </a:lnTo>
                <a:lnTo>
                  <a:pt x="1004" y="195"/>
                </a:lnTo>
                <a:lnTo>
                  <a:pt x="1002" y="193"/>
                </a:lnTo>
                <a:lnTo>
                  <a:pt x="1002" y="193"/>
                </a:lnTo>
                <a:lnTo>
                  <a:pt x="1002" y="193"/>
                </a:lnTo>
                <a:lnTo>
                  <a:pt x="1004" y="193"/>
                </a:lnTo>
                <a:lnTo>
                  <a:pt x="1012" y="191"/>
                </a:lnTo>
                <a:close/>
                <a:moveTo>
                  <a:pt x="1463" y="243"/>
                </a:moveTo>
                <a:lnTo>
                  <a:pt x="1460" y="245"/>
                </a:lnTo>
                <a:lnTo>
                  <a:pt x="1458" y="248"/>
                </a:lnTo>
                <a:lnTo>
                  <a:pt x="1456" y="250"/>
                </a:lnTo>
                <a:lnTo>
                  <a:pt x="1452" y="252"/>
                </a:lnTo>
                <a:lnTo>
                  <a:pt x="1454" y="254"/>
                </a:lnTo>
                <a:lnTo>
                  <a:pt x="1456" y="254"/>
                </a:lnTo>
                <a:lnTo>
                  <a:pt x="1458" y="254"/>
                </a:lnTo>
                <a:lnTo>
                  <a:pt x="1460" y="252"/>
                </a:lnTo>
                <a:lnTo>
                  <a:pt x="1463" y="252"/>
                </a:lnTo>
                <a:lnTo>
                  <a:pt x="1463" y="250"/>
                </a:lnTo>
                <a:lnTo>
                  <a:pt x="1463" y="250"/>
                </a:lnTo>
                <a:lnTo>
                  <a:pt x="1465" y="248"/>
                </a:lnTo>
                <a:lnTo>
                  <a:pt x="1465" y="245"/>
                </a:lnTo>
                <a:lnTo>
                  <a:pt x="1465" y="243"/>
                </a:lnTo>
                <a:lnTo>
                  <a:pt x="1463" y="243"/>
                </a:lnTo>
                <a:close/>
                <a:moveTo>
                  <a:pt x="1236" y="122"/>
                </a:moveTo>
                <a:lnTo>
                  <a:pt x="1226" y="122"/>
                </a:lnTo>
                <a:lnTo>
                  <a:pt x="1219" y="122"/>
                </a:lnTo>
                <a:lnTo>
                  <a:pt x="1205" y="120"/>
                </a:lnTo>
                <a:lnTo>
                  <a:pt x="1207" y="124"/>
                </a:lnTo>
                <a:lnTo>
                  <a:pt x="1209" y="124"/>
                </a:lnTo>
                <a:lnTo>
                  <a:pt x="1209" y="126"/>
                </a:lnTo>
                <a:lnTo>
                  <a:pt x="1211" y="130"/>
                </a:lnTo>
                <a:lnTo>
                  <a:pt x="1217" y="134"/>
                </a:lnTo>
                <a:lnTo>
                  <a:pt x="1219" y="134"/>
                </a:lnTo>
                <a:lnTo>
                  <a:pt x="1222" y="134"/>
                </a:lnTo>
                <a:lnTo>
                  <a:pt x="1224" y="136"/>
                </a:lnTo>
                <a:lnTo>
                  <a:pt x="1228" y="136"/>
                </a:lnTo>
                <a:lnTo>
                  <a:pt x="1232" y="134"/>
                </a:lnTo>
                <a:lnTo>
                  <a:pt x="1238" y="132"/>
                </a:lnTo>
                <a:lnTo>
                  <a:pt x="1240" y="132"/>
                </a:lnTo>
                <a:lnTo>
                  <a:pt x="1238" y="134"/>
                </a:lnTo>
                <a:lnTo>
                  <a:pt x="1238" y="134"/>
                </a:lnTo>
                <a:lnTo>
                  <a:pt x="1228" y="139"/>
                </a:lnTo>
                <a:lnTo>
                  <a:pt x="1224" y="139"/>
                </a:lnTo>
                <a:lnTo>
                  <a:pt x="1222" y="139"/>
                </a:lnTo>
                <a:lnTo>
                  <a:pt x="1222" y="143"/>
                </a:lnTo>
                <a:lnTo>
                  <a:pt x="1222" y="145"/>
                </a:lnTo>
                <a:lnTo>
                  <a:pt x="1228" y="145"/>
                </a:lnTo>
                <a:lnTo>
                  <a:pt x="1230" y="147"/>
                </a:lnTo>
                <a:lnTo>
                  <a:pt x="1230" y="147"/>
                </a:lnTo>
                <a:lnTo>
                  <a:pt x="1234" y="145"/>
                </a:lnTo>
                <a:lnTo>
                  <a:pt x="1240" y="145"/>
                </a:lnTo>
                <a:lnTo>
                  <a:pt x="1243" y="143"/>
                </a:lnTo>
                <a:lnTo>
                  <a:pt x="1245" y="143"/>
                </a:lnTo>
                <a:lnTo>
                  <a:pt x="1247" y="143"/>
                </a:lnTo>
                <a:lnTo>
                  <a:pt x="1247" y="145"/>
                </a:lnTo>
                <a:lnTo>
                  <a:pt x="1245" y="145"/>
                </a:lnTo>
                <a:lnTo>
                  <a:pt x="1245" y="147"/>
                </a:lnTo>
                <a:lnTo>
                  <a:pt x="1245" y="147"/>
                </a:lnTo>
                <a:lnTo>
                  <a:pt x="1245" y="147"/>
                </a:lnTo>
                <a:lnTo>
                  <a:pt x="1247" y="147"/>
                </a:lnTo>
                <a:lnTo>
                  <a:pt x="1253" y="145"/>
                </a:lnTo>
                <a:lnTo>
                  <a:pt x="1255" y="145"/>
                </a:lnTo>
                <a:lnTo>
                  <a:pt x="1259" y="143"/>
                </a:lnTo>
                <a:lnTo>
                  <a:pt x="1263" y="143"/>
                </a:lnTo>
                <a:lnTo>
                  <a:pt x="1266" y="143"/>
                </a:lnTo>
                <a:lnTo>
                  <a:pt x="1268" y="143"/>
                </a:lnTo>
                <a:lnTo>
                  <a:pt x="1272" y="145"/>
                </a:lnTo>
                <a:lnTo>
                  <a:pt x="1280" y="145"/>
                </a:lnTo>
                <a:lnTo>
                  <a:pt x="1284" y="145"/>
                </a:lnTo>
                <a:lnTo>
                  <a:pt x="1284" y="145"/>
                </a:lnTo>
                <a:lnTo>
                  <a:pt x="1276" y="147"/>
                </a:lnTo>
                <a:lnTo>
                  <a:pt x="1268" y="147"/>
                </a:lnTo>
                <a:lnTo>
                  <a:pt x="1266" y="151"/>
                </a:lnTo>
                <a:lnTo>
                  <a:pt x="1263" y="151"/>
                </a:lnTo>
                <a:lnTo>
                  <a:pt x="1259" y="151"/>
                </a:lnTo>
                <a:lnTo>
                  <a:pt x="1257" y="151"/>
                </a:lnTo>
                <a:lnTo>
                  <a:pt x="1247" y="155"/>
                </a:lnTo>
                <a:lnTo>
                  <a:pt x="1243" y="157"/>
                </a:lnTo>
                <a:lnTo>
                  <a:pt x="1243" y="157"/>
                </a:lnTo>
                <a:lnTo>
                  <a:pt x="1245" y="157"/>
                </a:lnTo>
                <a:lnTo>
                  <a:pt x="1245" y="159"/>
                </a:lnTo>
                <a:lnTo>
                  <a:pt x="1247" y="159"/>
                </a:lnTo>
                <a:lnTo>
                  <a:pt x="1255" y="162"/>
                </a:lnTo>
                <a:lnTo>
                  <a:pt x="1257" y="164"/>
                </a:lnTo>
                <a:lnTo>
                  <a:pt x="1257" y="164"/>
                </a:lnTo>
                <a:lnTo>
                  <a:pt x="1253" y="164"/>
                </a:lnTo>
                <a:lnTo>
                  <a:pt x="1251" y="164"/>
                </a:lnTo>
                <a:lnTo>
                  <a:pt x="1251" y="164"/>
                </a:lnTo>
                <a:lnTo>
                  <a:pt x="1253" y="166"/>
                </a:lnTo>
                <a:lnTo>
                  <a:pt x="1255" y="168"/>
                </a:lnTo>
                <a:lnTo>
                  <a:pt x="1257" y="168"/>
                </a:lnTo>
                <a:lnTo>
                  <a:pt x="1259" y="170"/>
                </a:lnTo>
                <a:lnTo>
                  <a:pt x="1261" y="168"/>
                </a:lnTo>
                <a:lnTo>
                  <a:pt x="1263" y="168"/>
                </a:lnTo>
                <a:lnTo>
                  <a:pt x="1276" y="170"/>
                </a:lnTo>
                <a:lnTo>
                  <a:pt x="1276" y="170"/>
                </a:lnTo>
                <a:lnTo>
                  <a:pt x="1270" y="172"/>
                </a:lnTo>
                <a:lnTo>
                  <a:pt x="1263" y="172"/>
                </a:lnTo>
                <a:lnTo>
                  <a:pt x="1263" y="174"/>
                </a:lnTo>
                <a:lnTo>
                  <a:pt x="1263" y="174"/>
                </a:lnTo>
                <a:lnTo>
                  <a:pt x="1266" y="176"/>
                </a:lnTo>
                <a:lnTo>
                  <a:pt x="1270" y="178"/>
                </a:lnTo>
                <a:lnTo>
                  <a:pt x="1276" y="180"/>
                </a:lnTo>
                <a:lnTo>
                  <a:pt x="1284" y="183"/>
                </a:lnTo>
                <a:lnTo>
                  <a:pt x="1291" y="183"/>
                </a:lnTo>
                <a:lnTo>
                  <a:pt x="1295" y="183"/>
                </a:lnTo>
                <a:lnTo>
                  <a:pt x="1299" y="183"/>
                </a:lnTo>
                <a:lnTo>
                  <a:pt x="1299" y="183"/>
                </a:lnTo>
                <a:lnTo>
                  <a:pt x="1299" y="180"/>
                </a:lnTo>
                <a:lnTo>
                  <a:pt x="1297" y="180"/>
                </a:lnTo>
                <a:lnTo>
                  <a:pt x="1297" y="180"/>
                </a:lnTo>
                <a:lnTo>
                  <a:pt x="1295" y="178"/>
                </a:lnTo>
                <a:lnTo>
                  <a:pt x="1295" y="178"/>
                </a:lnTo>
                <a:lnTo>
                  <a:pt x="1297" y="178"/>
                </a:lnTo>
                <a:lnTo>
                  <a:pt x="1299" y="178"/>
                </a:lnTo>
                <a:lnTo>
                  <a:pt x="1301" y="178"/>
                </a:lnTo>
                <a:lnTo>
                  <a:pt x="1303" y="178"/>
                </a:lnTo>
                <a:lnTo>
                  <a:pt x="1305" y="180"/>
                </a:lnTo>
                <a:lnTo>
                  <a:pt x="1305" y="180"/>
                </a:lnTo>
                <a:lnTo>
                  <a:pt x="1310" y="183"/>
                </a:lnTo>
                <a:lnTo>
                  <a:pt x="1310" y="183"/>
                </a:lnTo>
                <a:lnTo>
                  <a:pt x="1312" y="183"/>
                </a:lnTo>
                <a:lnTo>
                  <a:pt x="1312" y="183"/>
                </a:lnTo>
                <a:lnTo>
                  <a:pt x="1312" y="180"/>
                </a:lnTo>
                <a:lnTo>
                  <a:pt x="1310" y="178"/>
                </a:lnTo>
                <a:lnTo>
                  <a:pt x="1307" y="176"/>
                </a:lnTo>
                <a:lnTo>
                  <a:pt x="1303" y="172"/>
                </a:lnTo>
                <a:lnTo>
                  <a:pt x="1303" y="170"/>
                </a:lnTo>
                <a:lnTo>
                  <a:pt x="1303" y="168"/>
                </a:lnTo>
                <a:lnTo>
                  <a:pt x="1303" y="170"/>
                </a:lnTo>
                <a:lnTo>
                  <a:pt x="1305" y="170"/>
                </a:lnTo>
                <a:lnTo>
                  <a:pt x="1310" y="174"/>
                </a:lnTo>
                <a:lnTo>
                  <a:pt x="1312" y="176"/>
                </a:lnTo>
                <a:lnTo>
                  <a:pt x="1318" y="180"/>
                </a:lnTo>
                <a:lnTo>
                  <a:pt x="1318" y="183"/>
                </a:lnTo>
                <a:lnTo>
                  <a:pt x="1320" y="183"/>
                </a:lnTo>
                <a:lnTo>
                  <a:pt x="1322" y="183"/>
                </a:lnTo>
                <a:lnTo>
                  <a:pt x="1322" y="180"/>
                </a:lnTo>
                <a:lnTo>
                  <a:pt x="1324" y="178"/>
                </a:lnTo>
                <a:lnTo>
                  <a:pt x="1324" y="176"/>
                </a:lnTo>
                <a:lnTo>
                  <a:pt x="1324" y="174"/>
                </a:lnTo>
                <a:lnTo>
                  <a:pt x="1322" y="170"/>
                </a:lnTo>
                <a:lnTo>
                  <a:pt x="1322" y="170"/>
                </a:lnTo>
                <a:lnTo>
                  <a:pt x="1322" y="170"/>
                </a:lnTo>
                <a:lnTo>
                  <a:pt x="1324" y="170"/>
                </a:lnTo>
                <a:lnTo>
                  <a:pt x="1328" y="172"/>
                </a:lnTo>
                <a:lnTo>
                  <a:pt x="1331" y="172"/>
                </a:lnTo>
                <a:lnTo>
                  <a:pt x="1333" y="172"/>
                </a:lnTo>
                <a:lnTo>
                  <a:pt x="1333" y="172"/>
                </a:lnTo>
                <a:lnTo>
                  <a:pt x="1333" y="170"/>
                </a:lnTo>
                <a:lnTo>
                  <a:pt x="1333" y="170"/>
                </a:lnTo>
                <a:lnTo>
                  <a:pt x="1333" y="168"/>
                </a:lnTo>
                <a:lnTo>
                  <a:pt x="1333" y="168"/>
                </a:lnTo>
                <a:lnTo>
                  <a:pt x="1331" y="168"/>
                </a:lnTo>
                <a:lnTo>
                  <a:pt x="1328" y="166"/>
                </a:lnTo>
                <a:lnTo>
                  <a:pt x="1331" y="166"/>
                </a:lnTo>
                <a:lnTo>
                  <a:pt x="1331" y="164"/>
                </a:lnTo>
                <a:lnTo>
                  <a:pt x="1331" y="162"/>
                </a:lnTo>
                <a:lnTo>
                  <a:pt x="1331" y="159"/>
                </a:lnTo>
                <a:lnTo>
                  <a:pt x="1331" y="157"/>
                </a:lnTo>
                <a:lnTo>
                  <a:pt x="1333" y="157"/>
                </a:lnTo>
                <a:lnTo>
                  <a:pt x="1335" y="155"/>
                </a:lnTo>
                <a:lnTo>
                  <a:pt x="1335" y="155"/>
                </a:lnTo>
                <a:lnTo>
                  <a:pt x="1335" y="155"/>
                </a:lnTo>
                <a:lnTo>
                  <a:pt x="1335" y="157"/>
                </a:lnTo>
                <a:lnTo>
                  <a:pt x="1333" y="159"/>
                </a:lnTo>
                <a:lnTo>
                  <a:pt x="1333" y="159"/>
                </a:lnTo>
                <a:lnTo>
                  <a:pt x="1333" y="162"/>
                </a:lnTo>
                <a:lnTo>
                  <a:pt x="1335" y="164"/>
                </a:lnTo>
                <a:lnTo>
                  <a:pt x="1335" y="166"/>
                </a:lnTo>
                <a:lnTo>
                  <a:pt x="1339" y="166"/>
                </a:lnTo>
                <a:lnTo>
                  <a:pt x="1341" y="166"/>
                </a:lnTo>
                <a:lnTo>
                  <a:pt x="1343" y="162"/>
                </a:lnTo>
                <a:lnTo>
                  <a:pt x="1345" y="162"/>
                </a:lnTo>
                <a:lnTo>
                  <a:pt x="1347" y="159"/>
                </a:lnTo>
                <a:lnTo>
                  <a:pt x="1347" y="157"/>
                </a:lnTo>
                <a:lnTo>
                  <a:pt x="1349" y="157"/>
                </a:lnTo>
                <a:lnTo>
                  <a:pt x="1351" y="157"/>
                </a:lnTo>
                <a:lnTo>
                  <a:pt x="1354" y="157"/>
                </a:lnTo>
                <a:lnTo>
                  <a:pt x="1356" y="155"/>
                </a:lnTo>
                <a:lnTo>
                  <a:pt x="1360" y="153"/>
                </a:lnTo>
                <a:lnTo>
                  <a:pt x="1372" y="149"/>
                </a:lnTo>
                <a:lnTo>
                  <a:pt x="1375" y="149"/>
                </a:lnTo>
                <a:lnTo>
                  <a:pt x="1377" y="147"/>
                </a:lnTo>
                <a:lnTo>
                  <a:pt x="1375" y="147"/>
                </a:lnTo>
                <a:lnTo>
                  <a:pt x="1375" y="145"/>
                </a:lnTo>
                <a:lnTo>
                  <a:pt x="1368" y="139"/>
                </a:lnTo>
                <a:lnTo>
                  <a:pt x="1366" y="136"/>
                </a:lnTo>
                <a:lnTo>
                  <a:pt x="1366" y="136"/>
                </a:lnTo>
                <a:lnTo>
                  <a:pt x="1366" y="136"/>
                </a:lnTo>
                <a:lnTo>
                  <a:pt x="1364" y="139"/>
                </a:lnTo>
                <a:lnTo>
                  <a:pt x="1362" y="141"/>
                </a:lnTo>
                <a:lnTo>
                  <a:pt x="1362" y="141"/>
                </a:lnTo>
                <a:lnTo>
                  <a:pt x="1360" y="139"/>
                </a:lnTo>
                <a:lnTo>
                  <a:pt x="1360" y="136"/>
                </a:lnTo>
                <a:lnTo>
                  <a:pt x="1358" y="136"/>
                </a:lnTo>
                <a:lnTo>
                  <a:pt x="1358" y="136"/>
                </a:lnTo>
                <a:lnTo>
                  <a:pt x="1351" y="136"/>
                </a:lnTo>
                <a:lnTo>
                  <a:pt x="1349" y="136"/>
                </a:lnTo>
                <a:lnTo>
                  <a:pt x="1349" y="136"/>
                </a:lnTo>
                <a:lnTo>
                  <a:pt x="1343" y="139"/>
                </a:lnTo>
                <a:lnTo>
                  <a:pt x="1343" y="139"/>
                </a:lnTo>
                <a:lnTo>
                  <a:pt x="1343" y="136"/>
                </a:lnTo>
                <a:lnTo>
                  <a:pt x="1345" y="134"/>
                </a:lnTo>
                <a:lnTo>
                  <a:pt x="1347" y="130"/>
                </a:lnTo>
                <a:lnTo>
                  <a:pt x="1347" y="128"/>
                </a:lnTo>
                <a:lnTo>
                  <a:pt x="1345" y="126"/>
                </a:lnTo>
                <a:lnTo>
                  <a:pt x="1345" y="122"/>
                </a:lnTo>
                <a:lnTo>
                  <a:pt x="1343" y="122"/>
                </a:lnTo>
                <a:lnTo>
                  <a:pt x="1339" y="122"/>
                </a:lnTo>
                <a:lnTo>
                  <a:pt x="1335" y="122"/>
                </a:lnTo>
                <a:lnTo>
                  <a:pt x="1335" y="122"/>
                </a:lnTo>
                <a:lnTo>
                  <a:pt x="1335" y="120"/>
                </a:lnTo>
                <a:lnTo>
                  <a:pt x="1339" y="118"/>
                </a:lnTo>
                <a:lnTo>
                  <a:pt x="1339" y="118"/>
                </a:lnTo>
                <a:lnTo>
                  <a:pt x="1339" y="113"/>
                </a:lnTo>
                <a:lnTo>
                  <a:pt x="1339" y="113"/>
                </a:lnTo>
                <a:lnTo>
                  <a:pt x="1337" y="111"/>
                </a:lnTo>
                <a:lnTo>
                  <a:pt x="1333" y="111"/>
                </a:lnTo>
                <a:lnTo>
                  <a:pt x="1331" y="109"/>
                </a:lnTo>
                <a:lnTo>
                  <a:pt x="1326" y="109"/>
                </a:lnTo>
                <a:lnTo>
                  <a:pt x="1324" y="111"/>
                </a:lnTo>
                <a:lnTo>
                  <a:pt x="1324" y="111"/>
                </a:lnTo>
                <a:lnTo>
                  <a:pt x="1324" y="113"/>
                </a:lnTo>
                <a:lnTo>
                  <a:pt x="1324" y="115"/>
                </a:lnTo>
                <a:lnTo>
                  <a:pt x="1324" y="115"/>
                </a:lnTo>
                <a:lnTo>
                  <a:pt x="1326" y="118"/>
                </a:lnTo>
                <a:lnTo>
                  <a:pt x="1328" y="120"/>
                </a:lnTo>
                <a:lnTo>
                  <a:pt x="1331" y="120"/>
                </a:lnTo>
                <a:lnTo>
                  <a:pt x="1331" y="120"/>
                </a:lnTo>
                <a:lnTo>
                  <a:pt x="1328" y="120"/>
                </a:lnTo>
                <a:lnTo>
                  <a:pt x="1324" y="120"/>
                </a:lnTo>
                <a:lnTo>
                  <a:pt x="1320" y="120"/>
                </a:lnTo>
                <a:lnTo>
                  <a:pt x="1318" y="118"/>
                </a:lnTo>
                <a:lnTo>
                  <a:pt x="1316" y="115"/>
                </a:lnTo>
                <a:lnTo>
                  <a:pt x="1316" y="115"/>
                </a:lnTo>
                <a:lnTo>
                  <a:pt x="1316" y="111"/>
                </a:lnTo>
                <a:lnTo>
                  <a:pt x="1316" y="111"/>
                </a:lnTo>
                <a:lnTo>
                  <a:pt x="1316" y="111"/>
                </a:lnTo>
                <a:lnTo>
                  <a:pt x="1316" y="111"/>
                </a:lnTo>
                <a:lnTo>
                  <a:pt x="1316" y="109"/>
                </a:lnTo>
                <a:lnTo>
                  <a:pt x="1316" y="109"/>
                </a:lnTo>
                <a:lnTo>
                  <a:pt x="1316" y="109"/>
                </a:lnTo>
                <a:lnTo>
                  <a:pt x="1316" y="107"/>
                </a:lnTo>
                <a:lnTo>
                  <a:pt x="1314" y="107"/>
                </a:lnTo>
                <a:lnTo>
                  <a:pt x="1312" y="107"/>
                </a:lnTo>
                <a:lnTo>
                  <a:pt x="1310" y="107"/>
                </a:lnTo>
                <a:lnTo>
                  <a:pt x="1307" y="107"/>
                </a:lnTo>
                <a:lnTo>
                  <a:pt x="1305" y="107"/>
                </a:lnTo>
                <a:lnTo>
                  <a:pt x="1301" y="107"/>
                </a:lnTo>
                <a:lnTo>
                  <a:pt x="1297" y="105"/>
                </a:lnTo>
                <a:lnTo>
                  <a:pt x="1295" y="105"/>
                </a:lnTo>
                <a:lnTo>
                  <a:pt x="1295" y="103"/>
                </a:lnTo>
                <a:lnTo>
                  <a:pt x="1295" y="103"/>
                </a:lnTo>
                <a:lnTo>
                  <a:pt x="1295" y="101"/>
                </a:lnTo>
                <a:lnTo>
                  <a:pt x="1289" y="99"/>
                </a:lnTo>
                <a:lnTo>
                  <a:pt x="1284" y="97"/>
                </a:lnTo>
                <a:lnTo>
                  <a:pt x="1278" y="88"/>
                </a:lnTo>
                <a:lnTo>
                  <a:pt x="1276" y="86"/>
                </a:lnTo>
                <a:lnTo>
                  <a:pt x="1274" y="84"/>
                </a:lnTo>
                <a:lnTo>
                  <a:pt x="1272" y="82"/>
                </a:lnTo>
                <a:lnTo>
                  <a:pt x="1270" y="82"/>
                </a:lnTo>
                <a:lnTo>
                  <a:pt x="1259" y="80"/>
                </a:lnTo>
                <a:lnTo>
                  <a:pt x="1255" y="78"/>
                </a:lnTo>
                <a:lnTo>
                  <a:pt x="1251" y="80"/>
                </a:lnTo>
                <a:lnTo>
                  <a:pt x="1245" y="80"/>
                </a:lnTo>
                <a:lnTo>
                  <a:pt x="1243" y="80"/>
                </a:lnTo>
                <a:lnTo>
                  <a:pt x="1243" y="80"/>
                </a:lnTo>
                <a:lnTo>
                  <a:pt x="1243" y="80"/>
                </a:lnTo>
                <a:lnTo>
                  <a:pt x="1243" y="82"/>
                </a:lnTo>
                <a:lnTo>
                  <a:pt x="1243" y="82"/>
                </a:lnTo>
                <a:lnTo>
                  <a:pt x="1243" y="82"/>
                </a:lnTo>
                <a:lnTo>
                  <a:pt x="1245" y="84"/>
                </a:lnTo>
                <a:lnTo>
                  <a:pt x="1247" y="84"/>
                </a:lnTo>
                <a:lnTo>
                  <a:pt x="1255" y="84"/>
                </a:lnTo>
                <a:lnTo>
                  <a:pt x="1257" y="84"/>
                </a:lnTo>
                <a:lnTo>
                  <a:pt x="1257" y="86"/>
                </a:lnTo>
                <a:lnTo>
                  <a:pt x="1257" y="86"/>
                </a:lnTo>
                <a:lnTo>
                  <a:pt x="1257" y="88"/>
                </a:lnTo>
                <a:lnTo>
                  <a:pt x="1255" y="88"/>
                </a:lnTo>
                <a:lnTo>
                  <a:pt x="1253" y="88"/>
                </a:lnTo>
                <a:lnTo>
                  <a:pt x="1249" y="88"/>
                </a:lnTo>
                <a:lnTo>
                  <a:pt x="1243" y="88"/>
                </a:lnTo>
                <a:lnTo>
                  <a:pt x="1238" y="90"/>
                </a:lnTo>
                <a:lnTo>
                  <a:pt x="1232" y="88"/>
                </a:lnTo>
                <a:lnTo>
                  <a:pt x="1228" y="90"/>
                </a:lnTo>
                <a:lnTo>
                  <a:pt x="1224" y="95"/>
                </a:lnTo>
                <a:lnTo>
                  <a:pt x="1224" y="97"/>
                </a:lnTo>
                <a:lnTo>
                  <a:pt x="1228" y="97"/>
                </a:lnTo>
                <a:lnTo>
                  <a:pt x="1234" y="99"/>
                </a:lnTo>
                <a:lnTo>
                  <a:pt x="1236" y="103"/>
                </a:lnTo>
                <a:lnTo>
                  <a:pt x="1243" y="105"/>
                </a:lnTo>
                <a:lnTo>
                  <a:pt x="1245" y="105"/>
                </a:lnTo>
                <a:lnTo>
                  <a:pt x="1247" y="105"/>
                </a:lnTo>
                <a:lnTo>
                  <a:pt x="1238" y="105"/>
                </a:lnTo>
                <a:lnTo>
                  <a:pt x="1236" y="105"/>
                </a:lnTo>
                <a:lnTo>
                  <a:pt x="1232" y="105"/>
                </a:lnTo>
                <a:lnTo>
                  <a:pt x="1232" y="103"/>
                </a:lnTo>
                <a:lnTo>
                  <a:pt x="1228" y="101"/>
                </a:lnTo>
                <a:lnTo>
                  <a:pt x="1224" y="101"/>
                </a:lnTo>
                <a:lnTo>
                  <a:pt x="1222" y="101"/>
                </a:lnTo>
                <a:lnTo>
                  <a:pt x="1217" y="101"/>
                </a:lnTo>
                <a:lnTo>
                  <a:pt x="1215" y="101"/>
                </a:lnTo>
                <a:lnTo>
                  <a:pt x="1215" y="105"/>
                </a:lnTo>
                <a:lnTo>
                  <a:pt x="1217" y="109"/>
                </a:lnTo>
                <a:lnTo>
                  <a:pt x="1222" y="111"/>
                </a:lnTo>
                <a:lnTo>
                  <a:pt x="1224" y="111"/>
                </a:lnTo>
                <a:lnTo>
                  <a:pt x="1222" y="111"/>
                </a:lnTo>
                <a:lnTo>
                  <a:pt x="1217" y="111"/>
                </a:lnTo>
                <a:lnTo>
                  <a:pt x="1215" y="111"/>
                </a:lnTo>
                <a:lnTo>
                  <a:pt x="1211" y="113"/>
                </a:lnTo>
                <a:lnTo>
                  <a:pt x="1211" y="113"/>
                </a:lnTo>
                <a:lnTo>
                  <a:pt x="1211" y="113"/>
                </a:lnTo>
                <a:lnTo>
                  <a:pt x="1211" y="115"/>
                </a:lnTo>
                <a:lnTo>
                  <a:pt x="1213" y="115"/>
                </a:lnTo>
                <a:lnTo>
                  <a:pt x="1213" y="115"/>
                </a:lnTo>
                <a:lnTo>
                  <a:pt x="1217" y="118"/>
                </a:lnTo>
                <a:lnTo>
                  <a:pt x="1217" y="118"/>
                </a:lnTo>
                <a:lnTo>
                  <a:pt x="1222" y="118"/>
                </a:lnTo>
                <a:lnTo>
                  <a:pt x="1226" y="120"/>
                </a:lnTo>
                <a:lnTo>
                  <a:pt x="1228" y="120"/>
                </a:lnTo>
                <a:lnTo>
                  <a:pt x="1238" y="118"/>
                </a:lnTo>
                <a:lnTo>
                  <a:pt x="1243" y="118"/>
                </a:lnTo>
                <a:lnTo>
                  <a:pt x="1243" y="118"/>
                </a:lnTo>
                <a:lnTo>
                  <a:pt x="1238" y="120"/>
                </a:lnTo>
                <a:lnTo>
                  <a:pt x="1236" y="120"/>
                </a:lnTo>
                <a:lnTo>
                  <a:pt x="1236" y="122"/>
                </a:lnTo>
                <a:lnTo>
                  <a:pt x="1236" y="122"/>
                </a:lnTo>
                <a:lnTo>
                  <a:pt x="1236" y="122"/>
                </a:lnTo>
                <a:lnTo>
                  <a:pt x="1236" y="122"/>
                </a:lnTo>
                <a:close/>
                <a:moveTo>
                  <a:pt x="1159" y="128"/>
                </a:moveTo>
                <a:lnTo>
                  <a:pt x="1159" y="128"/>
                </a:lnTo>
                <a:lnTo>
                  <a:pt x="1161" y="128"/>
                </a:lnTo>
                <a:lnTo>
                  <a:pt x="1165" y="128"/>
                </a:lnTo>
                <a:lnTo>
                  <a:pt x="1169" y="130"/>
                </a:lnTo>
                <a:lnTo>
                  <a:pt x="1169" y="130"/>
                </a:lnTo>
                <a:lnTo>
                  <a:pt x="1169" y="130"/>
                </a:lnTo>
                <a:lnTo>
                  <a:pt x="1171" y="132"/>
                </a:lnTo>
                <a:lnTo>
                  <a:pt x="1173" y="132"/>
                </a:lnTo>
                <a:lnTo>
                  <a:pt x="1175" y="132"/>
                </a:lnTo>
                <a:lnTo>
                  <a:pt x="1175" y="132"/>
                </a:lnTo>
                <a:lnTo>
                  <a:pt x="1178" y="130"/>
                </a:lnTo>
                <a:lnTo>
                  <a:pt x="1178" y="128"/>
                </a:lnTo>
                <a:lnTo>
                  <a:pt x="1175" y="124"/>
                </a:lnTo>
                <a:lnTo>
                  <a:pt x="1175" y="124"/>
                </a:lnTo>
                <a:lnTo>
                  <a:pt x="1175" y="122"/>
                </a:lnTo>
                <a:lnTo>
                  <a:pt x="1173" y="120"/>
                </a:lnTo>
                <a:lnTo>
                  <a:pt x="1171" y="120"/>
                </a:lnTo>
                <a:lnTo>
                  <a:pt x="1167" y="120"/>
                </a:lnTo>
                <a:lnTo>
                  <a:pt x="1163" y="120"/>
                </a:lnTo>
                <a:lnTo>
                  <a:pt x="1161" y="120"/>
                </a:lnTo>
                <a:lnTo>
                  <a:pt x="1159" y="122"/>
                </a:lnTo>
                <a:lnTo>
                  <a:pt x="1159" y="122"/>
                </a:lnTo>
                <a:lnTo>
                  <a:pt x="1157" y="124"/>
                </a:lnTo>
                <a:lnTo>
                  <a:pt x="1157" y="124"/>
                </a:lnTo>
                <a:lnTo>
                  <a:pt x="1157" y="126"/>
                </a:lnTo>
                <a:lnTo>
                  <a:pt x="1159" y="128"/>
                </a:lnTo>
                <a:close/>
                <a:moveTo>
                  <a:pt x="1186" y="170"/>
                </a:moveTo>
                <a:lnTo>
                  <a:pt x="1188" y="170"/>
                </a:lnTo>
                <a:lnTo>
                  <a:pt x="1184" y="172"/>
                </a:lnTo>
                <a:lnTo>
                  <a:pt x="1184" y="172"/>
                </a:lnTo>
                <a:lnTo>
                  <a:pt x="1184" y="172"/>
                </a:lnTo>
                <a:lnTo>
                  <a:pt x="1184" y="174"/>
                </a:lnTo>
                <a:lnTo>
                  <a:pt x="1184" y="174"/>
                </a:lnTo>
                <a:lnTo>
                  <a:pt x="1186" y="176"/>
                </a:lnTo>
                <a:lnTo>
                  <a:pt x="1186" y="176"/>
                </a:lnTo>
                <a:lnTo>
                  <a:pt x="1188" y="178"/>
                </a:lnTo>
                <a:lnTo>
                  <a:pt x="1190" y="180"/>
                </a:lnTo>
                <a:lnTo>
                  <a:pt x="1190" y="180"/>
                </a:lnTo>
                <a:lnTo>
                  <a:pt x="1199" y="180"/>
                </a:lnTo>
                <a:lnTo>
                  <a:pt x="1203" y="183"/>
                </a:lnTo>
                <a:lnTo>
                  <a:pt x="1203" y="183"/>
                </a:lnTo>
                <a:lnTo>
                  <a:pt x="1203" y="183"/>
                </a:lnTo>
                <a:lnTo>
                  <a:pt x="1203" y="185"/>
                </a:lnTo>
                <a:lnTo>
                  <a:pt x="1199" y="185"/>
                </a:lnTo>
                <a:lnTo>
                  <a:pt x="1192" y="185"/>
                </a:lnTo>
                <a:lnTo>
                  <a:pt x="1192" y="185"/>
                </a:lnTo>
                <a:lnTo>
                  <a:pt x="1194" y="187"/>
                </a:lnTo>
                <a:lnTo>
                  <a:pt x="1196" y="189"/>
                </a:lnTo>
                <a:lnTo>
                  <a:pt x="1201" y="189"/>
                </a:lnTo>
                <a:lnTo>
                  <a:pt x="1203" y="191"/>
                </a:lnTo>
                <a:lnTo>
                  <a:pt x="1203" y="191"/>
                </a:lnTo>
                <a:lnTo>
                  <a:pt x="1201" y="193"/>
                </a:lnTo>
                <a:lnTo>
                  <a:pt x="1203" y="193"/>
                </a:lnTo>
                <a:lnTo>
                  <a:pt x="1203" y="193"/>
                </a:lnTo>
                <a:lnTo>
                  <a:pt x="1205" y="193"/>
                </a:lnTo>
                <a:lnTo>
                  <a:pt x="1209" y="193"/>
                </a:lnTo>
                <a:lnTo>
                  <a:pt x="1209" y="191"/>
                </a:lnTo>
                <a:lnTo>
                  <a:pt x="1217" y="191"/>
                </a:lnTo>
                <a:lnTo>
                  <a:pt x="1222" y="191"/>
                </a:lnTo>
                <a:lnTo>
                  <a:pt x="1226" y="189"/>
                </a:lnTo>
                <a:lnTo>
                  <a:pt x="1226" y="189"/>
                </a:lnTo>
                <a:lnTo>
                  <a:pt x="1228" y="189"/>
                </a:lnTo>
                <a:lnTo>
                  <a:pt x="1230" y="189"/>
                </a:lnTo>
                <a:lnTo>
                  <a:pt x="1232" y="185"/>
                </a:lnTo>
                <a:lnTo>
                  <a:pt x="1232" y="185"/>
                </a:lnTo>
                <a:lnTo>
                  <a:pt x="1232" y="183"/>
                </a:lnTo>
                <a:lnTo>
                  <a:pt x="1230" y="183"/>
                </a:lnTo>
                <a:lnTo>
                  <a:pt x="1226" y="180"/>
                </a:lnTo>
                <a:lnTo>
                  <a:pt x="1228" y="180"/>
                </a:lnTo>
                <a:lnTo>
                  <a:pt x="1232" y="178"/>
                </a:lnTo>
                <a:lnTo>
                  <a:pt x="1232" y="176"/>
                </a:lnTo>
                <a:lnTo>
                  <a:pt x="1232" y="176"/>
                </a:lnTo>
                <a:lnTo>
                  <a:pt x="1232" y="176"/>
                </a:lnTo>
                <a:lnTo>
                  <a:pt x="1230" y="174"/>
                </a:lnTo>
                <a:lnTo>
                  <a:pt x="1226" y="172"/>
                </a:lnTo>
                <a:lnTo>
                  <a:pt x="1224" y="172"/>
                </a:lnTo>
                <a:lnTo>
                  <a:pt x="1217" y="172"/>
                </a:lnTo>
                <a:lnTo>
                  <a:pt x="1213" y="172"/>
                </a:lnTo>
                <a:lnTo>
                  <a:pt x="1213" y="170"/>
                </a:lnTo>
                <a:lnTo>
                  <a:pt x="1213" y="170"/>
                </a:lnTo>
                <a:lnTo>
                  <a:pt x="1213" y="170"/>
                </a:lnTo>
                <a:lnTo>
                  <a:pt x="1211" y="168"/>
                </a:lnTo>
                <a:lnTo>
                  <a:pt x="1209" y="166"/>
                </a:lnTo>
                <a:lnTo>
                  <a:pt x="1203" y="166"/>
                </a:lnTo>
                <a:lnTo>
                  <a:pt x="1201" y="164"/>
                </a:lnTo>
                <a:lnTo>
                  <a:pt x="1196" y="164"/>
                </a:lnTo>
                <a:lnTo>
                  <a:pt x="1194" y="164"/>
                </a:lnTo>
                <a:lnTo>
                  <a:pt x="1188" y="162"/>
                </a:lnTo>
                <a:lnTo>
                  <a:pt x="1184" y="162"/>
                </a:lnTo>
                <a:lnTo>
                  <a:pt x="1184" y="164"/>
                </a:lnTo>
                <a:lnTo>
                  <a:pt x="1184" y="164"/>
                </a:lnTo>
                <a:lnTo>
                  <a:pt x="1184" y="166"/>
                </a:lnTo>
                <a:lnTo>
                  <a:pt x="1186" y="170"/>
                </a:lnTo>
                <a:close/>
                <a:moveTo>
                  <a:pt x="1173" y="231"/>
                </a:moveTo>
                <a:lnTo>
                  <a:pt x="1173" y="233"/>
                </a:lnTo>
                <a:lnTo>
                  <a:pt x="1175" y="235"/>
                </a:lnTo>
                <a:lnTo>
                  <a:pt x="1171" y="235"/>
                </a:lnTo>
                <a:lnTo>
                  <a:pt x="1169" y="233"/>
                </a:lnTo>
                <a:lnTo>
                  <a:pt x="1163" y="229"/>
                </a:lnTo>
                <a:lnTo>
                  <a:pt x="1161" y="229"/>
                </a:lnTo>
                <a:lnTo>
                  <a:pt x="1159" y="229"/>
                </a:lnTo>
                <a:lnTo>
                  <a:pt x="1152" y="231"/>
                </a:lnTo>
                <a:lnTo>
                  <a:pt x="1150" y="231"/>
                </a:lnTo>
                <a:lnTo>
                  <a:pt x="1146" y="233"/>
                </a:lnTo>
                <a:lnTo>
                  <a:pt x="1146" y="235"/>
                </a:lnTo>
                <a:lnTo>
                  <a:pt x="1146" y="235"/>
                </a:lnTo>
                <a:lnTo>
                  <a:pt x="1146" y="235"/>
                </a:lnTo>
                <a:lnTo>
                  <a:pt x="1150" y="237"/>
                </a:lnTo>
                <a:lnTo>
                  <a:pt x="1157" y="237"/>
                </a:lnTo>
                <a:lnTo>
                  <a:pt x="1159" y="237"/>
                </a:lnTo>
                <a:lnTo>
                  <a:pt x="1159" y="239"/>
                </a:lnTo>
                <a:lnTo>
                  <a:pt x="1159" y="239"/>
                </a:lnTo>
                <a:lnTo>
                  <a:pt x="1159" y="239"/>
                </a:lnTo>
                <a:lnTo>
                  <a:pt x="1155" y="239"/>
                </a:lnTo>
                <a:lnTo>
                  <a:pt x="1152" y="241"/>
                </a:lnTo>
                <a:lnTo>
                  <a:pt x="1152" y="241"/>
                </a:lnTo>
                <a:lnTo>
                  <a:pt x="1157" y="243"/>
                </a:lnTo>
                <a:lnTo>
                  <a:pt x="1159" y="243"/>
                </a:lnTo>
                <a:lnTo>
                  <a:pt x="1161" y="243"/>
                </a:lnTo>
                <a:lnTo>
                  <a:pt x="1165" y="243"/>
                </a:lnTo>
                <a:lnTo>
                  <a:pt x="1163" y="243"/>
                </a:lnTo>
                <a:lnTo>
                  <a:pt x="1159" y="243"/>
                </a:lnTo>
                <a:lnTo>
                  <a:pt x="1159" y="243"/>
                </a:lnTo>
                <a:lnTo>
                  <a:pt x="1157" y="245"/>
                </a:lnTo>
                <a:lnTo>
                  <a:pt x="1159" y="245"/>
                </a:lnTo>
                <a:lnTo>
                  <a:pt x="1159" y="248"/>
                </a:lnTo>
                <a:lnTo>
                  <a:pt x="1163" y="250"/>
                </a:lnTo>
                <a:lnTo>
                  <a:pt x="1163" y="250"/>
                </a:lnTo>
                <a:lnTo>
                  <a:pt x="1163" y="250"/>
                </a:lnTo>
                <a:lnTo>
                  <a:pt x="1161" y="250"/>
                </a:lnTo>
                <a:lnTo>
                  <a:pt x="1159" y="250"/>
                </a:lnTo>
                <a:lnTo>
                  <a:pt x="1157" y="250"/>
                </a:lnTo>
                <a:lnTo>
                  <a:pt x="1157" y="248"/>
                </a:lnTo>
                <a:lnTo>
                  <a:pt x="1146" y="241"/>
                </a:lnTo>
                <a:lnTo>
                  <a:pt x="1144" y="241"/>
                </a:lnTo>
                <a:lnTo>
                  <a:pt x="1144" y="239"/>
                </a:lnTo>
                <a:lnTo>
                  <a:pt x="1144" y="239"/>
                </a:lnTo>
                <a:lnTo>
                  <a:pt x="1142" y="237"/>
                </a:lnTo>
                <a:lnTo>
                  <a:pt x="1140" y="237"/>
                </a:lnTo>
                <a:lnTo>
                  <a:pt x="1138" y="235"/>
                </a:lnTo>
                <a:lnTo>
                  <a:pt x="1136" y="235"/>
                </a:lnTo>
                <a:lnTo>
                  <a:pt x="1134" y="235"/>
                </a:lnTo>
                <a:lnTo>
                  <a:pt x="1131" y="235"/>
                </a:lnTo>
                <a:lnTo>
                  <a:pt x="1131" y="237"/>
                </a:lnTo>
                <a:lnTo>
                  <a:pt x="1129" y="239"/>
                </a:lnTo>
                <a:lnTo>
                  <a:pt x="1127" y="239"/>
                </a:lnTo>
                <a:lnTo>
                  <a:pt x="1129" y="241"/>
                </a:lnTo>
                <a:lnTo>
                  <a:pt x="1131" y="241"/>
                </a:lnTo>
                <a:lnTo>
                  <a:pt x="1136" y="241"/>
                </a:lnTo>
                <a:lnTo>
                  <a:pt x="1138" y="241"/>
                </a:lnTo>
                <a:lnTo>
                  <a:pt x="1134" y="243"/>
                </a:lnTo>
                <a:lnTo>
                  <a:pt x="1131" y="245"/>
                </a:lnTo>
                <a:lnTo>
                  <a:pt x="1131" y="245"/>
                </a:lnTo>
                <a:lnTo>
                  <a:pt x="1134" y="248"/>
                </a:lnTo>
                <a:lnTo>
                  <a:pt x="1134" y="248"/>
                </a:lnTo>
                <a:lnTo>
                  <a:pt x="1138" y="248"/>
                </a:lnTo>
                <a:lnTo>
                  <a:pt x="1138" y="250"/>
                </a:lnTo>
                <a:lnTo>
                  <a:pt x="1138" y="250"/>
                </a:lnTo>
                <a:lnTo>
                  <a:pt x="1138" y="252"/>
                </a:lnTo>
                <a:lnTo>
                  <a:pt x="1138" y="252"/>
                </a:lnTo>
                <a:lnTo>
                  <a:pt x="1140" y="254"/>
                </a:lnTo>
                <a:lnTo>
                  <a:pt x="1140" y="254"/>
                </a:lnTo>
                <a:lnTo>
                  <a:pt x="1144" y="254"/>
                </a:lnTo>
                <a:lnTo>
                  <a:pt x="1144" y="254"/>
                </a:lnTo>
                <a:lnTo>
                  <a:pt x="1142" y="256"/>
                </a:lnTo>
                <a:lnTo>
                  <a:pt x="1140" y="256"/>
                </a:lnTo>
                <a:lnTo>
                  <a:pt x="1138" y="254"/>
                </a:lnTo>
                <a:lnTo>
                  <a:pt x="1136" y="254"/>
                </a:lnTo>
                <a:lnTo>
                  <a:pt x="1131" y="252"/>
                </a:lnTo>
                <a:lnTo>
                  <a:pt x="1127" y="252"/>
                </a:lnTo>
                <a:lnTo>
                  <a:pt x="1125" y="254"/>
                </a:lnTo>
                <a:lnTo>
                  <a:pt x="1127" y="254"/>
                </a:lnTo>
                <a:lnTo>
                  <a:pt x="1123" y="256"/>
                </a:lnTo>
                <a:lnTo>
                  <a:pt x="1119" y="258"/>
                </a:lnTo>
                <a:lnTo>
                  <a:pt x="1119" y="260"/>
                </a:lnTo>
                <a:lnTo>
                  <a:pt x="1119" y="262"/>
                </a:lnTo>
                <a:lnTo>
                  <a:pt x="1121" y="262"/>
                </a:lnTo>
                <a:lnTo>
                  <a:pt x="1123" y="262"/>
                </a:lnTo>
                <a:lnTo>
                  <a:pt x="1138" y="260"/>
                </a:lnTo>
                <a:lnTo>
                  <a:pt x="1142" y="260"/>
                </a:lnTo>
                <a:lnTo>
                  <a:pt x="1146" y="260"/>
                </a:lnTo>
                <a:lnTo>
                  <a:pt x="1161" y="258"/>
                </a:lnTo>
                <a:lnTo>
                  <a:pt x="1171" y="258"/>
                </a:lnTo>
                <a:lnTo>
                  <a:pt x="1171" y="258"/>
                </a:lnTo>
                <a:lnTo>
                  <a:pt x="1165" y="258"/>
                </a:lnTo>
                <a:lnTo>
                  <a:pt x="1163" y="258"/>
                </a:lnTo>
                <a:lnTo>
                  <a:pt x="1163" y="260"/>
                </a:lnTo>
                <a:lnTo>
                  <a:pt x="1159" y="260"/>
                </a:lnTo>
                <a:lnTo>
                  <a:pt x="1155" y="264"/>
                </a:lnTo>
                <a:lnTo>
                  <a:pt x="1148" y="266"/>
                </a:lnTo>
                <a:lnTo>
                  <a:pt x="1148" y="266"/>
                </a:lnTo>
                <a:lnTo>
                  <a:pt x="1148" y="266"/>
                </a:lnTo>
                <a:lnTo>
                  <a:pt x="1150" y="269"/>
                </a:lnTo>
                <a:lnTo>
                  <a:pt x="1155" y="269"/>
                </a:lnTo>
                <a:lnTo>
                  <a:pt x="1157" y="271"/>
                </a:lnTo>
                <a:lnTo>
                  <a:pt x="1157" y="271"/>
                </a:lnTo>
                <a:lnTo>
                  <a:pt x="1152" y="271"/>
                </a:lnTo>
                <a:lnTo>
                  <a:pt x="1152" y="273"/>
                </a:lnTo>
                <a:lnTo>
                  <a:pt x="1155" y="275"/>
                </a:lnTo>
                <a:lnTo>
                  <a:pt x="1155" y="277"/>
                </a:lnTo>
                <a:lnTo>
                  <a:pt x="1157" y="277"/>
                </a:lnTo>
                <a:lnTo>
                  <a:pt x="1161" y="277"/>
                </a:lnTo>
                <a:lnTo>
                  <a:pt x="1165" y="277"/>
                </a:lnTo>
                <a:lnTo>
                  <a:pt x="1167" y="277"/>
                </a:lnTo>
                <a:lnTo>
                  <a:pt x="1169" y="275"/>
                </a:lnTo>
                <a:lnTo>
                  <a:pt x="1169" y="277"/>
                </a:lnTo>
                <a:lnTo>
                  <a:pt x="1171" y="277"/>
                </a:lnTo>
                <a:lnTo>
                  <a:pt x="1173" y="277"/>
                </a:lnTo>
                <a:lnTo>
                  <a:pt x="1175" y="277"/>
                </a:lnTo>
                <a:lnTo>
                  <a:pt x="1178" y="277"/>
                </a:lnTo>
                <a:lnTo>
                  <a:pt x="1180" y="277"/>
                </a:lnTo>
                <a:lnTo>
                  <a:pt x="1184" y="277"/>
                </a:lnTo>
                <a:lnTo>
                  <a:pt x="1186" y="277"/>
                </a:lnTo>
                <a:lnTo>
                  <a:pt x="1188" y="277"/>
                </a:lnTo>
                <a:lnTo>
                  <a:pt x="1188" y="275"/>
                </a:lnTo>
                <a:lnTo>
                  <a:pt x="1188" y="275"/>
                </a:lnTo>
                <a:lnTo>
                  <a:pt x="1186" y="273"/>
                </a:lnTo>
                <a:lnTo>
                  <a:pt x="1186" y="273"/>
                </a:lnTo>
                <a:lnTo>
                  <a:pt x="1186" y="271"/>
                </a:lnTo>
                <a:lnTo>
                  <a:pt x="1188" y="271"/>
                </a:lnTo>
                <a:lnTo>
                  <a:pt x="1188" y="273"/>
                </a:lnTo>
                <a:lnTo>
                  <a:pt x="1190" y="275"/>
                </a:lnTo>
                <a:lnTo>
                  <a:pt x="1190" y="275"/>
                </a:lnTo>
                <a:lnTo>
                  <a:pt x="1192" y="273"/>
                </a:lnTo>
                <a:lnTo>
                  <a:pt x="1192" y="273"/>
                </a:lnTo>
                <a:lnTo>
                  <a:pt x="1192" y="273"/>
                </a:lnTo>
                <a:lnTo>
                  <a:pt x="1190" y="271"/>
                </a:lnTo>
                <a:lnTo>
                  <a:pt x="1190" y="264"/>
                </a:lnTo>
                <a:lnTo>
                  <a:pt x="1192" y="262"/>
                </a:lnTo>
                <a:lnTo>
                  <a:pt x="1196" y="264"/>
                </a:lnTo>
                <a:lnTo>
                  <a:pt x="1196" y="264"/>
                </a:lnTo>
                <a:lnTo>
                  <a:pt x="1199" y="264"/>
                </a:lnTo>
                <a:lnTo>
                  <a:pt x="1196" y="262"/>
                </a:lnTo>
                <a:lnTo>
                  <a:pt x="1196" y="258"/>
                </a:lnTo>
                <a:lnTo>
                  <a:pt x="1196" y="258"/>
                </a:lnTo>
                <a:lnTo>
                  <a:pt x="1190" y="256"/>
                </a:lnTo>
                <a:lnTo>
                  <a:pt x="1190" y="256"/>
                </a:lnTo>
                <a:lnTo>
                  <a:pt x="1192" y="254"/>
                </a:lnTo>
                <a:lnTo>
                  <a:pt x="1194" y="252"/>
                </a:lnTo>
                <a:lnTo>
                  <a:pt x="1194" y="252"/>
                </a:lnTo>
                <a:lnTo>
                  <a:pt x="1192" y="250"/>
                </a:lnTo>
                <a:lnTo>
                  <a:pt x="1192" y="250"/>
                </a:lnTo>
                <a:lnTo>
                  <a:pt x="1194" y="248"/>
                </a:lnTo>
                <a:lnTo>
                  <a:pt x="1194" y="245"/>
                </a:lnTo>
                <a:lnTo>
                  <a:pt x="1194" y="243"/>
                </a:lnTo>
                <a:lnTo>
                  <a:pt x="1194" y="243"/>
                </a:lnTo>
                <a:lnTo>
                  <a:pt x="1194" y="241"/>
                </a:lnTo>
                <a:lnTo>
                  <a:pt x="1192" y="239"/>
                </a:lnTo>
                <a:lnTo>
                  <a:pt x="1192" y="239"/>
                </a:lnTo>
                <a:lnTo>
                  <a:pt x="1192" y="237"/>
                </a:lnTo>
                <a:lnTo>
                  <a:pt x="1192" y="237"/>
                </a:lnTo>
                <a:lnTo>
                  <a:pt x="1192" y="235"/>
                </a:lnTo>
                <a:lnTo>
                  <a:pt x="1192" y="235"/>
                </a:lnTo>
                <a:lnTo>
                  <a:pt x="1192" y="233"/>
                </a:lnTo>
                <a:lnTo>
                  <a:pt x="1190" y="233"/>
                </a:lnTo>
                <a:lnTo>
                  <a:pt x="1188" y="233"/>
                </a:lnTo>
                <a:lnTo>
                  <a:pt x="1184" y="231"/>
                </a:lnTo>
                <a:lnTo>
                  <a:pt x="1184" y="231"/>
                </a:lnTo>
                <a:lnTo>
                  <a:pt x="1180" y="229"/>
                </a:lnTo>
                <a:lnTo>
                  <a:pt x="1178" y="227"/>
                </a:lnTo>
                <a:lnTo>
                  <a:pt x="1173" y="229"/>
                </a:lnTo>
                <a:lnTo>
                  <a:pt x="1173" y="231"/>
                </a:lnTo>
                <a:close/>
                <a:moveTo>
                  <a:pt x="1502" y="331"/>
                </a:moveTo>
                <a:lnTo>
                  <a:pt x="1500" y="329"/>
                </a:lnTo>
                <a:lnTo>
                  <a:pt x="1498" y="329"/>
                </a:lnTo>
                <a:lnTo>
                  <a:pt x="1498" y="327"/>
                </a:lnTo>
                <a:lnTo>
                  <a:pt x="1498" y="327"/>
                </a:lnTo>
                <a:lnTo>
                  <a:pt x="1496" y="325"/>
                </a:lnTo>
                <a:lnTo>
                  <a:pt x="1492" y="323"/>
                </a:lnTo>
                <a:lnTo>
                  <a:pt x="1492" y="323"/>
                </a:lnTo>
                <a:lnTo>
                  <a:pt x="1490" y="321"/>
                </a:lnTo>
                <a:lnTo>
                  <a:pt x="1490" y="319"/>
                </a:lnTo>
                <a:lnTo>
                  <a:pt x="1488" y="319"/>
                </a:lnTo>
                <a:lnTo>
                  <a:pt x="1477" y="315"/>
                </a:lnTo>
                <a:lnTo>
                  <a:pt x="1473" y="315"/>
                </a:lnTo>
                <a:lnTo>
                  <a:pt x="1458" y="315"/>
                </a:lnTo>
                <a:lnTo>
                  <a:pt x="1456" y="315"/>
                </a:lnTo>
                <a:lnTo>
                  <a:pt x="1450" y="315"/>
                </a:lnTo>
                <a:lnTo>
                  <a:pt x="1448" y="315"/>
                </a:lnTo>
                <a:lnTo>
                  <a:pt x="1444" y="313"/>
                </a:lnTo>
                <a:lnTo>
                  <a:pt x="1439" y="313"/>
                </a:lnTo>
                <a:lnTo>
                  <a:pt x="1437" y="313"/>
                </a:lnTo>
                <a:lnTo>
                  <a:pt x="1437" y="313"/>
                </a:lnTo>
                <a:lnTo>
                  <a:pt x="1437" y="313"/>
                </a:lnTo>
                <a:lnTo>
                  <a:pt x="1435" y="315"/>
                </a:lnTo>
                <a:lnTo>
                  <a:pt x="1435" y="317"/>
                </a:lnTo>
                <a:lnTo>
                  <a:pt x="1437" y="319"/>
                </a:lnTo>
                <a:lnTo>
                  <a:pt x="1437" y="321"/>
                </a:lnTo>
                <a:lnTo>
                  <a:pt x="1437" y="321"/>
                </a:lnTo>
                <a:lnTo>
                  <a:pt x="1437" y="321"/>
                </a:lnTo>
                <a:lnTo>
                  <a:pt x="1437" y="321"/>
                </a:lnTo>
                <a:lnTo>
                  <a:pt x="1437" y="323"/>
                </a:lnTo>
                <a:lnTo>
                  <a:pt x="1437" y="325"/>
                </a:lnTo>
                <a:lnTo>
                  <a:pt x="1437" y="325"/>
                </a:lnTo>
                <a:lnTo>
                  <a:pt x="1439" y="325"/>
                </a:lnTo>
                <a:lnTo>
                  <a:pt x="1444" y="327"/>
                </a:lnTo>
                <a:lnTo>
                  <a:pt x="1446" y="327"/>
                </a:lnTo>
                <a:lnTo>
                  <a:pt x="1446" y="329"/>
                </a:lnTo>
                <a:lnTo>
                  <a:pt x="1448" y="331"/>
                </a:lnTo>
                <a:lnTo>
                  <a:pt x="1448" y="333"/>
                </a:lnTo>
                <a:lnTo>
                  <a:pt x="1450" y="336"/>
                </a:lnTo>
                <a:lnTo>
                  <a:pt x="1450" y="338"/>
                </a:lnTo>
                <a:lnTo>
                  <a:pt x="1452" y="338"/>
                </a:lnTo>
                <a:lnTo>
                  <a:pt x="1456" y="340"/>
                </a:lnTo>
                <a:lnTo>
                  <a:pt x="1458" y="340"/>
                </a:lnTo>
                <a:lnTo>
                  <a:pt x="1460" y="340"/>
                </a:lnTo>
                <a:lnTo>
                  <a:pt x="1469" y="338"/>
                </a:lnTo>
                <a:lnTo>
                  <a:pt x="1473" y="336"/>
                </a:lnTo>
                <a:lnTo>
                  <a:pt x="1479" y="336"/>
                </a:lnTo>
                <a:lnTo>
                  <a:pt x="1492" y="338"/>
                </a:lnTo>
                <a:lnTo>
                  <a:pt x="1500" y="338"/>
                </a:lnTo>
                <a:lnTo>
                  <a:pt x="1504" y="338"/>
                </a:lnTo>
                <a:lnTo>
                  <a:pt x="1504" y="336"/>
                </a:lnTo>
                <a:lnTo>
                  <a:pt x="1504" y="336"/>
                </a:lnTo>
                <a:lnTo>
                  <a:pt x="1502" y="333"/>
                </a:lnTo>
                <a:lnTo>
                  <a:pt x="1502" y="333"/>
                </a:lnTo>
                <a:lnTo>
                  <a:pt x="1502" y="331"/>
                </a:lnTo>
                <a:lnTo>
                  <a:pt x="1502" y="331"/>
                </a:lnTo>
                <a:close/>
                <a:moveTo>
                  <a:pt x="1217" y="204"/>
                </a:moveTo>
                <a:lnTo>
                  <a:pt x="1240" y="204"/>
                </a:lnTo>
                <a:lnTo>
                  <a:pt x="1249" y="206"/>
                </a:lnTo>
                <a:lnTo>
                  <a:pt x="1249" y="204"/>
                </a:lnTo>
                <a:lnTo>
                  <a:pt x="1253" y="204"/>
                </a:lnTo>
                <a:lnTo>
                  <a:pt x="1253" y="204"/>
                </a:lnTo>
                <a:lnTo>
                  <a:pt x="1255" y="199"/>
                </a:lnTo>
                <a:lnTo>
                  <a:pt x="1259" y="199"/>
                </a:lnTo>
                <a:lnTo>
                  <a:pt x="1257" y="197"/>
                </a:lnTo>
                <a:lnTo>
                  <a:pt x="1255" y="195"/>
                </a:lnTo>
                <a:lnTo>
                  <a:pt x="1253" y="195"/>
                </a:lnTo>
                <a:lnTo>
                  <a:pt x="1253" y="195"/>
                </a:lnTo>
                <a:lnTo>
                  <a:pt x="1247" y="195"/>
                </a:lnTo>
                <a:lnTo>
                  <a:pt x="1236" y="195"/>
                </a:lnTo>
                <a:lnTo>
                  <a:pt x="1232" y="195"/>
                </a:lnTo>
                <a:lnTo>
                  <a:pt x="1228" y="195"/>
                </a:lnTo>
                <a:lnTo>
                  <a:pt x="1224" y="195"/>
                </a:lnTo>
                <a:lnTo>
                  <a:pt x="1222" y="195"/>
                </a:lnTo>
                <a:lnTo>
                  <a:pt x="1215" y="197"/>
                </a:lnTo>
                <a:lnTo>
                  <a:pt x="1213" y="197"/>
                </a:lnTo>
                <a:lnTo>
                  <a:pt x="1213" y="197"/>
                </a:lnTo>
                <a:lnTo>
                  <a:pt x="1213" y="199"/>
                </a:lnTo>
                <a:lnTo>
                  <a:pt x="1213" y="199"/>
                </a:lnTo>
                <a:lnTo>
                  <a:pt x="1215" y="204"/>
                </a:lnTo>
                <a:lnTo>
                  <a:pt x="1217" y="204"/>
                </a:lnTo>
                <a:close/>
                <a:moveTo>
                  <a:pt x="1305" y="289"/>
                </a:moveTo>
                <a:lnTo>
                  <a:pt x="1310" y="289"/>
                </a:lnTo>
                <a:lnTo>
                  <a:pt x="1312" y="289"/>
                </a:lnTo>
                <a:lnTo>
                  <a:pt x="1314" y="287"/>
                </a:lnTo>
                <a:lnTo>
                  <a:pt x="1316" y="287"/>
                </a:lnTo>
                <a:lnTo>
                  <a:pt x="1316" y="287"/>
                </a:lnTo>
                <a:lnTo>
                  <a:pt x="1316" y="285"/>
                </a:lnTo>
                <a:lnTo>
                  <a:pt x="1316" y="285"/>
                </a:lnTo>
                <a:lnTo>
                  <a:pt x="1316" y="285"/>
                </a:lnTo>
                <a:lnTo>
                  <a:pt x="1316" y="285"/>
                </a:lnTo>
                <a:lnTo>
                  <a:pt x="1318" y="285"/>
                </a:lnTo>
                <a:lnTo>
                  <a:pt x="1318" y="283"/>
                </a:lnTo>
                <a:lnTo>
                  <a:pt x="1318" y="283"/>
                </a:lnTo>
                <a:lnTo>
                  <a:pt x="1320" y="283"/>
                </a:lnTo>
                <a:lnTo>
                  <a:pt x="1320" y="283"/>
                </a:lnTo>
                <a:lnTo>
                  <a:pt x="1320" y="285"/>
                </a:lnTo>
                <a:lnTo>
                  <a:pt x="1320" y="285"/>
                </a:lnTo>
                <a:lnTo>
                  <a:pt x="1322" y="285"/>
                </a:lnTo>
                <a:lnTo>
                  <a:pt x="1322" y="283"/>
                </a:lnTo>
                <a:lnTo>
                  <a:pt x="1324" y="281"/>
                </a:lnTo>
                <a:lnTo>
                  <a:pt x="1326" y="283"/>
                </a:lnTo>
                <a:lnTo>
                  <a:pt x="1326" y="283"/>
                </a:lnTo>
                <a:lnTo>
                  <a:pt x="1328" y="283"/>
                </a:lnTo>
                <a:lnTo>
                  <a:pt x="1328" y="285"/>
                </a:lnTo>
                <a:lnTo>
                  <a:pt x="1326" y="287"/>
                </a:lnTo>
                <a:lnTo>
                  <a:pt x="1324" y="289"/>
                </a:lnTo>
                <a:lnTo>
                  <a:pt x="1324" y="289"/>
                </a:lnTo>
                <a:lnTo>
                  <a:pt x="1324" y="289"/>
                </a:lnTo>
                <a:lnTo>
                  <a:pt x="1326" y="292"/>
                </a:lnTo>
                <a:lnTo>
                  <a:pt x="1326" y="292"/>
                </a:lnTo>
                <a:lnTo>
                  <a:pt x="1333" y="292"/>
                </a:lnTo>
                <a:lnTo>
                  <a:pt x="1339" y="292"/>
                </a:lnTo>
                <a:lnTo>
                  <a:pt x="1343" y="292"/>
                </a:lnTo>
                <a:lnTo>
                  <a:pt x="1347" y="292"/>
                </a:lnTo>
                <a:lnTo>
                  <a:pt x="1351" y="292"/>
                </a:lnTo>
                <a:lnTo>
                  <a:pt x="1351" y="292"/>
                </a:lnTo>
                <a:lnTo>
                  <a:pt x="1351" y="289"/>
                </a:lnTo>
                <a:lnTo>
                  <a:pt x="1351" y="289"/>
                </a:lnTo>
                <a:lnTo>
                  <a:pt x="1358" y="292"/>
                </a:lnTo>
                <a:lnTo>
                  <a:pt x="1358" y="289"/>
                </a:lnTo>
                <a:lnTo>
                  <a:pt x="1360" y="289"/>
                </a:lnTo>
                <a:lnTo>
                  <a:pt x="1362" y="292"/>
                </a:lnTo>
                <a:lnTo>
                  <a:pt x="1364" y="292"/>
                </a:lnTo>
                <a:lnTo>
                  <a:pt x="1368" y="292"/>
                </a:lnTo>
                <a:lnTo>
                  <a:pt x="1368" y="289"/>
                </a:lnTo>
                <a:lnTo>
                  <a:pt x="1368" y="289"/>
                </a:lnTo>
                <a:lnTo>
                  <a:pt x="1370" y="289"/>
                </a:lnTo>
                <a:lnTo>
                  <a:pt x="1370" y="289"/>
                </a:lnTo>
                <a:lnTo>
                  <a:pt x="1370" y="289"/>
                </a:lnTo>
                <a:lnTo>
                  <a:pt x="1372" y="292"/>
                </a:lnTo>
                <a:lnTo>
                  <a:pt x="1375" y="292"/>
                </a:lnTo>
                <a:lnTo>
                  <a:pt x="1375" y="292"/>
                </a:lnTo>
                <a:lnTo>
                  <a:pt x="1375" y="289"/>
                </a:lnTo>
                <a:lnTo>
                  <a:pt x="1377" y="289"/>
                </a:lnTo>
                <a:lnTo>
                  <a:pt x="1377" y="289"/>
                </a:lnTo>
                <a:lnTo>
                  <a:pt x="1379" y="289"/>
                </a:lnTo>
                <a:lnTo>
                  <a:pt x="1381" y="292"/>
                </a:lnTo>
                <a:lnTo>
                  <a:pt x="1385" y="292"/>
                </a:lnTo>
                <a:lnTo>
                  <a:pt x="1387" y="292"/>
                </a:lnTo>
                <a:lnTo>
                  <a:pt x="1393" y="289"/>
                </a:lnTo>
                <a:lnTo>
                  <a:pt x="1395" y="289"/>
                </a:lnTo>
                <a:lnTo>
                  <a:pt x="1398" y="289"/>
                </a:lnTo>
                <a:lnTo>
                  <a:pt x="1400" y="287"/>
                </a:lnTo>
                <a:lnTo>
                  <a:pt x="1400" y="287"/>
                </a:lnTo>
                <a:lnTo>
                  <a:pt x="1400" y="283"/>
                </a:lnTo>
                <a:lnTo>
                  <a:pt x="1400" y="283"/>
                </a:lnTo>
                <a:lnTo>
                  <a:pt x="1398" y="281"/>
                </a:lnTo>
                <a:lnTo>
                  <a:pt x="1398" y="281"/>
                </a:lnTo>
                <a:lnTo>
                  <a:pt x="1398" y="281"/>
                </a:lnTo>
                <a:lnTo>
                  <a:pt x="1398" y="281"/>
                </a:lnTo>
                <a:lnTo>
                  <a:pt x="1400" y="281"/>
                </a:lnTo>
                <a:lnTo>
                  <a:pt x="1402" y="283"/>
                </a:lnTo>
                <a:lnTo>
                  <a:pt x="1404" y="283"/>
                </a:lnTo>
                <a:lnTo>
                  <a:pt x="1404" y="283"/>
                </a:lnTo>
                <a:lnTo>
                  <a:pt x="1404" y="283"/>
                </a:lnTo>
                <a:lnTo>
                  <a:pt x="1404" y="285"/>
                </a:lnTo>
                <a:lnTo>
                  <a:pt x="1404" y="285"/>
                </a:lnTo>
                <a:lnTo>
                  <a:pt x="1404" y="287"/>
                </a:lnTo>
                <a:lnTo>
                  <a:pt x="1406" y="289"/>
                </a:lnTo>
                <a:lnTo>
                  <a:pt x="1406" y="289"/>
                </a:lnTo>
                <a:lnTo>
                  <a:pt x="1410" y="292"/>
                </a:lnTo>
                <a:lnTo>
                  <a:pt x="1410" y="292"/>
                </a:lnTo>
                <a:lnTo>
                  <a:pt x="1414" y="292"/>
                </a:lnTo>
                <a:lnTo>
                  <a:pt x="1419" y="292"/>
                </a:lnTo>
                <a:lnTo>
                  <a:pt x="1421" y="292"/>
                </a:lnTo>
                <a:lnTo>
                  <a:pt x="1423" y="292"/>
                </a:lnTo>
                <a:lnTo>
                  <a:pt x="1425" y="292"/>
                </a:lnTo>
                <a:lnTo>
                  <a:pt x="1429" y="289"/>
                </a:lnTo>
                <a:lnTo>
                  <a:pt x="1431" y="289"/>
                </a:lnTo>
                <a:lnTo>
                  <a:pt x="1444" y="289"/>
                </a:lnTo>
                <a:lnTo>
                  <a:pt x="1446" y="289"/>
                </a:lnTo>
                <a:lnTo>
                  <a:pt x="1446" y="287"/>
                </a:lnTo>
                <a:lnTo>
                  <a:pt x="1446" y="285"/>
                </a:lnTo>
                <a:lnTo>
                  <a:pt x="1446" y="285"/>
                </a:lnTo>
                <a:lnTo>
                  <a:pt x="1446" y="283"/>
                </a:lnTo>
                <a:lnTo>
                  <a:pt x="1446" y="283"/>
                </a:lnTo>
                <a:lnTo>
                  <a:pt x="1446" y="283"/>
                </a:lnTo>
                <a:lnTo>
                  <a:pt x="1444" y="281"/>
                </a:lnTo>
                <a:lnTo>
                  <a:pt x="1444" y="279"/>
                </a:lnTo>
                <a:lnTo>
                  <a:pt x="1444" y="279"/>
                </a:lnTo>
                <a:lnTo>
                  <a:pt x="1446" y="281"/>
                </a:lnTo>
                <a:lnTo>
                  <a:pt x="1450" y="281"/>
                </a:lnTo>
                <a:lnTo>
                  <a:pt x="1456" y="281"/>
                </a:lnTo>
                <a:lnTo>
                  <a:pt x="1458" y="279"/>
                </a:lnTo>
                <a:lnTo>
                  <a:pt x="1456" y="279"/>
                </a:lnTo>
                <a:lnTo>
                  <a:pt x="1456" y="277"/>
                </a:lnTo>
                <a:lnTo>
                  <a:pt x="1454" y="277"/>
                </a:lnTo>
                <a:lnTo>
                  <a:pt x="1452" y="277"/>
                </a:lnTo>
                <a:lnTo>
                  <a:pt x="1448" y="277"/>
                </a:lnTo>
                <a:lnTo>
                  <a:pt x="1446" y="277"/>
                </a:lnTo>
                <a:lnTo>
                  <a:pt x="1446" y="277"/>
                </a:lnTo>
                <a:lnTo>
                  <a:pt x="1444" y="277"/>
                </a:lnTo>
                <a:lnTo>
                  <a:pt x="1444" y="275"/>
                </a:lnTo>
                <a:lnTo>
                  <a:pt x="1450" y="275"/>
                </a:lnTo>
                <a:lnTo>
                  <a:pt x="1454" y="271"/>
                </a:lnTo>
                <a:lnTo>
                  <a:pt x="1456" y="271"/>
                </a:lnTo>
                <a:lnTo>
                  <a:pt x="1456" y="269"/>
                </a:lnTo>
                <a:lnTo>
                  <a:pt x="1454" y="266"/>
                </a:lnTo>
                <a:lnTo>
                  <a:pt x="1454" y="264"/>
                </a:lnTo>
                <a:lnTo>
                  <a:pt x="1452" y="264"/>
                </a:lnTo>
                <a:lnTo>
                  <a:pt x="1448" y="264"/>
                </a:lnTo>
                <a:lnTo>
                  <a:pt x="1446" y="264"/>
                </a:lnTo>
                <a:lnTo>
                  <a:pt x="1444" y="262"/>
                </a:lnTo>
                <a:lnTo>
                  <a:pt x="1448" y="262"/>
                </a:lnTo>
                <a:lnTo>
                  <a:pt x="1448" y="260"/>
                </a:lnTo>
                <a:lnTo>
                  <a:pt x="1446" y="260"/>
                </a:lnTo>
                <a:lnTo>
                  <a:pt x="1444" y="258"/>
                </a:lnTo>
                <a:lnTo>
                  <a:pt x="1442" y="258"/>
                </a:lnTo>
                <a:lnTo>
                  <a:pt x="1433" y="258"/>
                </a:lnTo>
                <a:lnTo>
                  <a:pt x="1433" y="258"/>
                </a:lnTo>
                <a:lnTo>
                  <a:pt x="1431" y="258"/>
                </a:lnTo>
                <a:lnTo>
                  <a:pt x="1431" y="258"/>
                </a:lnTo>
                <a:lnTo>
                  <a:pt x="1431" y="256"/>
                </a:lnTo>
                <a:lnTo>
                  <a:pt x="1431" y="256"/>
                </a:lnTo>
                <a:lnTo>
                  <a:pt x="1425" y="254"/>
                </a:lnTo>
                <a:lnTo>
                  <a:pt x="1419" y="254"/>
                </a:lnTo>
                <a:lnTo>
                  <a:pt x="1414" y="254"/>
                </a:lnTo>
                <a:lnTo>
                  <a:pt x="1412" y="254"/>
                </a:lnTo>
                <a:lnTo>
                  <a:pt x="1404" y="256"/>
                </a:lnTo>
                <a:lnTo>
                  <a:pt x="1402" y="256"/>
                </a:lnTo>
                <a:lnTo>
                  <a:pt x="1395" y="254"/>
                </a:lnTo>
                <a:lnTo>
                  <a:pt x="1391" y="254"/>
                </a:lnTo>
                <a:lnTo>
                  <a:pt x="1391" y="254"/>
                </a:lnTo>
                <a:lnTo>
                  <a:pt x="1389" y="256"/>
                </a:lnTo>
                <a:lnTo>
                  <a:pt x="1383" y="258"/>
                </a:lnTo>
                <a:lnTo>
                  <a:pt x="1381" y="258"/>
                </a:lnTo>
                <a:lnTo>
                  <a:pt x="1377" y="258"/>
                </a:lnTo>
                <a:lnTo>
                  <a:pt x="1370" y="260"/>
                </a:lnTo>
                <a:lnTo>
                  <a:pt x="1368" y="260"/>
                </a:lnTo>
                <a:lnTo>
                  <a:pt x="1362" y="262"/>
                </a:lnTo>
                <a:lnTo>
                  <a:pt x="1360" y="262"/>
                </a:lnTo>
                <a:lnTo>
                  <a:pt x="1364" y="264"/>
                </a:lnTo>
                <a:lnTo>
                  <a:pt x="1362" y="266"/>
                </a:lnTo>
                <a:lnTo>
                  <a:pt x="1358" y="266"/>
                </a:lnTo>
                <a:lnTo>
                  <a:pt x="1356" y="264"/>
                </a:lnTo>
                <a:lnTo>
                  <a:pt x="1354" y="264"/>
                </a:lnTo>
                <a:lnTo>
                  <a:pt x="1349" y="262"/>
                </a:lnTo>
                <a:lnTo>
                  <a:pt x="1343" y="260"/>
                </a:lnTo>
                <a:lnTo>
                  <a:pt x="1341" y="260"/>
                </a:lnTo>
                <a:lnTo>
                  <a:pt x="1339" y="262"/>
                </a:lnTo>
                <a:lnTo>
                  <a:pt x="1339" y="262"/>
                </a:lnTo>
                <a:lnTo>
                  <a:pt x="1339" y="262"/>
                </a:lnTo>
                <a:lnTo>
                  <a:pt x="1337" y="260"/>
                </a:lnTo>
                <a:lnTo>
                  <a:pt x="1331" y="262"/>
                </a:lnTo>
                <a:lnTo>
                  <a:pt x="1324" y="258"/>
                </a:lnTo>
                <a:lnTo>
                  <a:pt x="1324" y="258"/>
                </a:lnTo>
                <a:lnTo>
                  <a:pt x="1322" y="258"/>
                </a:lnTo>
                <a:lnTo>
                  <a:pt x="1322" y="258"/>
                </a:lnTo>
                <a:lnTo>
                  <a:pt x="1320" y="260"/>
                </a:lnTo>
                <a:lnTo>
                  <a:pt x="1320" y="260"/>
                </a:lnTo>
                <a:lnTo>
                  <a:pt x="1320" y="262"/>
                </a:lnTo>
                <a:lnTo>
                  <a:pt x="1322" y="262"/>
                </a:lnTo>
                <a:lnTo>
                  <a:pt x="1320" y="264"/>
                </a:lnTo>
                <a:lnTo>
                  <a:pt x="1320" y="264"/>
                </a:lnTo>
                <a:lnTo>
                  <a:pt x="1320" y="264"/>
                </a:lnTo>
                <a:lnTo>
                  <a:pt x="1314" y="260"/>
                </a:lnTo>
                <a:lnTo>
                  <a:pt x="1314" y="260"/>
                </a:lnTo>
                <a:lnTo>
                  <a:pt x="1310" y="260"/>
                </a:lnTo>
                <a:lnTo>
                  <a:pt x="1310" y="260"/>
                </a:lnTo>
                <a:lnTo>
                  <a:pt x="1314" y="258"/>
                </a:lnTo>
                <a:lnTo>
                  <a:pt x="1314" y="258"/>
                </a:lnTo>
                <a:lnTo>
                  <a:pt x="1316" y="256"/>
                </a:lnTo>
                <a:lnTo>
                  <a:pt x="1316" y="256"/>
                </a:lnTo>
                <a:lnTo>
                  <a:pt x="1314" y="254"/>
                </a:lnTo>
                <a:lnTo>
                  <a:pt x="1312" y="252"/>
                </a:lnTo>
                <a:lnTo>
                  <a:pt x="1310" y="252"/>
                </a:lnTo>
                <a:lnTo>
                  <a:pt x="1307" y="252"/>
                </a:lnTo>
                <a:lnTo>
                  <a:pt x="1307" y="250"/>
                </a:lnTo>
                <a:lnTo>
                  <a:pt x="1305" y="250"/>
                </a:lnTo>
                <a:lnTo>
                  <a:pt x="1303" y="250"/>
                </a:lnTo>
                <a:lnTo>
                  <a:pt x="1301" y="248"/>
                </a:lnTo>
                <a:lnTo>
                  <a:pt x="1301" y="248"/>
                </a:lnTo>
                <a:lnTo>
                  <a:pt x="1293" y="245"/>
                </a:lnTo>
                <a:lnTo>
                  <a:pt x="1293" y="245"/>
                </a:lnTo>
                <a:lnTo>
                  <a:pt x="1289" y="243"/>
                </a:lnTo>
                <a:lnTo>
                  <a:pt x="1284" y="243"/>
                </a:lnTo>
                <a:lnTo>
                  <a:pt x="1284" y="241"/>
                </a:lnTo>
                <a:lnTo>
                  <a:pt x="1287" y="241"/>
                </a:lnTo>
                <a:lnTo>
                  <a:pt x="1293" y="243"/>
                </a:lnTo>
                <a:lnTo>
                  <a:pt x="1299" y="243"/>
                </a:lnTo>
                <a:lnTo>
                  <a:pt x="1312" y="243"/>
                </a:lnTo>
                <a:lnTo>
                  <a:pt x="1314" y="241"/>
                </a:lnTo>
                <a:lnTo>
                  <a:pt x="1316" y="241"/>
                </a:lnTo>
                <a:lnTo>
                  <a:pt x="1316" y="241"/>
                </a:lnTo>
                <a:lnTo>
                  <a:pt x="1314" y="239"/>
                </a:lnTo>
                <a:lnTo>
                  <a:pt x="1291" y="235"/>
                </a:lnTo>
                <a:lnTo>
                  <a:pt x="1284" y="235"/>
                </a:lnTo>
                <a:lnTo>
                  <a:pt x="1282" y="235"/>
                </a:lnTo>
                <a:lnTo>
                  <a:pt x="1282" y="233"/>
                </a:lnTo>
                <a:lnTo>
                  <a:pt x="1284" y="233"/>
                </a:lnTo>
                <a:lnTo>
                  <a:pt x="1284" y="233"/>
                </a:lnTo>
                <a:lnTo>
                  <a:pt x="1287" y="233"/>
                </a:lnTo>
                <a:lnTo>
                  <a:pt x="1291" y="233"/>
                </a:lnTo>
                <a:lnTo>
                  <a:pt x="1295" y="235"/>
                </a:lnTo>
                <a:lnTo>
                  <a:pt x="1297" y="233"/>
                </a:lnTo>
                <a:lnTo>
                  <a:pt x="1295" y="233"/>
                </a:lnTo>
                <a:lnTo>
                  <a:pt x="1295" y="233"/>
                </a:lnTo>
                <a:lnTo>
                  <a:pt x="1293" y="231"/>
                </a:lnTo>
                <a:lnTo>
                  <a:pt x="1289" y="229"/>
                </a:lnTo>
                <a:lnTo>
                  <a:pt x="1284" y="229"/>
                </a:lnTo>
                <a:lnTo>
                  <a:pt x="1282" y="229"/>
                </a:lnTo>
                <a:lnTo>
                  <a:pt x="1278" y="229"/>
                </a:lnTo>
                <a:lnTo>
                  <a:pt x="1270" y="231"/>
                </a:lnTo>
                <a:lnTo>
                  <a:pt x="1263" y="231"/>
                </a:lnTo>
                <a:lnTo>
                  <a:pt x="1261" y="231"/>
                </a:lnTo>
                <a:lnTo>
                  <a:pt x="1255" y="235"/>
                </a:lnTo>
                <a:lnTo>
                  <a:pt x="1253" y="235"/>
                </a:lnTo>
                <a:lnTo>
                  <a:pt x="1253" y="233"/>
                </a:lnTo>
                <a:lnTo>
                  <a:pt x="1255" y="233"/>
                </a:lnTo>
                <a:lnTo>
                  <a:pt x="1255" y="231"/>
                </a:lnTo>
                <a:lnTo>
                  <a:pt x="1257" y="229"/>
                </a:lnTo>
                <a:lnTo>
                  <a:pt x="1257" y="229"/>
                </a:lnTo>
                <a:lnTo>
                  <a:pt x="1257" y="229"/>
                </a:lnTo>
                <a:lnTo>
                  <a:pt x="1257" y="227"/>
                </a:lnTo>
                <a:lnTo>
                  <a:pt x="1257" y="227"/>
                </a:lnTo>
                <a:lnTo>
                  <a:pt x="1257" y="224"/>
                </a:lnTo>
                <a:lnTo>
                  <a:pt x="1257" y="224"/>
                </a:lnTo>
                <a:lnTo>
                  <a:pt x="1255" y="224"/>
                </a:lnTo>
                <a:lnTo>
                  <a:pt x="1251" y="222"/>
                </a:lnTo>
                <a:lnTo>
                  <a:pt x="1249" y="220"/>
                </a:lnTo>
                <a:lnTo>
                  <a:pt x="1247" y="220"/>
                </a:lnTo>
                <a:lnTo>
                  <a:pt x="1245" y="220"/>
                </a:lnTo>
                <a:lnTo>
                  <a:pt x="1243" y="220"/>
                </a:lnTo>
                <a:lnTo>
                  <a:pt x="1236" y="220"/>
                </a:lnTo>
                <a:lnTo>
                  <a:pt x="1230" y="218"/>
                </a:lnTo>
                <a:lnTo>
                  <a:pt x="1222" y="216"/>
                </a:lnTo>
                <a:lnTo>
                  <a:pt x="1219" y="216"/>
                </a:lnTo>
                <a:lnTo>
                  <a:pt x="1215" y="216"/>
                </a:lnTo>
                <a:lnTo>
                  <a:pt x="1211" y="218"/>
                </a:lnTo>
                <a:lnTo>
                  <a:pt x="1209" y="218"/>
                </a:lnTo>
                <a:lnTo>
                  <a:pt x="1207" y="218"/>
                </a:lnTo>
                <a:lnTo>
                  <a:pt x="1207" y="220"/>
                </a:lnTo>
                <a:lnTo>
                  <a:pt x="1205" y="220"/>
                </a:lnTo>
                <a:lnTo>
                  <a:pt x="1205" y="220"/>
                </a:lnTo>
                <a:lnTo>
                  <a:pt x="1205" y="222"/>
                </a:lnTo>
                <a:lnTo>
                  <a:pt x="1207" y="222"/>
                </a:lnTo>
                <a:lnTo>
                  <a:pt x="1211" y="224"/>
                </a:lnTo>
                <a:lnTo>
                  <a:pt x="1211" y="224"/>
                </a:lnTo>
                <a:lnTo>
                  <a:pt x="1211" y="224"/>
                </a:lnTo>
                <a:lnTo>
                  <a:pt x="1209" y="227"/>
                </a:lnTo>
                <a:lnTo>
                  <a:pt x="1207" y="224"/>
                </a:lnTo>
                <a:lnTo>
                  <a:pt x="1205" y="224"/>
                </a:lnTo>
                <a:lnTo>
                  <a:pt x="1205" y="224"/>
                </a:lnTo>
                <a:lnTo>
                  <a:pt x="1205" y="227"/>
                </a:lnTo>
                <a:lnTo>
                  <a:pt x="1205" y="227"/>
                </a:lnTo>
                <a:lnTo>
                  <a:pt x="1205" y="227"/>
                </a:lnTo>
                <a:lnTo>
                  <a:pt x="1207" y="227"/>
                </a:lnTo>
                <a:lnTo>
                  <a:pt x="1217" y="231"/>
                </a:lnTo>
                <a:lnTo>
                  <a:pt x="1219" y="231"/>
                </a:lnTo>
                <a:lnTo>
                  <a:pt x="1222" y="231"/>
                </a:lnTo>
                <a:lnTo>
                  <a:pt x="1222" y="231"/>
                </a:lnTo>
                <a:lnTo>
                  <a:pt x="1219" y="233"/>
                </a:lnTo>
                <a:lnTo>
                  <a:pt x="1217" y="233"/>
                </a:lnTo>
                <a:lnTo>
                  <a:pt x="1217" y="233"/>
                </a:lnTo>
                <a:lnTo>
                  <a:pt x="1217" y="235"/>
                </a:lnTo>
                <a:lnTo>
                  <a:pt x="1219" y="235"/>
                </a:lnTo>
                <a:lnTo>
                  <a:pt x="1226" y="237"/>
                </a:lnTo>
                <a:lnTo>
                  <a:pt x="1228" y="241"/>
                </a:lnTo>
                <a:lnTo>
                  <a:pt x="1232" y="241"/>
                </a:lnTo>
                <a:lnTo>
                  <a:pt x="1236" y="239"/>
                </a:lnTo>
                <a:lnTo>
                  <a:pt x="1238" y="239"/>
                </a:lnTo>
                <a:lnTo>
                  <a:pt x="1240" y="239"/>
                </a:lnTo>
                <a:lnTo>
                  <a:pt x="1249" y="241"/>
                </a:lnTo>
                <a:lnTo>
                  <a:pt x="1251" y="239"/>
                </a:lnTo>
                <a:lnTo>
                  <a:pt x="1251" y="239"/>
                </a:lnTo>
                <a:lnTo>
                  <a:pt x="1253" y="239"/>
                </a:lnTo>
                <a:lnTo>
                  <a:pt x="1255" y="237"/>
                </a:lnTo>
                <a:lnTo>
                  <a:pt x="1257" y="237"/>
                </a:lnTo>
                <a:lnTo>
                  <a:pt x="1259" y="237"/>
                </a:lnTo>
                <a:lnTo>
                  <a:pt x="1261" y="241"/>
                </a:lnTo>
                <a:lnTo>
                  <a:pt x="1266" y="245"/>
                </a:lnTo>
                <a:lnTo>
                  <a:pt x="1268" y="250"/>
                </a:lnTo>
                <a:lnTo>
                  <a:pt x="1270" y="252"/>
                </a:lnTo>
                <a:lnTo>
                  <a:pt x="1272" y="252"/>
                </a:lnTo>
                <a:lnTo>
                  <a:pt x="1272" y="254"/>
                </a:lnTo>
                <a:lnTo>
                  <a:pt x="1274" y="256"/>
                </a:lnTo>
                <a:lnTo>
                  <a:pt x="1274" y="258"/>
                </a:lnTo>
                <a:lnTo>
                  <a:pt x="1274" y="258"/>
                </a:lnTo>
                <a:lnTo>
                  <a:pt x="1274" y="260"/>
                </a:lnTo>
                <a:lnTo>
                  <a:pt x="1270" y="264"/>
                </a:lnTo>
                <a:lnTo>
                  <a:pt x="1270" y="266"/>
                </a:lnTo>
                <a:lnTo>
                  <a:pt x="1268" y="266"/>
                </a:lnTo>
                <a:lnTo>
                  <a:pt x="1268" y="266"/>
                </a:lnTo>
                <a:lnTo>
                  <a:pt x="1270" y="269"/>
                </a:lnTo>
                <a:lnTo>
                  <a:pt x="1270" y="271"/>
                </a:lnTo>
                <a:lnTo>
                  <a:pt x="1270" y="271"/>
                </a:lnTo>
                <a:lnTo>
                  <a:pt x="1272" y="273"/>
                </a:lnTo>
                <a:lnTo>
                  <a:pt x="1274" y="273"/>
                </a:lnTo>
                <a:lnTo>
                  <a:pt x="1274" y="275"/>
                </a:lnTo>
                <a:lnTo>
                  <a:pt x="1272" y="275"/>
                </a:lnTo>
                <a:lnTo>
                  <a:pt x="1272" y="275"/>
                </a:lnTo>
                <a:lnTo>
                  <a:pt x="1274" y="279"/>
                </a:lnTo>
                <a:lnTo>
                  <a:pt x="1276" y="283"/>
                </a:lnTo>
                <a:lnTo>
                  <a:pt x="1276" y="285"/>
                </a:lnTo>
                <a:lnTo>
                  <a:pt x="1280" y="285"/>
                </a:lnTo>
                <a:lnTo>
                  <a:pt x="1282" y="287"/>
                </a:lnTo>
                <a:lnTo>
                  <a:pt x="1282" y="287"/>
                </a:lnTo>
                <a:lnTo>
                  <a:pt x="1284" y="287"/>
                </a:lnTo>
                <a:lnTo>
                  <a:pt x="1287" y="287"/>
                </a:lnTo>
                <a:lnTo>
                  <a:pt x="1287" y="287"/>
                </a:lnTo>
                <a:lnTo>
                  <a:pt x="1287" y="285"/>
                </a:lnTo>
                <a:lnTo>
                  <a:pt x="1287" y="285"/>
                </a:lnTo>
                <a:lnTo>
                  <a:pt x="1291" y="283"/>
                </a:lnTo>
                <a:lnTo>
                  <a:pt x="1291" y="283"/>
                </a:lnTo>
                <a:lnTo>
                  <a:pt x="1291" y="285"/>
                </a:lnTo>
                <a:lnTo>
                  <a:pt x="1291" y="285"/>
                </a:lnTo>
                <a:lnTo>
                  <a:pt x="1293" y="285"/>
                </a:lnTo>
                <a:lnTo>
                  <a:pt x="1295" y="287"/>
                </a:lnTo>
                <a:lnTo>
                  <a:pt x="1299" y="287"/>
                </a:lnTo>
                <a:lnTo>
                  <a:pt x="1303" y="289"/>
                </a:lnTo>
                <a:lnTo>
                  <a:pt x="1305" y="289"/>
                </a:lnTo>
                <a:close/>
                <a:moveTo>
                  <a:pt x="1307" y="208"/>
                </a:moveTo>
                <a:lnTo>
                  <a:pt x="1307" y="206"/>
                </a:lnTo>
                <a:lnTo>
                  <a:pt x="1305" y="204"/>
                </a:lnTo>
                <a:lnTo>
                  <a:pt x="1301" y="199"/>
                </a:lnTo>
                <a:lnTo>
                  <a:pt x="1297" y="199"/>
                </a:lnTo>
                <a:lnTo>
                  <a:pt x="1295" y="199"/>
                </a:lnTo>
                <a:lnTo>
                  <a:pt x="1291" y="199"/>
                </a:lnTo>
                <a:lnTo>
                  <a:pt x="1289" y="199"/>
                </a:lnTo>
                <a:lnTo>
                  <a:pt x="1289" y="199"/>
                </a:lnTo>
                <a:lnTo>
                  <a:pt x="1287" y="199"/>
                </a:lnTo>
                <a:lnTo>
                  <a:pt x="1287" y="201"/>
                </a:lnTo>
                <a:lnTo>
                  <a:pt x="1287" y="204"/>
                </a:lnTo>
                <a:lnTo>
                  <a:pt x="1287" y="206"/>
                </a:lnTo>
                <a:lnTo>
                  <a:pt x="1287" y="206"/>
                </a:lnTo>
                <a:lnTo>
                  <a:pt x="1289" y="208"/>
                </a:lnTo>
                <a:lnTo>
                  <a:pt x="1301" y="212"/>
                </a:lnTo>
                <a:lnTo>
                  <a:pt x="1303" y="212"/>
                </a:lnTo>
                <a:lnTo>
                  <a:pt x="1305" y="210"/>
                </a:lnTo>
                <a:lnTo>
                  <a:pt x="1307" y="210"/>
                </a:lnTo>
                <a:lnTo>
                  <a:pt x="1307" y="210"/>
                </a:lnTo>
                <a:lnTo>
                  <a:pt x="1307" y="208"/>
                </a:lnTo>
                <a:lnTo>
                  <a:pt x="1307" y="208"/>
                </a:lnTo>
                <a:close/>
                <a:moveTo>
                  <a:pt x="1307" y="227"/>
                </a:moveTo>
                <a:lnTo>
                  <a:pt x="1307" y="227"/>
                </a:lnTo>
                <a:lnTo>
                  <a:pt x="1307" y="227"/>
                </a:lnTo>
                <a:lnTo>
                  <a:pt x="1307" y="224"/>
                </a:lnTo>
                <a:lnTo>
                  <a:pt x="1307" y="224"/>
                </a:lnTo>
                <a:lnTo>
                  <a:pt x="1305" y="222"/>
                </a:lnTo>
                <a:lnTo>
                  <a:pt x="1301" y="222"/>
                </a:lnTo>
                <a:lnTo>
                  <a:pt x="1297" y="224"/>
                </a:lnTo>
                <a:lnTo>
                  <a:pt x="1297" y="224"/>
                </a:lnTo>
                <a:lnTo>
                  <a:pt x="1295" y="227"/>
                </a:lnTo>
                <a:lnTo>
                  <a:pt x="1295" y="227"/>
                </a:lnTo>
                <a:lnTo>
                  <a:pt x="1297" y="229"/>
                </a:lnTo>
                <a:lnTo>
                  <a:pt x="1299" y="231"/>
                </a:lnTo>
                <a:lnTo>
                  <a:pt x="1301" y="233"/>
                </a:lnTo>
                <a:lnTo>
                  <a:pt x="1303" y="233"/>
                </a:lnTo>
                <a:lnTo>
                  <a:pt x="1303" y="233"/>
                </a:lnTo>
                <a:lnTo>
                  <a:pt x="1305" y="233"/>
                </a:lnTo>
                <a:lnTo>
                  <a:pt x="1307" y="233"/>
                </a:lnTo>
                <a:lnTo>
                  <a:pt x="1307" y="233"/>
                </a:lnTo>
                <a:lnTo>
                  <a:pt x="1307" y="233"/>
                </a:lnTo>
                <a:lnTo>
                  <a:pt x="1307" y="233"/>
                </a:lnTo>
                <a:lnTo>
                  <a:pt x="1307" y="231"/>
                </a:lnTo>
                <a:lnTo>
                  <a:pt x="1307" y="231"/>
                </a:lnTo>
                <a:lnTo>
                  <a:pt x="1307" y="229"/>
                </a:lnTo>
                <a:lnTo>
                  <a:pt x="1307" y="229"/>
                </a:lnTo>
                <a:lnTo>
                  <a:pt x="1307" y="227"/>
                </a:lnTo>
                <a:close/>
                <a:moveTo>
                  <a:pt x="832" y="243"/>
                </a:moveTo>
                <a:lnTo>
                  <a:pt x="832" y="243"/>
                </a:lnTo>
                <a:lnTo>
                  <a:pt x="832" y="243"/>
                </a:lnTo>
                <a:lnTo>
                  <a:pt x="832" y="243"/>
                </a:lnTo>
                <a:lnTo>
                  <a:pt x="832" y="245"/>
                </a:lnTo>
                <a:lnTo>
                  <a:pt x="832" y="245"/>
                </a:lnTo>
                <a:lnTo>
                  <a:pt x="832" y="245"/>
                </a:lnTo>
                <a:lnTo>
                  <a:pt x="832" y="248"/>
                </a:lnTo>
                <a:lnTo>
                  <a:pt x="832" y="248"/>
                </a:lnTo>
                <a:lnTo>
                  <a:pt x="832" y="248"/>
                </a:lnTo>
                <a:lnTo>
                  <a:pt x="832" y="250"/>
                </a:lnTo>
                <a:lnTo>
                  <a:pt x="832" y="250"/>
                </a:lnTo>
                <a:lnTo>
                  <a:pt x="834" y="250"/>
                </a:lnTo>
                <a:lnTo>
                  <a:pt x="836" y="250"/>
                </a:lnTo>
                <a:lnTo>
                  <a:pt x="840" y="248"/>
                </a:lnTo>
                <a:lnTo>
                  <a:pt x="842" y="248"/>
                </a:lnTo>
                <a:lnTo>
                  <a:pt x="844" y="248"/>
                </a:lnTo>
                <a:lnTo>
                  <a:pt x="849" y="250"/>
                </a:lnTo>
                <a:lnTo>
                  <a:pt x="851" y="250"/>
                </a:lnTo>
                <a:lnTo>
                  <a:pt x="851" y="250"/>
                </a:lnTo>
                <a:lnTo>
                  <a:pt x="855" y="248"/>
                </a:lnTo>
                <a:lnTo>
                  <a:pt x="857" y="243"/>
                </a:lnTo>
                <a:lnTo>
                  <a:pt x="857" y="243"/>
                </a:lnTo>
                <a:lnTo>
                  <a:pt x="857" y="243"/>
                </a:lnTo>
                <a:lnTo>
                  <a:pt x="859" y="243"/>
                </a:lnTo>
                <a:lnTo>
                  <a:pt x="859" y="243"/>
                </a:lnTo>
                <a:lnTo>
                  <a:pt x="859" y="248"/>
                </a:lnTo>
                <a:lnTo>
                  <a:pt x="861" y="248"/>
                </a:lnTo>
                <a:lnTo>
                  <a:pt x="861" y="250"/>
                </a:lnTo>
                <a:lnTo>
                  <a:pt x="863" y="252"/>
                </a:lnTo>
                <a:lnTo>
                  <a:pt x="863" y="254"/>
                </a:lnTo>
                <a:lnTo>
                  <a:pt x="863" y="254"/>
                </a:lnTo>
                <a:lnTo>
                  <a:pt x="867" y="252"/>
                </a:lnTo>
                <a:lnTo>
                  <a:pt x="870" y="252"/>
                </a:lnTo>
                <a:lnTo>
                  <a:pt x="874" y="250"/>
                </a:lnTo>
                <a:lnTo>
                  <a:pt x="874" y="250"/>
                </a:lnTo>
                <a:lnTo>
                  <a:pt x="876" y="250"/>
                </a:lnTo>
                <a:lnTo>
                  <a:pt x="876" y="250"/>
                </a:lnTo>
                <a:lnTo>
                  <a:pt x="876" y="248"/>
                </a:lnTo>
                <a:lnTo>
                  <a:pt x="876" y="248"/>
                </a:lnTo>
                <a:lnTo>
                  <a:pt x="876" y="248"/>
                </a:lnTo>
                <a:lnTo>
                  <a:pt x="874" y="245"/>
                </a:lnTo>
                <a:lnTo>
                  <a:pt x="874" y="245"/>
                </a:lnTo>
                <a:lnTo>
                  <a:pt x="874" y="243"/>
                </a:lnTo>
                <a:lnTo>
                  <a:pt x="874" y="243"/>
                </a:lnTo>
                <a:lnTo>
                  <a:pt x="874" y="241"/>
                </a:lnTo>
                <a:lnTo>
                  <a:pt x="874" y="239"/>
                </a:lnTo>
                <a:lnTo>
                  <a:pt x="876" y="239"/>
                </a:lnTo>
                <a:lnTo>
                  <a:pt x="876" y="239"/>
                </a:lnTo>
                <a:lnTo>
                  <a:pt x="876" y="239"/>
                </a:lnTo>
                <a:lnTo>
                  <a:pt x="878" y="239"/>
                </a:lnTo>
                <a:lnTo>
                  <a:pt x="878" y="241"/>
                </a:lnTo>
                <a:lnTo>
                  <a:pt x="880" y="243"/>
                </a:lnTo>
                <a:lnTo>
                  <a:pt x="882" y="245"/>
                </a:lnTo>
                <a:lnTo>
                  <a:pt x="882" y="245"/>
                </a:lnTo>
                <a:lnTo>
                  <a:pt x="884" y="243"/>
                </a:lnTo>
                <a:lnTo>
                  <a:pt x="884" y="243"/>
                </a:lnTo>
                <a:lnTo>
                  <a:pt x="886" y="241"/>
                </a:lnTo>
                <a:lnTo>
                  <a:pt x="886" y="239"/>
                </a:lnTo>
                <a:lnTo>
                  <a:pt x="888" y="239"/>
                </a:lnTo>
                <a:lnTo>
                  <a:pt x="888" y="237"/>
                </a:lnTo>
                <a:lnTo>
                  <a:pt x="888" y="235"/>
                </a:lnTo>
                <a:lnTo>
                  <a:pt x="886" y="235"/>
                </a:lnTo>
                <a:lnTo>
                  <a:pt x="886" y="233"/>
                </a:lnTo>
                <a:lnTo>
                  <a:pt x="886" y="233"/>
                </a:lnTo>
                <a:lnTo>
                  <a:pt x="888" y="233"/>
                </a:lnTo>
                <a:lnTo>
                  <a:pt x="891" y="233"/>
                </a:lnTo>
                <a:lnTo>
                  <a:pt x="891" y="233"/>
                </a:lnTo>
                <a:lnTo>
                  <a:pt x="893" y="231"/>
                </a:lnTo>
                <a:lnTo>
                  <a:pt x="893" y="229"/>
                </a:lnTo>
                <a:lnTo>
                  <a:pt x="893" y="227"/>
                </a:lnTo>
                <a:lnTo>
                  <a:pt x="895" y="227"/>
                </a:lnTo>
                <a:lnTo>
                  <a:pt x="895" y="227"/>
                </a:lnTo>
                <a:lnTo>
                  <a:pt x="897" y="224"/>
                </a:lnTo>
                <a:lnTo>
                  <a:pt x="901" y="224"/>
                </a:lnTo>
                <a:lnTo>
                  <a:pt x="901" y="224"/>
                </a:lnTo>
                <a:lnTo>
                  <a:pt x="901" y="224"/>
                </a:lnTo>
                <a:lnTo>
                  <a:pt x="901" y="227"/>
                </a:lnTo>
                <a:lnTo>
                  <a:pt x="899" y="229"/>
                </a:lnTo>
                <a:lnTo>
                  <a:pt x="899" y="231"/>
                </a:lnTo>
                <a:lnTo>
                  <a:pt x="899" y="233"/>
                </a:lnTo>
                <a:lnTo>
                  <a:pt x="899" y="235"/>
                </a:lnTo>
                <a:lnTo>
                  <a:pt x="899" y="237"/>
                </a:lnTo>
                <a:lnTo>
                  <a:pt x="901" y="237"/>
                </a:lnTo>
                <a:lnTo>
                  <a:pt x="903" y="239"/>
                </a:lnTo>
                <a:lnTo>
                  <a:pt x="905" y="239"/>
                </a:lnTo>
                <a:lnTo>
                  <a:pt x="907" y="239"/>
                </a:lnTo>
                <a:lnTo>
                  <a:pt x="909" y="239"/>
                </a:lnTo>
                <a:lnTo>
                  <a:pt x="911" y="239"/>
                </a:lnTo>
                <a:lnTo>
                  <a:pt x="911" y="239"/>
                </a:lnTo>
                <a:lnTo>
                  <a:pt x="911" y="237"/>
                </a:lnTo>
                <a:lnTo>
                  <a:pt x="911" y="237"/>
                </a:lnTo>
                <a:lnTo>
                  <a:pt x="914" y="235"/>
                </a:lnTo>
                <a:lnTo>
                  <a:pt x="911" y="233"/>
                </a:lnTo>
                <a:lnTo>
                  <a:pt x="914" y="233"/>
                </a:lnTo>
                <a:lnTo>
                  <a:pt x="920" y="231"/>
                </a:lnTo>
                <a:lnTo>
                  <a:pt x="924" y="231"/>
                </a:lnTo>
                <a:lnTo>
                  <a:pt x="926" y="229"/>
                </a:lnTo>
                <a:lnTo>
                  <a:pt x="928" y="229"/>
                </a:lnTo>
                <a:lnTo>
                  <a:pt x="928" y="227"/>
                </a:lnTo>
                <a:lnTo>
                  <a:pt x="928" y="227"/>
                </a:lnTo>
                <a:lnTo>
                  <a:pt x="926" y="224"/>
                </a:lnTo>
                <a:lnTo>
                  <a:pt x="924" y="222"/>
                </a:lnTo>
                <a:lnTo>
                  <a:pt x="924" y="222"/>
                </a:lnTo>
                <a:lnTo>
                  <a:pt x="924" y="220"/>
                </a:lnTo>
                <a:lnTo>
                  <a:pt x="926" y="220"/>
                </a:lnTo>
                <a:lnTo>
                  <a:pt x="928" y="220"/>
                </a:lnTo>
                <a:lnTo>
                  <a:pt x="930" y="220"/>
                </a:lnTo>
                <a:lnTo>
                  <a:pt x="928" y="220"/>
                </a:lnTo>
                <a:lnTo>
                  <a:pt x="926" y="218"/>
                </a:lnTo>
                <a:lnTo>
                  <a:pt x="924" y="216"/>
                </a:lnTo>
                <a:lnTo>
                  <a:pt x="922" y="214"/>
                </a:lnTo>
                <a:lnTo>
                  <a:pt x="924" y="214"/>
                </a:lnTo>
                <a:lnTo>
                  <a:pt x="932" y="210"/>
                </a:lnTo>
                <a:lnTo>
                  <a:pt x="935" y="210"/>
                </a:lnTo>
                <a:lnTo>
                  <a:pt x="935" y="210"/>
                </a:lnTo>
                <a:lnTo>
                  <a:pt x="935" y="208"/>
                </a:lnTo>
                <a:lnTo>
                  <a:pt x="935" y="208"/>
                </a:lnTo>
                <a:lnTo>
                  <a:pt x="926" y="204"/>
                </a:lnTo>
                <a:lnTo>
                  <a:pt x="924" y="204"/>
                </a:lnTo>
                <a:lnTo>
                  <a:pt x="922" y="201"/>
                </a:lnTo>
                <a:lnTo>
                  <a:pt x="920" y="201"/>
                </a:lnTo>
                <a:lnTo>
                  <a:pt x="916" y="201"/>
                </a:lnTo>
                <a:lnTo>
                  <a:pt x="914" y="204"/>
                </a:lnTo>
                <a:lnTo>
                  <a:pt x="911" y="204"/>
                </a:lnTo>
                <a:lnTo>
                  <a:pt x="911" y="206"/>
                </a:lnTo>
                <a:lnTo>
                  <a:pt x="911" y="206"/>
                </a:lnTo>
                <a:lnTo>
                  <a:pt x="916" y="206"/>
                </a:lnTo>
                <a:lnTo>
                  <a:pt x="918" y="208"/>
                </a:lnTo>
                <a:lnTo>
                  <a:pt x="916" y="208"/>
                </a:lnTo>
                <a:lnTo>
                  <a:pt x="916" y="208"/>
                </a:lnTo>
                <a:lnTo>
                  <a:pt x="911" y="208"/>
                </a:lnTo>
                <a:lnTo>
                  <a:pt x="911" y="208"/>
                </a:lnTo>
                <a:lnTo>
                  <a:pt x="909" y="208"/>
                </a:lnTo>
                <a:lnTo>
                  <a:pt x="909" y="210"/>
                </a:lnTo>
                <a:lnTo>
                  <a:pt x="907" y="210"/>
                </a:lnTo>
                <a:lnTo>
                  <a:pt x="899" y="208"/>
                </a:lnTo>
                <a:lnTo>
                  <a:pt x="886" y="208"/>
                </a:lnTo>
                <a:lnTo>
                  <a:pt x="882" y="210"/>
                </a:lnTo>
                <a:lnTo>
                  <a:pt x="880" y="212"/>
                </a:lnTo>
                <a:lnTo>
                  <a:pt x="876" y="214"/>
                </a:lnTo>
                <a:lnTo>
                  <a:pt x="872" y="216"/>
                </a:lnTo>
                <a:lnTo>
                  <a:pt x="865" y="220"/>
                </a:lnTo>
                <a:lnTo>
                  <a:pt x="865" y="220"/>
                </a:lnTo>
                <a:lnTo>
                  <a:pt x="863" y="222"/>
                </a:lnTo>
                <a:lnTo>
                  <a:pt x="863" y="224"/>
                </a:lnTo>
                <a:lnTo>
                  <a:pt x="861" y="224"/>
                </a:lnTo>
                <a:lnTo>
                  <a:pt x="855" y="229"/>
                </a:lnTo>
                <a:lnTo>
                  <a:pt x="853" y="229"/>
                </a:lnTo>
                <a:lnTo>
                  <a:pt x="853" y="231"/>
                </a:lnTo>
                <a:lnTo>
                  <a:pt x="847" y="235"/>
                </a:lnTo>
                <a:lnTo>
                  <a:pt x="847" y="235"/>
                </a:lnTo>
                <a:lnTo>
                  <a:pt x="834" y="237"/>
                </a:lnTo>
                <a:lnTo>
                  <a:pt x="834" y="237"/>
                </a:lnTo>
                <a:lnTo>
                  <a:pt x="832" y="237"/>
                </a:lnTo>
                <a:lnTo>
                  <a:pt x="830" y="241"/>
                </a:lnTo>
                <a:lnTo>
                  <a:pt x="828" y="243"/>
                </a:lnTo>
                <a:lnTo>
                  <a:pt x="828" y="243"/>
                </a:lnTo>
                <a:lnTo>
                  <a:pt x="830" y="243"/>
                </a:lnTo>
                <a:lnTo>
                  <a:pt x="832" y="243"/>
                </a:lnTo>
                <a:close/>
                <a:moveTo>
                  <a:pt x="947" y="195"/>
                </a:moveTo>
                <a:lnTo>
                  <a:pt x="951" y="197"/>
                </a:lnTo>
                <a:lnTo>
                  <a:pt x="955" y="197"/>
                </a:lnTo>
                <a:lnTo>
                  <a:pt x="958" y="195"/>
                </a:lnTo>
                <a:lnTo>
                  <a:pt x="960" y="195"/>
                </a:lnTo>
                <a:lnTo>
                  <a:pt x="962" y="193"/>
                </a:lnTo>
                <a:lnTo>
                  <a:pt x="962" y="193"/>
                </a:lnTo>
                <a:lnTo>
                  <a:pt x="960" y="191"/>
                </a:lnTo>
                <a:lnTo>
                  <a:pt x="960" y="191"/>
                </a:lnTo>
                <a:lnTo>
                  <a:pt x="960" y="191"/>
                </a:lnTo>
                <a:lnTo>
                  <a:pt x="958" y="191"/>
                </a:lnTo>
                <a:lnTo>
                  <a:pt x="955" y="189"/>
                </a:lnTo>
                <a:lnTo>
                  <a:pt x="953" y="189"/>
                </a:lnTo>
                <a:lnTo>
                  <a:pt x="951" y="187"/>
                </a:lnTo>
                <a:lnTo>
                  <a:pt x="951" y="187"/>
                </a:lnTo>
                <a:lnTo>
                  <a:pt x="951" y="187"/>
                </a:lnTo>
                <a:lnTo>
                  <a:pt x="951" y="185"/>
                </a:lnTo>
                <a:lnTo>
                  <a:pt x="947" y="187"/>
                </a:lnTo>
                <a:lnTo>
                  <a:pt x="945" y="187"/>
                </a:lnTo>
                <a:lnTo>
                  <a:pt x="945" y="189"/>
                </a:lnTo>
                <a:lnTo>
                  <a:pt x="943" y="189"/>
                </a:lnTo>
                <a:lnTo>
                  <a:pt x="941" y="189"/>
                </a:lnTo>
                <a:lnTo>
                  <a:pt x="943" y="191"/>
                </a:lnTo>
                <a:lnTo>
                  <a:pt x="947" y="195"/>
                </a:lnTo>
                <a:close/>
                <a:moveTo>
                  <a:pt x="958" y="222"/>
                </a:moveTo>
                <a:lnTo>
                  <a:pt x="949" y="222"/>
                </a:lnTo>
                <a:lnTo>
                  <a:pt x="947" y="222"/>
                </a:lnTo>
                <a:lnTo>
                  <a:pt x="945" y="224"/>
                </a:lnTo>
                <a:lnTo>
                  <a:pt x="945" y="224"/>
                </a:lnTo>
                <a:lnTo>
                  <a:pt x="945" y="227"/>
                </a:lnTo>
                <a:lnTo>
                  <a:pt x="960" y="227"/>
                </a:lnTo>
                <a:lnTo>
                  <a:pt x="962" y="227"/>
                </a:lnTo>
                <a:lnTo>
                  <a:pt x="964" y="224"/>
                </a:lnTo>
                <a:lnTo>
                  <a:pt x="964" y="224"/>
                </a:lnTo>
                <a:lnTo>
                  <a:pt x="962" y="222"/>
                </a:lnTo>
                <a:lnTo>
                  <a:pt x="960" y="222"/>
                </a:lnTo>
                <a:lnTo>
                  <a:pt x="958" y="222"/>
                </a:lnTo>
                <a:close/>
                <a:moveTo>
                  <a:pt x="851" y="254"/>
                </a:moveTo>
                <a:lnTo>
                  <a:pt x="851" y="256"/>
                </a:lnTo>
                <a:lnTo>
                  <a:pt x="853" y="256"/>
                </a:lnTo>
                <a:lnTo>
                  <a:pt x="853" y="256"/>
                </a:lnTo>
                <a:lnTo>
                  <a:pt x="855" y="256"/>
                </a:lnTo>
                <a:lnTo>
                  <a:pt x="855" y="254"/>
                </a:lnTo>
                <a:lnTo>
                  <a:pt x="855" y="254"/>
                </a:lnTo>
                <a:lnTo>
                  <a:pt x="857" y="252"/>
                </a:lnTo>
                <a:lnTo>
                  <a:pt x="857" y="252"/>
                </a:lnTo>
                <a:lnTo>
                  <a:pt x="857" y="250"/>
                </a:lnTo>
                <a:lnTo>
                  <a:pt x="857" y="250"/>
                </a:lnTo>
                <a:lnTo>
                  <a:pt x="855" y="250"/>
                </a:lnTo>
                <a:lnTo>
                  <a:pt x="855" y="252"/>
                </a:lnTo>
                <a:lnTo>
                  <a:pt x="855" y="252"/>
                </a:lnTo>
                <a:lnTo>
                  <a:pt x="855" y="252"/>
                </a:lnTo>
                <a:lnTo>
                  <a:pt x="855" y="252"/>
                </a:lnTo>
                <a:lnTo>
                  <a:pt x="851" y="254"/>
                </a:lnTo>
                <a:close/>
                <a:moveTo>
                  <a:pt x="905" y="245"/>
                </a:moveTo>
                <a:lnTo>
                  <a:pt x="903" y="245"/>
                </a:lnTo>
                <a:lnTo>
                  <a:pt x="901" y="245"/>
                </a:lnTo>
                <a:lnTo>
                  <a:pt x="899" y="245"/>
                </a:lnTo>
                <a:lnTo>
                  <a:pt x="897" y="248"/>
                </a:lnTo>
                <a:lnTo>
                  <a:pt x="893" y="250"/>
                </a:lnTo>
                <a:lnTo>
                  <a:pt x="888" y="252"/>
                </a:lnTo>
                <a:lnTo>
                  <a:pt x="884" y="256"/>
                </a:lnTo>
                <a:lnTo>
                  <a:pt x="880" y="258"/>
                </a:lnTo>
                <a:lnTo>
                  <a:pt x="880" y="258"/>
                </a:lnTo>
                <a:lnTo>
                  <a:pt x="878" y="260"/>
                </a:lnTo>
                <a:lnTo>
                  <a:pt x="878" y="260"/>
                </a:lnTo>
                <a:lnTo>
                  <a:pt x="880" y="260"/>
                </a:lnTo>
                <a:lnTo>
                  <a:pt x="882" y="260"/>
                </a:lnTo>
                <a:lnTo>
                  <a:pt x="886" y="262"/>
                </a:lnTo>
                <a:lnTo>
                  <a:pt x="888" y="262"/>
                </a:lnTo>
                <a:lnTo>
                  <a:pt x="893" y="260"/>
                </a:lnTo>
                <a:lnTo>
                  <a:pt x="895" y="260"/>
                </a:lnTo>
                <a:lnTo>
                  <a:pt x="899" y="254"/>
                </a:lnTo>
                <a:lnTo>
                  <a:pt x="903" y="250"/>
                </a:lnTo>
                <a:lnTo>
                  <a:pt x="903" y="250"/>
                </a:lnTo>
                <a:lnTo>
                  <a:pt x="905" y="245"/>
                </a:lnTo>
                <a:lnTo>
                  <a:pt x="905" y="245"/>
                </a:lnTo>
                <a:close/>
                <a:moveTo>
                  <a:pt x="1219" y="289"/>
                </a:moveTo>
                <a:lnTo>
                  <a:pt x="1226" y="292"/>
                </a:lnTo>
                <a:lnTo>
                  <a:pt x="1226" y="292"/>
                </a:lnTo>
                <a:lnTo>
                  <a:pt x="1228" y="292"/>
                </a:lnTo>
                <a:lnTo>
                  <a:pt x="1228" y="292"/>
                </a:lnTo>
                <a:lnTo>
                  <a:pt x="1228" y="289"/>
                </a:lnTo>
                <a:lnTo>
                  <a:pt x="1226" y="289"/>
                </a:lnTo>
                <a:lnTo>
                  <a:pt x="1224" y="287"/>
                </a:lnTo>
                <a:lnTo>
                  <a:pt x="1222" y="287"/>
                </a:lnTo>
                <a:lnTo>
                  <a:pt x="1222" y="287"/>
                </a:lnTo>
                <a:lnTo>
                  <a:pt x="1219" y="289"/>
                </a:lnTo>
                <a:lnTo>
                  <a:pt x="1219" y="289"/>
                </a:lnTo>
                <a:lnTo>
                  <a:pt x="1219" y="289"/>
                </a:lnTo>
                <a:lnTo>
                  <a:pt x="1219" y="289"/>
                </a:lnTo>
                <a:close/>
                <a:moveTo>
                  <a:pt x="958" y="241"/>
                </a:moveTo>
                <a:lnTo>
                  <a:pt x="955" y="239"/>
                </a:lnTo>
                <a:lnTo>
                  <a:pt x="955" y="239"/>
                </a:lnTo>
                <a:lnTo>
                  <a:pt x="955" y="237"/>
                </a:lnTo>
                <a:lnTo>
                  <a:pt x="955" y="237"/>
                </a:lnTo>
                <a:lnTo>
                  <a:pt x="953" y="235"/>
                </a:lnTo>
                <a:lnTo>
                  <a:pt x="953" y="235"/>
                </a:lnTo>
                <a:lnTo>
                  <a:pt x="951" y="235"/>
                </a:lnTo>
                <a:lnTo>
                  <a:pt x="949" y="233"/>
                </a:lnTo>
                <a:lnTo>
                  <a:pt x="945" y="233"/>
                </a:lnTo>
                <a:lnTo>
                  <a:pt x="941" y="233"/>
                </a:lnTo>
                <a:lnTo>
                  <a:pt x="932" y="235"/>
                </a:lnTo>
                <a:lnTo>
                  <a:pt x="930" y="237"/>
                </a:lnTo>
                <a:lnTo>
                  <a:pt x="930" y="239"/>
                </a:lnTo>
                <a:lnTo>
                  <a:pt x="930" y="239"/>
                </a:lnTo>
                <a:lnTo>
                  <a:pt x="930" y="241"/>
                </a:lnTo>
                <a:lnTo>
                  <a:pt x="930" y="241"/>
                </a:lnTo>
                <a:lnTo>
                  <a:pt x="932" y="241"/>
                </a:lnTo>
                <a:lnTo>
                  <a:pt x="941" y="241"/>
                </a:lnTo>
                <a:lnTo>
                  <a:pt x="943" y="243"/>
                </a:lnTo>
                <a:lnTo>
                  <a:pt x="945" y="243"/>
                </a:lnTo>
                <a:lnTo>
                  <a:pt x="943" y="243"/>
                </a:lnTo>
                <a:lnTo>
                  <a:pt x="930" y="243"/>
                </a:lnTo>
                <a:lnTo>
                  <a:pt x="926" y="241"/>
                </a:lnTo>
                <a:lnTo>
                  <a:pt x="924" y="243"/>
                </a:lnTo>
                <a:lnTo>
                  <a:pt x="920" y="243"/>
                </a:lnTo>
                <a:lnTo>
                  <a:pt x="918" y="245"/>
                </a:lnTo>
                <a:lnTo>
                  <a:pt x="918" y="245"/>
                </a:lnTo>
                <a:lnTo>
                  <a:pt x="920" y="248"/>
                </a:lnTo>
                <a:lnTo>
                  <a:pt x="918" y="248"/>
                </a:lnTo>
                <a:lnTo>
                  <a:pt x="918" y="250"/>
                </a:lnTo>
                <a:lnTo>
                  <a:pt x="918" y="250"/>
                </a:lnTo>
                <a:lnTo>
                  <a:pt x="920" y="252"/>
                </a:lnTo>
                <a:lnTo>
                  <a:pt x="922" y="252"/>
                </a:lnTo>
                <a:lnTo>
                  <a:pt x="932" y="252"/>
                </a:lnTo>
                <a:lnTo>
                  <a:pt x="941" y="252"/>
                </a:lnTo>
                <a:lnTo>
                  <a:pt x="939" y="252"/>
                </a:lnTo>
                <a:lnTo>
                  <a:pt x="935" y="254"/>
                </a:lnTo>
                <a:lnTo>
                  <a:pt x="930" y="254"/>
                </a:lnTo>
                <a:lnTo>
                  <a:pt x="922" y="254"/>
                </a:lnTo>
                <a:lnTo>
                  <a:pt x="916" y="256"/>
                </a:lnTo>
                <a:lnTo>
                  <a:pt x="914" y="256"/>
                </a:lnTo>
                <a:lnTo>
                  <a:pt x="911" y="256"/>
                </a:lnTo>
                <a:lnTo>
                  <a:pt x="909" y="258"/>
                </a:lnTo>
                <a:lnTo>
                  <a:pt x="911" y="260"/>
                </a:lnTo>
                <a:lnTo>
                  <a:pt x="911" y="260"/>
                </a:lnTo>
                <a:lnTo>
                  <a:pt x="922" y="260"/>
                </a:lnTo>
                <a:lnTo>
                  <a:pt x="926" y="260"/>
                </a:lnTo>
                <a:lnTo>
                  <a:pt x="941" y="256"/>
                </a:lnTo>
                <a:lnTo>
                  <a:pt x="941" y="258"/>
                </a:lnTo>
                <a:lnTo>
                  <a:pt x="939" y="258"/>
                </a:lnTo>
                <a:lnTo>
                  <a:pt x="939" y="258"/>
                </a:lnTo>
                <a:lnTo>
                  <a:pt x="937" y="260"/>
                </a:lnTo>
                <a:lnTo>
                  <a:pt x="926" y="262"/>
                </a:lnTo>
                <a:lnTo>
                  <a:pt x="924" y="264"/>
                </a:lnTo>
                <a:lnTo>
                  <a:pt x="914" y="264"/>
                </a:lnTo>
                <a:lnTo>
                  <a:pt x="911" y="264"/>
                </a:lnTo>
                <a:lnTo>
                  <a:pt x="909" y="264"/>
                </a:lnTo>
                <a:lnTo>
                  <a:pt x="907" y="264"/>
                </a:lnTo>
                <a:lnTo>
                  <a:pt x="907" y="264"/>
                </a:lnTo>
                <a:lnTo>
                  <a:pt x="905" y="266"/>
                </a:lnTo>
                <a:lnTo>
                  <a:pt x="905" y="269"/>
                </a:lnTo>
                <a:lnTo>
                  <a:pt x="903" y="269"/>
                </a:lnTo>
                <a:lnTo>
                  <a:pt x="903" y="269"/>
                </a:lnTo>
                <a:lnTo>
                  <a:pt x="905" y="271"/>
                </a:lnTo>
                <a:lnTo>
                  <a:pt x="905" y="271"/>
                </a:lnTo>
                <a:lnTo>
                  <a:pt x="914" y="273"/>
                </a:lnTo>
                <a:lnTo>
                  <a:pt x="916" y="273"/>
                </a:lnTo>
                <a:lnTo>
                  <a:pt x="920" y="273"/>
                </a:lnTo>
                <a:lnTo>
                  <a:pt x="926" y="277"/>
                </a:lnTo>
                <a:lnTo>
                  <a:pt x="930" y="279"/>
                </a:lnTo>
                <a:lnTo>
                  <a:pt x="932" y="279"/>
                </a:lnTo>
                <a:lnTo>
                  <a:pt x="932" y="277"/>
                </a:lnTo>
                <a:lnTo>
                  <a:pt x="932" y="275"/>
                </a:lnTo>
                <a:lnTo>
                  <a:pt x="935" y="275"/>
                </a:lnTo>
                <a:lnTo>
                  <a:pt x="935" y="275"/>
                </a:lnTo>
                <a:lnTo>
                  <a:pt x="937" y="275"/>
                </a:lnTo>
                <a:lnTo>
                  <a:pt x="937" y="275"/>
                </a:lnTo>
                <a:lnTo>
                  <a:pt x="937" y="275"/>
                </a:lnTo>
                <a:lnTo>
                  <a:pt x="939" y="277"/>
                </a:lnTo>
                <a:lnTo>
                  <a:pt x="941" y="277"/>
                </a:lnTo>
                <a:lnTo>
                  <a:pt x="941" y="277"/>
                </a:lnTo>
                <a:lnTo>
                  <a:pt x="941" y="277"/>
                </a:lnTo>
                <a:lnTo>
                  <a:pt x="943" y="277"/>
                </a:lnTo>
                <a:lnTo>
                  <a:pt x="949" y="275"/>
                </a:lnTo>
                <a:lnTo>
                  <a:pt x="951" y="273"/>
                </a:lnTo>
                <a:lnTo>
                  <a:pt x="951" y="273"/>
                </a:lnTo>
                <a:lnTo>
                  <a:pt x="949" y="271"/>
                </a:lnTo>
                <a:lnTo>
                  <a:pt x="949" y="269"/>
                </a:lnTo>
                <a:lnTo>
                  <a:pt x="949" y="269"/>
                </a:lnTo>
                <a:lnTo>
                  <a:pt x="949" y="269"/>
                </a:lnTo>
                <a:lnTo>
                  <a:pt x="951" y="271"/>
                </a:lnTo>
                <a:lnTo>
                  <a:pt x="953" y="271"/>
                </a:lnTo>
                <a:lnTo>
                  <a:pt x="953" y="269"/>
                </a:lnTo>
                <a:lnTo>
                  <a:pt x="955" y="266"/>
                </a:lnTo>
                <a:lnTo>
                  <a:pt x="955" y="264"/>
                </a:lnTo>
                <a:lnTo>
                  <a:pt x="955" y="264"/>
                </a:lnTo>
                <a:lnTo>
                  <a:pt x="955" y="264"/>
                </a:lnTo>
                <a:lnTo>
                  <a:pt x="958" y="266"/>
                </a:lnTo>
                <a:lnTo>
                  <a:pt x="958" y="266"/>
                </a:lnTo>
                <a:lnTo>
                  <a:pt x="962" y="266"/>
                </a:lnTo>
                <a:lnTo>
                  <a:pt x="964" y="264"/>
                </a:lnTo>
                <a:lnTo>
                  <a:pt x="964" y="266"/>
                </a:lnTo>
                <a:lnTo>
                  <a:pt x="960" y="269"/>
                </a:lnTo>
                <a:lnTo>
                  <a:pt x="960" y="269"/>
                </a:lnTo>
                <a:lnTo>
                  <a:pt x="958" y="271"/>
                </a:lnTo>
                <a:lnTo>
                  <a:pt x="958" y="271"/>
                </a:lnTo>
                <a:lnTo>
                  <a:pt x="958" y="273"/>
                </a:lnTo>
                <a:lnTo>
                  <a:pt x="958" y="273"/>
                </a:lnTo>
                <a:lnTo>
                  <a:pt x="958" y="275"/>
                </a:lnTo>
                <a:lnTo>
                  <a:pt x="960" y="275"/>
                </a:lnTo>
                <a:lnTo>
                  <a:pt x="960" y="275"/>
                </a:lnTo>
                <a:lnTo>
                  <a:pt x="966" y="275"/>
                </a:lnTo>
                <a:lnTo>
                  <a:pt x="972" y="275"/>
                </a:lnTo>
                <a:lnTo>
                  <a:pt x="972" y="275"/>
                </a:lnTo>
                <a:lnTo>
                  <a:pt x="974" y="273"/>
                </a:lnTo>
                <a:lnTo>
                  <a:pt x="974" y="273"/>
                </a:lnTo>
                <a:lnTo>
                  <a:pt x="976" y="271"/>
                </a:lnTo>
                <a:lnTo>
                  <a:pt x="976" y="271"/>
                </a:lnTo>
                <a:lnTo>
                  <a:pt x="979" y="271"/>
                </a:lnTo>
                <a:lnTo>
                  <a:pt x="981" y="273"/>
                </a:lnTo>
                <a:lnTo>
                  <a:pt x="983" y="273"/>
                </a:lnTo>
                <a:lnTo>
                  <a:pt x="985" y="273"/>
                </a:lnTo>
                <a:lnTo>
                  <a:pt x="989" y="273"/>
                </a:lnTo>
                <a:lnTo>
                  <a:pt x="991" y="273"/>
                </a:lnTo>
                <a:lnTo>
                  <a:pt x="993" y="273"/>
                </a:lnTo>
                <a:lnTo>
                  <a:pt x="997" y="271"/>
                </a:lnTo>
                <a:lnTo>
                  <a:pt x="997" y="271"/>
                </a:lnTo>
                <a:lnTo>
                  <a:pt x="999" y="271"/>
                </a:lnTo>
                <a:lnTo>
                  <a:pt x="999" y="271"/>
                </a:lnTo>
                <a:lnTo>
                  <a:pt x="995" y="273"/>
                </a:lnTo>
                <a:lnTo>
                  <a:pt x="993" y="275"/>
                </a:lnTo>
                <a:lnTo>
                  <a:pt x="989" y="277"/>
                </a:lnTo>
                <a:lnTo>
                  <a:pt x="989" y="277"/>
                </a:lnTo>
                <a:lnTo>
                  <a:pt x="985" y="277"/>
                </a:lnTo>
                <a:lnTo>
                  <a:pt x="983" y="277"/>
                </a:lnTo>
                <a:lnTo>
                  <a:pt x="976" y="277"/>
                </a:lnTo>
                <a:lnTo>
                  <a:pt x="972" y="279"/>
                </a:lnTo>
                <a:lnTo>
                  <a:pt x="966" y="281"/>
                </a:lnTo>
                <a:lnTo>
                  <a:pt x="958" y="283"/>
                </a:lnTo>
                <a:lnTo>
                  <a:pt x="953" y="283"/>
                </a:lnTo>
                <a:lnTo>
                  <a:pt x="951" y="285"/>
                </a:lnTo>
                <a:lnTo>
                  <a:pt x="951" y="287"/>
                </a:lnTo>
                <a:lnTo>
                  <a:pt x="951" y="289"/>
                </a:lnTo>
                <a:lnTo>
                  <a:pt x="953" y="289"/>
                </a:lnTo>
                <a:lnTo>
                  <a:pt x="958" y="292"/>
                </a:lnTo>
                <a:lnTo>
                  <a:pt x="962" y="294"/>
                </a:lnTo>
                <a:lnTo>
                  <a:pt x="964" y="294"/>
                </a:lnTo>
                <a:lnTo>
                  <a:pt x="970" y="294"/>
                </a:lnTo>
                <a:lnTo>
                  <a:pt x="979" y="294"/>
                </a:lnTo>
                <a:lnTo>
                  <a:pt x="989" y="292"/>
                </a:lnTo>
                <a:lnTo>
                  <a:pt x="995" y="289"/>
                </a:lnTo>
                <a:lnTo>
                  <a:pt x="999" y="287"/>
                </a:lnTo>
                <a:lnTo>
                  <a:pt x="1004" y="285"/>
                </a:lnTo>
                <a:lnTo>
                  <a:pt x="1006" y="285"/>
                </a:lnTo>
                <a:lnTo>
                  <a:pt x="1006" y="283"/>
                </a:lnTo>
                <a:lnTo>
                  <a:pt x="1008" y="283"/>
                </a:lnTo>
                <a:lnTo>
                  <a:pt x="1012" y="281"/>
                </a:lnTo>
                <a:lnTo>
                  <a:pt x="1020" y="281"/>
                </a:lnTo>
                <a:lnTo>
                  <a:pt x="1029" y="277"/>
                </a:lnTo>
                <a:lnTo>
                  <a:pt x="1031" y="275"/>
                </a:lnTo>
                <a:lnTo>
                  <a:pt x="1033" y="277"/>
                </a:lnTo>
                <a:lnTo>
                  <a:pt x="1033" y="277"/>
                </a:lnTo>
                <a:lnTo>
                  <a:pt x="1033" y="277"/>
                </a:lnTo>
                <a:lnTo>
                  <a:pt x="1033" y="277"/>
                </a:lnTo>
                <a:lnTo>
                  <a:pt x="1035" y="279"/>
                </a:lnTo>
                <a:lnTo>
                  <a:pt x="1037" y="279"/>
                </a:lnTo>
                <a:lnTo>
                  <a:pt x="1037" y="279"/>
                </a:lnTo>
                <a:lnTo>
                  <a:pt x="1039" y="279"/>
                </a:lnTo>
                <a:lnTo>
                  <a:pt x="1043" y="277"/>
                </a:lnTo>
                <a:lnTo>
                  <a:pt x="1046" y="277"/>
                </a:lnTo>
                <a:lnTo>
                  <a:pt x="1052" y="279"/>
                </a:lnTo>
                <a:lnTo>
                  <a:pt x="1056" y="279"/>
                </a:lnTo>
                <a:lnTo>
                  <a:pt x="1056" y="279"/>
                </a:lnTo>
                <a:lnTo>
                  <a:pt x="1058" y="279"/>
                </a:lnTo>
                <a:lnTo>
                  <a:pt x="1064" y="277"/>
                </a:lnTo>
                <a:lnTo>
                  <a:pt x="1071" y="275"/>
                </a:lnTo>
                <a:lnTo>
                  <a:pt x="1073" y="273"/>
                </a:lnTo>
                <a:lnTo>
                  <a:pt x="1075" y="273"/>
                </a:lnTo>
                <a:lnTo>
                  <a:pt x="1077" y="264"/>
                </a:lnTo>
                <a:lnTo>
                  <a:pt x="1077" y="262"/>
                </a:lnTo>
                <a:lnTo>
                  <a:pt x="1079" y="258"/>
                </a:lnTo>
                <a:lnTo>
                  <a:pt x="1079" y="256"/>
                </a:lnTo>
                <a:lnTo>
                  <a:pt x="1079" y="256"/>
                </a:lnTo>
                <a:lnTo>
                  <a:pt x="1079" y="252"/>
                </a:lnTo>
                <a:lnTo>
                  <a:pt x="1077" y="250"/>
                </a:lnTo>
                <a:lnTo>
                  <a:pt x="1077" y="250"/>
                </a:lnTo>
                <a:lnTo>
                  <a:pt x="1077" y="250"/>
                </a:lnTo>
                <a:lnTo>
                  <a:pt x="1073" y="248"/>
                </a:lnTo>
                <a:lnTo>
                  <a:pt x="1067" y="245"/>
                </a:lnTo>
                <a:lnTo>
                  <a:pt x="1064" y="248"/>
                </a:lnTo>
                <a:lnTo>
                  <a:pt x="1062" y="248"/>
                </a:lnTo>
                <a:lnTo>
                  <a:pt x="1060" y="250"/>
                </a:lnTo>
                <a:lnTo>
                  <a:pt x="1060" y="250"/>
                </a:lnTo>
                <a:lnTo>
                  <a:pt x="1060" y="250"/>
                </a:lnTo>
                <a:lnTo>
                  <a:pt x="1060" y="252"/>
                </a:lnTo>
                <a:lnTo>
                  <a:pt x="1060" y="254"/>
                </a:lnTo>
                <a:lnTo>
                  <a:pt x="1062" y="254"/>
                </a:lnTo>
                <a:lnTo>
                  <a:pt x="1062" y="254"/>
                </a:lnTo>
                <a:lnTo>
                  <a:pt x="1058" y="254"/>
                </a:lnTo>
                <a:lnTo>
                  <a:pt x="1058" y="256"/>
                </a:lnTo>
                <a:lnTo>
                  <a:pt x="1058" y="258"/>
                </a:lnTo>
                <a:lnTo>
                  <a:pt x="1058" y="258"/>
                </a:lnTo>
                <a:lnTo>
                  <a:pt x="1058" y="254"/>
                </a:lnTo>
                <a:lnTo>
                  <a:pt x="1056" y="252"/>
                </a:lnTo>
                <a:lnTo>
                  <a:pt x="1056" y="252"/>
                </a:lnTo>
                <a:lnTo>
                  <a:pt x="1056" y="252"/>
                </a:lnTo>
                <a:lnTo>
                  <a:pt x="1054" y="252"/>
                </a:lnTo>
                <a:lnTo>
                  <a:pt x="1052" y="252"/>
                </a:lnTo>
                <a:lnTo>
                  <a:pt x="1050" y="252"/>
                </a:lnTo>
                <a:lnTo>
                  <a:pt x="1048" y="252"/>
                </a:lnTo>
                <a:lnTo>
                  <a:pt x="1043" y="254"/>
                </a:lnTo>
                <a:lnTo>
                  <a:pt x="1043" y="254"/>
                </a:lnTo>
                <a:lnTo>
                  <a:pt x="1043" y="254"/>
                </a:lnTo>
                <a:lnTo>
                  <a:pt x="1043" y="254"/>
                </a:lnTo>
                <a:lnTo>
                  <a:pt x="1048" y="250"/>
                </a:lnTo>
                <a:lnTo>
                  <a:pt x="1048" y="250"/>
                </a:lnTo>
                <a:lnTo>
                  <a:pt x="1048" y="250"/>
                </a:lnTo>
                <a:lnTo>
                  <a:pt x="1048" y="248"/>
                </a:lnTo>
                <a:lnTo>
                  <a:pt x="1046" y="248"/>
                </a:lnTo>
                <a:lnTo>
                  <a:pt x="1046" y="248"/>
                </a:lnTo>
                <a:lnTo>
                  <a:pt x="1043" y="245"/>
                </a:lnTo>
                <a:lnTo>
                  <a:pt x="1041" y="248"/>
                </a:lnTo>
                <a:lnTo>
                  <a:pt x="1039" y="248"/>
                </a:lnTo>
                <a:lnTo>
                  <a:pt x="1037" y="245"/>
                </a:lnTo>
                <a:lnTo>
                  <a:pt x="1037" y="245"/>
                </a:lnTo>
                <a:lnTo>
                  <a:pt x="1037" y="245"/>
                </a:lnTo>
                <a:lnTo>
                  <a:pt x="1039" y="243"/>
                </a:lnTo>
                <a:lnTo>
                  <a:pt x="1041" y="241"/>
                </a:lnTo>
                <a:lnTo>
                  <a:pt x="1041" y="241"/>
                </a:lnTo>
                <a:lnTo>
                  <a:pt x="1039" y="239"/>
                </a:lnTo>
                <a:lnTo>
                  <a:pt x="1037" y="237"/>
                </a:lnTo>
                <a:lnTo>
                  <a:pt x="1035" y="235"/>
                </a:lnTo>
                <a:lnTo>
                  <a:pt x="1035" y="235"/>
                </a:lnTo>
                <a:lnTo>
                  <a:pt x="1035" y="233"/>
                </a:lnTo>
                <a:lnTo>
                  <a:pt x="1035" y="233"/>
                </a:lnTo>
                <a:lnTo>
                  <a:pt x="1033" y="231"/>
                </a:lnTo>
                <a:lnTo>
                  <a:pt x="1033" y="231"/>
                </a:lnTo>
                <a:lnTo>
                  <a:pt x="1035" y="229"/>
                </a:lnTo>
                <a:lnTo>
                  <a:pt x="1035" y="229"/>
                </a:lnTo>
                <a:lnTo>
                  <a:pt x="1037" y="227"/>
                </a:lnTo>
                <a:lnTo>
                  <a:pt x="1037" y="227"/>
                </a:lnTo>
                <a:lnTo>
                  <a:pt x="1035" y="227"/>
                </a:lnTo>
                <a:lnTo>
                  <a:pt x="1035" y="227"/>
                </a:lnTo>
                <a:lnTo>
                  <a:pt x="1031" y="224"/>
                </a:lnTo>
                <a:lnTo>
                  <a:pt x="1027" y="224"/>
                </a:lnTo>
                <a:lnTo>
                  <a:pt x="1025" y="224"/>
                </a:lnTo>
                <a:lnTo>
                  <a:pt x="1025" y="227"/>
                </a:lnTo>
                <a:lnTo>
                  <a:pt x="1020" y="229"/>
                </a:lnTo>
                <a:lnTo>
                  <a:pt x="1016" y="233"/>
                </a:lnTo>
                <a:lnTo>
                  <a:pt x="1014" y="233"/>
                </a:lnTo>
                <a:lnTo>
                  <a:pt x="1010" y="235"/>
                </a:lnTo>
                <a:lnTo>
                  <a:pt x="1010" y="237"/>
                </a:lnTo>
                <a:lnTo>
                  <a:pt x="1010" y="237"/>
                </a:lnTo>
                <a:lnTo>
                  <a:pt x="1010" y="239"/>
                </a:lnTo>
                <a:lnTo>
                  <a:pt x="1010" y="239"/>
                </a:lnTo>
                <a:lnTo>
                  <a:pt x="1012" y="239"/>
                </a:lnTo>
                <a:lnTo>
                  <a:pt x="1016" y="241"/>
                </a:lnTo>
                <a:lnTo>
                  <a:pt x="1018" y="241"/>
                </a:lnTo>
                <a:lnTo>
                  <a:pt x="1023" y="243"/>
                </a:lnTo>
                <a:lnTo>
                  <a:pt x="1023" y="245"/>
                </a:lnTo>
                <a:lnTo>
                  <a:pt x="1023" y="245"/>
                </a:lnTo>
                <a:lnTo>
                  <a:pt x="1023" y="248"/>
                </a:lnTo>
                <a:lnTo>
                  <a:pt x="1023" y="248"/>
                </a:lnTo>
                <a:lnTo>
                  <a:pt x="1016" y="250"/>
                </a:lnTo>
                <a:lnTo>
                  <a:pt x="1016" y="252"/>
                </a:lnTo>
                <a:lnTo>
                  <a:pt x="1029" y="258"/>
                </a:lnTo>
                <a:lnTo>
                  <a:pt x="1029" y="258"/>
                </a:lnTo>
                <a:lnTo>
                  <a:pt x="1031" y="260"/>
                </a:lnTo>
                <a:lnTo>
                  <a:pt x="1031" y="260"/>
                </a:lnTo>
                <a:lnTo>
                  <a:pt x="1029" y="262"/>
                </a:lnTo>
                <a:lnTo>
                  <a:pt x="1029" y="262"/>
                </a:lnTo>
                <a:lnTo>
                  <a:pt x="1027" y="262"/>
                </a:lnTo>
                <a:lnTo>
                  <a:pt x="1008" y="262"/>
                </a:lnTo>
                <a:lnTo>
                  <a:pt x="1004" y="260"/>
                </a:lnTo>
                <a:lnTo>
                  <a:pt x="1002" y="262"/>
                </a:lnTo>
                <a:lnTo>
                  <a:pt x="999" y="262"/>
                </a:lnTo>
                <a:lnTo>
                  <a:pt x="997" y="260"/>
                </a:lnTo>
                <a:lnTo>
                  <a:pt x="995" y="260"/>
                </a:lnTo>
                <a:lnTo>
                  <a:pt x="993" y="258"/>
                </a:lnTo>
                <a:lnTo>
                  <a:pt x="993" y="256"/>
                </a:lnTo>
                <a:lnTo>
                  <a:pt x="993" y="254"/>
                </a:lnTo>
                <a:lnTo>
                  <a:pt x="991" y="254"/>
                </a:lnTo>
                <a:lnTo>
                  <a:pt x="989" y="254"/>
                </a:lnTo>
                <a:lnTo>
                  <a:pt x="987" y="254"/>
                </a:lnTo>
                <a:lnTo>
                  <a:pt x="985" y="254"/>
                </a:lnTo>
                <a:lnTo>
                  <a:pt x="985" y="252"/>
                </a:lnTo>
                <a:lnTo>
                  <a:pt x="985" y="252"/>
                </a:lnTo>
                <a:lnTo>
                  <a:pt x="987" y="252"/>
                </a:lnTo>
                <a:lnTo>
                  <a:pt x="987" y="250"/>
                </a:lnTo>
                <a:lnTo>
                  <a:pt x="981" y="245"/>
                </a:lnTo>
                <a:lnTo>
                  <a:pt x="974" y="241"/>
                </a:lnTo>
                <a:lnTo>
                  <a:pt x="970" y="241"/>
                </a:lnTo>
                <a:lnTo>
                  <a:pt x="968" y="241"/>
                </a:lnTo>
                <a:lnTo>
                  <a:pt x="966" y="241"/>
                </a:lnTo>
                <a:lnTo>
                  <a:pt x="960" y="241"/>
                </a:lnTo>
                <a:lnTo>
                  <a:pt x="958" y="241"/>
                </a:lnTo>
                <a:close/>
                <a:moveTo>
                  <a:pt x="1075" y="201"/>
                </a:moveTo>
                <a:lnTo>
                  <a:pt x="1075" y="201"/>
                </a:lnTo>
                <a:lnTo>
                  <a:pt x="1077" y="204"/>
                </a:lnTo>
                <a:lnTo>
                  <a:pt x="1079" y="208"/>
                </a:lnTo>
                <a:lnTo>
                  <a:pt x="1081" y="210"/>
                </a:lnTo>
                <a:lnTo>
                  <a:pt x="1083" y="212"/>
                </a:lnTo>
                <a:lnTo>
                  <a:pt x="1085" y="214"/>
                </a:lnTo>
                <a:lnTo>
                  <a:pt x="1092" y="214"/>
                </a:lnTo>
                <a:lnTo>
                  <a:pt x="1094" y="214"/>
                </a:lnTo>
                <a:lnTo>
                  <a:pt x="1094" y="214"/>
                </a:lnTo>
                <a:lnTo>
                  <a:pt x="1094" y="212"/>
                </a:lnTo>
                <a:lnTo>
                  <a:pt x="1094" y="210"/>
                </a:lnTo>
                <a:lnTo>
                  <a:pt x="1094" y="210"/>
                </a:lnTo>
                <a:lnTo>
                  <a:pt x="1094" y="208"/>
                </a:lnTo>
                <a:lnTo>
                  <a:pt x="1090" y="206"/>
                </a:lnTo>
                <a:lnTo>
                  <a:pt x="1087" y="206"/>
                </a:lnTo>
                <a:lnTo>
                  <a:pt x="1087" y="206"/>
                </a:lnTo>
                <a:lnTo>
                  <a:pt x="1087" y="204"/>
                </a:lnTo>
                <a:lnTo>
                  <a:pt x="1085" y="201"/>
                </a:lnTo>
                <a:lnTo>
                  <a:pt x="1083" y="199"/>
                </a:lnTo>
                <a:lnTo>
                  <a:pt x="1079" y="197"/>
                </a:lnTo>
                <a:lnTo>
                  <a:pt x="1077" y="195"/>
                </a:lnTo>
                <a:lnTo>
                  <a:pt x="1075" y="195"/>
                </a:lnTo>
                <a:lnTo>
                  <a:pt x="1071" y="195"/>
                </a:lnTo>
                <a:lnTo>
                  <a:pt x="1071" y="197"/>
                </a:lnTo>
                <a:lnTo>
                  <a:pt x="1073" y="199"/>
                </a:lnTo>
                <a:lnTo>
                  <a:pt x="1075" y="201"/>
                </a:lnTo>
                <a:close/>
                <a:moveTo>
                  <a:pt x="968" y="178"/>
                </a:moveTo>
                <a:lnTo>
                  <a:pt x="970" y="178"/>
                </a:lnTo>
                <a:lnTo>
                  <a:pt x="976" y="176"/>
                </a:lnTo>
                <a:lnTo>
                  <a:pt x="983" y="176"/>
                </a:lnTo>
                <a:lnTo>
                  <a:pt x="989" y="178"/>
                </a:lnTo>
                <a:lnTo>
                  <a:pt x="991" y="178"/>
                </a:lnTo>
                <a:lnTo>
                  <a:pt x="993" y="178"/>
                </a:lnTo>
                <a:lnTo>
                  <a:pt x="995" y="178"/>
                </a:lnTo>
                <a:lnTo>
                  <a:pt x="995" y="176"/>
                </a:lnTo>
                <a:lnTo>
                  <a:pt x="997" y="176"/>
                </a:lnTo>
                <a:lnTo>
                  <a:pt x="999" y="176"/>
                </a:lnTo>
                <a:lnTo>
                  <a:pt x="1002" y="178"/>
                </a:lnTo>
                <a:lnTo>
                  <a:pt x="1004" y="178"/>
                </a:lnTo>
                <a:lnTo>
                  <a:pt x="1008" y="178"/>
                </a:lnTo>
                <a:lnTo>
                  <a:pt x="1010" y="178"/>
                </a:lnTo>
                <a:lnTo>
                  <a:pt x="1014" y="178"/>
                </a:lnTo>
                <a:lnTo>
                  <a:pt x="1018" y="178"/>
                </a:lnTo>
                <a:lnTo>
                  <a:pt x="1023" y="178"/>
                </a:lnTo>
                <a:lnTo>
                  <a:pt x="1023" y="178"/>
                </a:lnTo>
                <a:lnTo>
                  <a:pt x="1023" y="176"/>
                </a:lnTo>
                <a:lnTo>
                  <a:pt x="1025" y="174"/>
                </a:lnTo>
                <a:lnTo>
                  <a:pt x="1025" y="174"/>
                </a:lnTo>
                <a:lnTo>
                  <a:pt x="1023" y="172"/>
                </a:lnTo>
                <a:lnTo>
                  <a:pt x="1023" y="170"/>
                </a:lnTo>
                <a:lnTo>
                  <a:pt x="1020" y="170"/>
                </a:lnTo>
                <a:lnTo>
                  <a:pt x="1020" y="170"/>
                </a:lnTo>
                <a:lnTo>
                  <a:pt x="1018" y="170"/>
                </a:lnTo>
                <a:lnTo>
                  <a:pt x="1016" y="168"/>
                </a:lnTo>
                <a:lnTo>
                  <a:pt x="1014" y="166"/>
                </a:lnTo>
                <a:lnTo>
                  <a:pt x="1012" y="166"/>
                </a:lnTo>
                <a:lnTo>
                  <a:pt x="1008" y="164"/>
                </a:lnTo>
                <a:lnTo>
                  <a:pt x="1006" y="164"/>
                </a:lnTo>
                <a:lnTo>
                  <a:pt x="1002" y="166"/>
                </a:lnTo>
                <a:lnTo>
                  <a:pt x="999" y="166"/>
                </a:lnTo>
                <a:lnTo>
                  <a:pt x="993" y="168"/>
                </a:lnTo>
                <a:lnTo>
                  <a:pt x="991" y="170"/>
                </a:lnTo>
                <a:lnTo>
                  <a:pt x="989" y="170"/>
                </a:lnTo>
                <a:lnTo>
                  <a:pt x="983" y="170"/>
                </a:lnTo>
                <a:lnTo>
                  <a:pt x="976" y="172"/>
                </a:lnTo>
                <a:lnTo>
                  <a:pt x="972" y="174"/>
                </a:lnTo>
                <a:lnTo>
                  <a:pt x="968" y="174"/>
                </a:lnTo>
                <a:lnTo>
                  <a:pt x="966" y="176"/>
                </a:lnTo>
                <a:lnTo>
                  <a:pt x="966" y="178"/>
                </a:lnTo>
                <a:lnTo>
                  <a:pt x="968" y="178"/>
                </a:lnTo>
                <a:lnTo>
                  <a:pt x="968" y="178"/>
                </a:lnTo>
                <a:close/>
                <a:moveTo>
                  <a:pt x="1079" y="155"/>
                </a:moveTo>
                <a:lnTo>
                  <a:pt x="1081" y="155"/>
                </a:lnTo>
                <a:lnTo>
                  <a:pt x="1087" y="155"/>
                </a:lnTo>
                <a:lnTo>
                  <a:pt x="1090" y="155"/>
                </a:lnTo>
                <a:lnTo>
                  <a:pt x="1090" y="157"/>
                </a:lnTo>
                <a:lnTo>
                  <a:pt x="1087" y="159"/>
                </a:lnTo>
                <a:lnTo>
                  <a:pt x="1087" y="162"/>
                </a:lnTo>
                <a:lnTo>
                  <a:pt x="1087" y="162"/>
                </a:lnTo>
                <a:lnTo>
                  <a:pt x="1087" y="162"/>
                </a:lnTo>
                <a:lnTo>
                  <a:pt x="1090" y="162"/>
                </a:lnTo>
                <a:lnTo>
                  <a:pt x="1090" y="162"/>
                </a:lnTo>
                <a:lnTo>
                  <a:pt x="1096" y="157"/>
                </a:lnTo>
                <a:lnTo>
                  <a:pt x="1098" y="157"/>
                </a:lnTo>
                <a:lnTo>
                  <a:pt x="1100" y="157"/>
                </a:lnTo>
                <a:lnTo>
                  <a:pt x="1100" y="157"/>
                </a:lnTo>
                <a:lnTo>
                  <a:pt x="1102" y="159"/>
                </a:lnTo>
                <a:lnTo>
                  <a:pt x="1102" y="159"/>
                </a:lnTo>
                <a:lnTo>
                  <a:pt x="1098" y="162"/>
                </a:lnTo>
                <a:lnTo>
                  <a:pt x="1098" y="164"/>
                </a:lnTo>
                <a:lnTo>
                  <a:pt x="1098" y="164"/>
                </a:lnTo>
                <a:lnTo>
                  <a:pt x="1100" y="164"/>
                </a:lnTo>
                <a:lnTo>
                  <a:pt x="1108" y="164"/>
                </a:lnTo>
                <a:lnTo>
                  <a:pt x="1111" y="164"/>
                </a:lnTo>
                <a:lnTo>
                  <a:pt x="1111" y="166"/>
                </a:lnTo>
                <a:lnTo>
                  <a:pt x="1106" y="166"/>
                </a:lnTo>
                <a:lnTo>
                  <a:pt x="1102" y="168"/>
                </a:lnTo>
                <a:lnTo>
                  <a:pt x="1100" y="168"/>
                </a:lnTo>
                <a:lnTo>
                  <a:pt x="1106" y="168"/>
                </a:lnTo>
                <a:lnTo>
                  <a:pt x="1108" y="170"/>
                </a:lnTo>
                <a:lnTo>
                  <a:pt x="1106" y="170"/>
                </a:lnTo>
                <a:lnTo>
                  <a:pt x="1104" y="172"/>
                </a:lnTo>
                <a:lnTo>
                  <a:pt x="1098" y="170"/>
                </a:lnTo>
                <a:lnTo>
                  <a:pt x="1090" y="170"/>
                </a:lnTo>
                <a:lnTo>
                  <a:pt x="1090" y="170"/>
                </a:lnTo>
                <a:lnTo>
                  <a:pt x="1087" y="170"/>
                </a:lnTo>
                <a:lnTo>
                  <a:pt x="1087" y="172"/>
                </a:lnTo>
                <a:lnTo>
                  <a:pt x="1087" y="174"/>
                </a:lnTo>
                <a:lnTo>
                  <a:pt x="1087" y="176"/>
                </a:lnTo>
                <a:lnTo>
                  <a:pt x="1090" y="176"/>
                </a:lnTo>
                <a:lnTo>
                  <a:pt x="1094" y="178"/>
                </a:lnTo>
                <a:lnTo>
                  <a:pt x="1096" y="180"/>
                </a:lnTo>
                <a:lnTo>
                  <a:pt x="1102" y="180"/>
                </a:lnTo>
                <a:lnTo>
                  <a:pt x="1106" y="178"/>
                </a:lnTo>
                <a:lnTo>
                  <a:pt x="1119" y="176"/>
                </a:lnTo>
                <a:lnTo>
                  <a:pt x="1119" y="178"/>
                </a:lnTo>
                <a:lnTo>
                  <a:pt x="1119" y="178"/>
                </a:lnTo>
                <a:lnTo>
                  <a:pt x="1119" y="178"/>
                </a:lnTo>
                <a:lnTo>
                  <a:pt x="1121" y="180"/>
                </a:lnTo>
                <a:lnTo>
                  <a:pt x="1121" y="180"/>
                </a:lnTo>
                <a:lnTo>
                  <a:pt x="1125" y="178"/>
                </a:lnTo>
                <a:lnTo>
                  <a:pt x="1129" y="178"/>
                </a:lnTo>
                <a:lnTo>
                  <a:pt x="1131" y="180"/>
                </a:lnTo>
                <a:lnTo>
                  <a:pt x="1140" y="183"/>
                </a:lnTo>
                <a:lnTo>
                  <a:pt x="1144" y="183"/>
                </a:lnTo>
                <a:lnTo>
                  <a:pt x="1146" y="185"/>
                </a:lnTo>
                <a:lnTo>
                  <a:pt x="1146" y="185"/>
                </a:lnTo>
                <a:lnTo>
                  <a:pt x="1148" y="185"/>
                </a:lnTo>
                <a:lnTo>
                  <a:pt x="1148" y="189"/>
                </a:lnTo>
                <a:lnTo>
                  <a:pt x="1148" y="189"/>
                </a:lnTo>
                <a:lnTo>
                  <a:pt x="1148" y="191"/>
                </a:lnTo>
                <a:lnTo>
                  <a:pt x="1150" y="191"/>
                </a:lnTo>
                <a:lnTo>
                  <a:pt x="1155" y="193"/>
                </a:lnTo>
                <a:lnTo>
                  <a:pt x="1159" y="195"/>
                </a:lnTo>
                <a:lnTo>
                  <a:pt x="1163" y="193"/>
                </a:lnTo>
                <a:lnTo>
                  <a:pt x="1169" y="193"/>
                </a:lnTo>
                <a:lnTo>
                  <a:pt x="1171" y="193"/>
                </a:lnTo>
                <a:lnTo>
                  <a:pt x="1171" y="191"/>
                </a:lnTo>
                <a:lnTo>
                  <a:pt x="1173" y="189"/>
                </a:lnTo>
                <a:lnTo>
                  <a:pt x="1173" y="189"/>
                </a:lnTo>
                <a:lnTo>
                  <a:pt x="1173" y="187"/>
                </a:lnTo>
                <a:lnTo>
                  <a:pt x="1173" y="185"/>
                </a:lnTo>
                <a:lnTo>
                  <a:pt x="1171" y="185"/>
                </a:lnTo>
                <a:lnTo>
                  <a:pt x="1165" y="178"/>
                </a:lnTo>
                <a:lnTo>
                  <a:pt x="1163" y="178"/>
                </a:lnTo>
                <a:lnTo>
                  <a:pt x="1163" y="178"/>
                </a:lnTo>
                <a:lnTo>
                  <a:pt x="1163" y="176"/>
                </a:lnTo>
                <a:lnTo>
                  <a:pt x="1163" y="176"/>
                </a:lnTo>
                <a:lnTo>
                  <a:pt x="1161" y="174"/>
                </a:lnTo>
                <a:lnTo>
                  <a:pt x="1161" y="174"/>
                </a:lnTo>
                <a:lnTo>
                  <a:pt x="1163" y="172"/>
                </a:lnTo>
                <a:lnTo>
                  <a:pt x="1165" y="170"/>
                </a:lnTo>
                <a:lnTo>
                  <a:pt x="1165" y="170"/>
                </a:lnTo>
                <a:lnTo>
                  <a:pt x="1165" y="170"/>
                </a:lnTo>
                <a:lnTo>
                  <a:pt x="1163" y="168"/>
                </a:lnTo>
                <a:lnTo>
                  <a:pt x="1159" y="166"/>
                </a:lnTo>
                <a:lnTo>
                  <a:pt x="1152" y="162"/>
                </a:lnTo>
                <a:lnTo>
                  <a:pt x="1146" y="164"/>
                </a:lnTo>
                <a:lnTo>
                  <a:pt x="1142" y="164"/>
                </a:lnTo>
                <a:lnTo>
                  <a:pt x="1142" y="162"/>
                </a:lnTo>
                <a:lnTo>
                  <a:pt x="1142" y="162"/>
                </a:lnTo>
                <a:lnTo>
                  <a:pt x="1144" y="159"/>
                </a:lnTo>
                <a:lnTo>
                  <a:pt x="1144" y="157"/>
                </a:lnTo>
                <a:lnTo>
                  <a:pt x="1144" y="157"/>
                </a:lnTo>
                <a:lnTo>
                  <a:pt x="1142" y="157"/>
                </a:lnTo>
                <a:lnTo>
                  <a:pt x="1140" y="157"/>
                </a:lnTo>
                <a:lnTo>
                  <a:pt x="1134" y="153"/>
                </a:lnTo>
                <a:lnTo>
                  <a:pt x="1131" y="153"/>
                </a:lnTo>
                <a:lnTo>
                  <a:pt x="1129" y="153"/>
                </a:lnTo>
                <a:lnTo>
                  <a:pt x="1127" y="155"/>
                </a:lnTo>
                <a:lnTo>
                  <a:pt x="1125" y="155"/>
                </a:lnTo>
                <a:lnTo>
                  <a:pt x="1123" y="157"/>
                </a:lnTo>
                <a:lnTo>
                  <a:pt x="1123" y="159"/>
                </a:lnTo>
                <a:lnTo>
                  <a:pt x="1123" y="159"/>
                </a:lnTo>
                <a:lnTo>
                  <a:pt x="1121" y="159"/>
                </a:lnTo>
                <a:lnTo>
                  <a:pt x="1121" y="159"/>
                </a:lnTo>
                <a:lnTo>
                  <a:pt x="1121" y="159"/>
                </a:lnTo>
                <a:lnTo>
                  <a:pt x="1121" y="157"/>
                </a:lnTo>
                <a:lnTo>
                  <a:pt x="1119" y="157"/>
                </a:lnTo>
                <a:lnTo>
                  <a:pt x="1121" y="157"/>
                </a:lnTo>
                <a:lnTo>
                  <a:pt x="1121" y="155"/>
                </a:lnTo>
                <a:lnTo>
                  <a:pt x="1121" y="155"/>
                </a:lnTo>
                <a:lnTo>
                  <a:pt x="1121" y="153"/>
                </a:lnTo>
                <a:lnTo>
                  <a:pt x="1121" y="153"/>
                </a:lnTo>
                <a:lnTo>
                  <a:pt x="1117" y="149"/>
                </a:lnTo>
                <a:lnTo>
                  <a:pt x="1113" y="147"/>
                </a:lnTo>
                <a:lnTo>
                  <a:pt x="1108" y="147"/>
                </a:lnTo>
                <a:lnTo>
                  <a:pt x="1106" y="145"/>
                </a:lnTo>
                <a:lnTo>
                  <a:pt x="1102" y="145"/>
                </a:lnTo>
                <a:lnTo>
                  <a:pt x="1090" y="147"/>
                </a:lnTo>
                <a:lnTo>
                  <a:pt x="1081" y="147"/>
                </a:lnTo>
                <a:lnTo>
                  <a:pt x="1081" y="147"/>
                </a:lnTo>
                <a:lnTo>
                  <a:pt x="1079" y="149"/>
                </a:lnTo>
                <a:lnTo>
                  <a:pt x="1079" y="151"/>
                </a:lnTo>
                <a:lnTo>
                  <a:pt x="1079" y="153"/>
                </a:lnTo>
                <a:lnTo>
                  <a:pt x="1079" y="155"/>
                </a:lnTo>
                <a:lnTo>
                  <a:pt x="1079" y="155"/>
                </a:lnTo>
                <a:close/>
                <a:moveTo>
                  <a:pt x="1196" y="292"/>
                </a:moveTo>
                <a:lnTo>
                  <a:pt x="1199" y="289"/>
                </a:lnTo>
                <a:lnTo>
                  <a:pt x="1199" y="289"/>
                </a:lnTo>
                <a:lnTo>
                  <a:pt x="1199" y="289"/>
                </a:lnTo>
                <a:lnTo>
                  <a:pt x="1196" y="287"/>
                </a:lnTo>
                <a:lnTo>
                  <a:pt x="1194" y="289"/>
                </a:lnTo>
                <a:lnTo>
                  <a:pt x="1192" y="292"/>
                </a:lnTo>
                <a:lnTo>
                  <a:pt x="1192" y="292"/>
                </a:lnTo>
                <a:lnTo>
                  <a:pt x="1192" y="292"/>
                </a:lnTo>
                <a:lnTo>
                  <a:pt x="1196" y="292"/>
                </a:lnTo>
                <a:close/>
                <a:moveTo>
                  <a:pt x="5016" y="2426"/>
                </a:moveTo>
                <a:lnTo>
                  <a:pt x="5014" y="2426"/>
                </a:lnTo>
                <a:lnTo>
                  <a:pt x="5014" y="2426"/>
                </a:lnTo>
                <a:lnTo>
                  <a:pt x="5014" y="2428"/>
                </a:lnTo>
                <a:lnTo>
                  <a:pt x="5012" y="2430"/>
                </a:lnTo>
                <a:lnTo>
                  <a:pt x="5012" y="2430"/>
                </a:lnTo>
                <a:lnTo>
                  <a:pt x="5012" y="2430"/>
                </a:lnTo>
                <a:lnTo>
                  <a:pt x="5012" y="2430"/>
                </a:lnTo>
                <a:lnTo>
                  <a:pt x="5012" y="2430"/>
                </a:lnTo>
                <a:lnTo>
                  <a:pt x="5014" y="2430"/>
                </a:lnTo>
                <a:lnTo>
                  <a:pt x="5014" y="2430"/>
                </a:lnTo>
                <a:lnTo>
                  <a:pt x="5016" y="2432"/>
                </a:lnTo>
                <a:lnTo>
                  <a:pt x="5016" y="2432"/>
                </a:lnTo>
                <a:lnTo>
                  <a:pt x="5016" y="2430"/>
                </a:lnTo>
                <a:lnTo>
                  <a:pt x="5016" y="2430"/>
                </a:lnTo>
                <a:lnTo>
                  <a:pt x="5016" y="2428"/>
                </a:lnTo>
                <a:lnTo>
                  <a:pt x="5016" y="2428"/>
                </a:lnTo>
                <a:lnTo>
                  <a:pt x="5016" y="2428"/>
                </a:lnTo>
                <a:lnTo>
                  <a:pt x="5016" y="2428"/>
                </a:lnTo>
                <a:lnTo>
                  <a:pt x="5016" y="2426"/>
                </a:lnTo>
                <a:lnTo>
                  <a:pt x="5016" y="2426"/>
                </a:lnTo>
                <a:lnTo>
                  <a:pt x="5016" y="2426"/>
                </a:lnTo>
                <a:lnTo>
                  <a:pt x="5016" y="2426"/>
                </a:lnTo>
                <a:close/>
                <a:moveTo>
                  <a:pt x="4993" y="671"/>
                </a:moveTo>
                <a:lnTo>
                  <a:pt x="4993" y="669"/>
                </a:lnTo>
                <a:lnTo>
                  <a:pt x="4993" y="665"/>
                </a:lnTo>
                <a:lnTo>
                  <a:pt x="4991" y="663"/>
                </a:lnTo>
                <a:lnTo>
                  <a:pt x="4991" y="663"/>
                </a:lnTo>
                <a:lnTo>
                  <a:pt x="4987" y="667"/>
                </a:lnTo>
                <a:lnTo>
                  <a:pt x="4981" y="667"/>
                </a:lnTo>
                <a:lnTo>
                  <a:pt x="4981" y="669"/>
                </a:lnTo>
                <a:lnTo>
                  <a:pt x="4981" y="669"/>
                </a:lnTo>
                <a:lnTo>
                  <a:pt x="4981" y="673"/>
                </a:lnTo>
                <a:lnTo>
                  <a:pt x="4978" y="675"/>
                </a:lnTo>
                <a:lnTo>
                  <a:pt x="4974" y="677"/>
                </a:lnTo>
                <a:lnTo>
                  <a:pt x="4976" y="677"/>
                </a:lnTo>
                <a:lnTo>
                  <a:pt x="4976" y="677"/>
                </a:lnTo>
                <a:lnTo>
                  <a:pt x="4976" y="679"/>
                </a:lnTo>
                <a:lnTo>
                  <a:pt x="4978" y="677"/>
                </a:lnTo>
                <a:lnTo>
                  <a:pt x="4983" y="673"/>
                </a:lnTo>
                <a:lnTo>
                  <a:pt x="4987" y="671"/>
                </a:lnTo>
                <a:lnTo>
                  <a:pt x="4993" y="671"/>
                </a:lnTo>
                <a:close/>
                <a:moveTo>
                  <a:pt x="5022" y="1799"/>
                </a:moveTo>
                <a:lnTo>
                  <a:pt x="5025" y="1799"/>
                </a:lnTo>
                <a:lnTo>
                  <a:pt x="5025" y="1799"/>
                </a:lnTo>
                <a:lnTo>
                  <a:pt x="5027" y="1799"/>
                </a:lnTo>
                <a:lnTo>
                  <a:pt x="5025" y="1799"/>
                </a:lnTo>
                <a:lnTo>
                  <a:pt x="5025" y="1799"/>
                </a:lnTo>
                <a:lnTo>
                  <a:pt x="5025" y="1799"/>
                </a:lnTo>
                <a:lnTo>
                  <a:pt x="5022" y="1799"/>
                </a:lnTo>
                <a:close/>
                <a:moveTo>
                  <a:pt x="5016" y="744"/>
                </a:moveTo>
                <a:lnTo>
                  <a:pt x="5012" y="742"/>
                </a:lnTo>
                <a:lnTo>
                  <a:pt x="5010" y="744"/>
                </a:lnTo>
                <a:lnTo>
                  <a:pt x="5010" y="744"/>
                </a:lnTo>
                <a:lnTo>
                  <a:pt x="5012" y="747"/>
                </a:lnTo>
                <a:lnTo>
                  <a:pt x="5014" y="747"/>
                </a:lnTo>
                <a:lnTo>
                  <a:pt x="5014" y="749"/>
                </a:lnTo>
                <a:lnTo>
                  <a:pt x="5014" y="749"/>
                </a:lnTo>
                <a:lnTo>
                  <a:pt x="5016" y="751"/>
                </a:lnTo>
                <a:lnTo>
                  <a:pt x="5018" y="753"/>
                </a:lnTo>
                <a:lnTo>
                  <a:pt x="5018" y="753"/>
                </a:lnTo>
                <a:lnTo>
                  <a:pt x="5018" y="753"/>
                </a:lnTo>
                <a:lnTo>
                  <a:pt x="5020" y="755"/>
                </a:lnTo>
                <a:lnTo>
                  <a:pt x="5022" y="757"/>
                </a:lnTo>
                <a:lnTo>
                  <a:pt x="5022" y="753"/>
                </a:lnTo>
                <a:lnTo>
                  <a:pt x="5020" y="753"/>
                </a:lnTo>
                <a:lnTo>
                  <a:pt x="5020" y="751"/>
                </a:lnTo>
                <a:lnTo>
                  <a:pt x="5018" y="751"/>
                </a:lnTo>
                <a:lnTo>
                  <a:pt x="5016" y="747"/>
                </a:lnTo>
                <a:lnTo>
                  <a:pt x="5016" y="744"/>
                </a:lnTo>
                <a:lnTo>
                  <a:pt x="5016" y="744"/>
                </a:lnTo>
                <a:lnTo>
                  <a:pt x="5016" y="744"/>
                </a:lnTo>
                <a:close/>
                <a:moveTo>
                  <a:pt x="5020" y="1956"/>
                </a:moveTo>
                <a:lnTo>
                  <a:pt x="5025" y="1958"/>
                </a:lnTo>
                <a:lnTo>
                  <a:pt x="5025" y="1958"/>
                </a:lnTo>
                <a:lnTo>
                  <a:pt x="5027" y="1958"/>
                </a:lnTo>
                <a:lnTo>
                  <a:pt x="5027" y="1956"/>
                </a:lnTo>
                <a:lnTo>
                  <a:pt x="5027" y="1956"/>
                </a:lnTo>
                <a:lnTo>
                  <a:pt x="5027" y="1954"/>
                </a:lnTo>
                <a:lnTo>
                  <a:pt x="5025" y="1952"/>
                </a:lnTo>
                <a:lnTo>
                  <a:pt x="5022" y="1952"/>
                </a:lnTo>
                <a:lnTo>
                  <a:pt x="5020" y="1950"/>
                </a:lnTo>
                <a:lnTo>
                  <a:pt x="5020" y="1948"/>
                </a:lnTo>
                <a:lnTo>
                  <a:pt x="5016" y="1946"/>
                </a:lnTo>
                <a:lnTo>
                  <a:pt x="5014" y="1944"/>
                </a:lnTo>
                <a:lnTo>
                  <a:pt x="5012" y="1944"/>
                </a:lnTo>
                <a:lnTo>
                  <a:pt x="5010" y="1944"/>
                </a:lnTo>
                <a:lnTo>
                  <a:pt x="5010" y="1941"/>
                </a:lnTo>
                <a:lnTo>
                  <a:pt x="5010" y="1941"/>
                </a:lnTo>
                <a:lnTo>
                  <a:pt x="5008" y="1941"/>
                </a:lnTo>
                <a:lnTo>
                  <a:pt x="5006" y="1939"/>
                </a:lnTo>
                <a:lnTo>
                  <a:pt x="5004" y="1937"/>
                </a:lnTo>
                <a:lnTo>
                  <a:pt x="5004" y="1937"/>
                </a:lnTo>
                <a:lnTo>
                  <a:pt x="5004" y="1937"/>
                </a:lnTo>
                <a:lnTo>
                  <a:pt x="5004" y="1935"/>
                </a:lnTo>
                <a:lnTo>
                  <a:pt x="5004" y="1935"/>
                </a:lnTo>
                <a:lnTo>
                  <a:pt x="5001" y="1935"/>
                </a:lnTo>
                <a:lnTo>
                  <a:pt x="5001" y="1933"/>
                </a:lnTo>
                <a:lnTo>
                  <a:pt x="4999" y="1933"/>
                </a:lnTo>
                <a:lnTo>
                  <a:pt x="4997" y="1933"/>
                </a:lnTo>
                <a:lnTo>
                  <a:pt x="4993" y="1927"/>
                </a:lnTo>
                <a:lnTo>
                  <a:pt x="4989" y="1927"/>
                </a:lnTo>
                <a:lnTo>
                  <a:pt x="4989" y="1927"/>
                </a:lnTo>
                <a:lnTo>
                  <a:pt x="4987" y="1925"/>
                </a:lnTo>
                <a:lnTo>
                  <a:pt x="4985" y="1925"/>
                </a:lnTo>
                <a:lnTo>
                  <a:pt x="4985" y="1925"/>
                </a:lnTo>
                <a:lnTo>
                  <a:pt x="4985" y="1925"/>
                </a:lnTo>
                <a:lnTo>
                  <a:pt x="4985" y="1927"/>
                </a:lnTo>
                <a:lnTo>
                  <a:pt x="4985" y="1927"/>
                </a:lnTo>
                <a:lnTo>
                  <a:pt x="4987" y="1927"/>
                </a:lnTo>
                <a:lnTo>
                  <a:pt x="4987" y="1929"/>
                </a:lnTo>
                <a:lnTo>
                  <a:pt x="4987" y="1929"/>
                </a:lnTo>
                <a:lnTo>
                  <a:pt x="4989" y="1931"/>
                </a:lnTo>
                <a:lnTo>
                  <a:pt x="4989" y="1933"/>
                </a:lnTo>
                <a:lnTo>
                  <a:pt x="4991" y="1935"/>
                </a:lnTo>
                <a:lnTo>
                  <a:pt x="4991" y="1935"/>
                </a:lnTo>
                <a:lnTo>
                  <a:pt x="4993" y="1937"/>
                </a:lnTo>
                <a:lnTo>
                  <a:pt x="4995" y="1939"/>
                </a:lnTo>
                <a:lnTo>
                  <a:pt x="4997" y="1941"/>
                </a:lnTo>
                <a:lnTo>
                  <a:pt x="4997" y="1941"/>
                </a:lnTo>
                <a:lnTo>
                  <a:pt x="5001" y="1946"/>
                </a:lnTo>
                <a:lnTo>
                  <a:pt x="5004" y="1946"/>
                </a:lnTo>
                <a:lnTo>
                  <a:pt x="5004" y="1946"/>
                </a:lnTo>
                <a:lnTo>
                  <a:pt x="5008" y="1948"/>
                </a:lnTo>
                <a:lnTo>
                  <a:pt x="5010" y="1948"/>
                </a:lnTo>
                <a:lnTo>
                  <a:pt x="5010" y="1950"/>
                </a:lnTo>
                <a:lnTo>
                  <a:pt x="5012" y="1950"/>
                </a:lnTo>
                <a:lnTo>
                  <a:pt x="5014" y="1952"/>
                </a:lnTo>
                <a:lnTo>
                  <a:pt x="5014" y="1952"/>
                </a:lnTo>
                <a:lnTo>
                  <a:pt x="5014" y="1952"/>
                </a:lnTo>
                <a:lnTo>
                  <a:pt x="5016" y="1954"/>
                </a:lnTo>
                <a:lnTo>
                  <a:pt x="5016" y="1954"/>
                </a:lnTo>
                <a:lnTo>
                  <a:pt x="5018" y="1954"/>
                </a:lnTo>
                <a:lnTo>
                  <a:pt x="5018" y="1956"/>
                </a:lnTo>
                <a:lnTo>
                  <a:pt x="5020" y="1956"/>
                </a:lnTo>
                <a:lnTo>
                  <a:pt x="5020" y="1956"/>
                </a:lnTo>
                <a:lnTo>
                  <a:pt x="5020" y="1956"/>
                </a:lnTo>
                <a:close/>
                <a:moveTo>
                  <a:pt x="4968" y="1554"/>
                </a:moveTo>
                <a:lnTo>
                  <a:pt x="4968" y="1556"/>
                </a:lnTo>
                <a:lnTo>
                  <a:pt x="4968" y="1556"/>
                </a:lnTo>
                <a:lnTo>
                  <a:pt x="4970" y="1556"/>
                </a:lnTo>
                <a:lnTo>
                  <a:pt x="4968" y="1554"/>
                </a:lnTo>
                <a:lnTo>
                  <a:pt x="4968" y="1554"/>
                </a:lnTo>
                <a:close/>
                <a:moveTo>
                  <a:pt x="4945" y="1770"/>
                </a:moveTo>
                <a:lnTo>
                  <a:pt x="4945" y="1770"/>
                </a:lnTo>
                <a:lnTo>
                  <a:pt x="4945" y="1767"/>
                </a:lnTo>
                <a:lnTo>
                  <a:pt x="4945" y="1765"/>
                </a:lnTo>
                <a:lnTo>
                  <a:pt x="4943" y="1763"/>
                </a:lnTo>
                <a:lnTo>
                  <a:pt x="4943" y="1763"/>
                </a:lnTo>
                <a:lnTo>
                  <a:pt x="4943" y="1761"/>
                </a:lnTo>
                <a:lnTo>
                  <a:pt x="4943" y="1759"/>
                </a:lnTo>
                <a:lnTo>
                  <a:pt x="4941" y="1759"/>
                </a:lnTo>
                <a:lnTo>
                  <a:pt x="4941" y="1759"/>
                </a:lnTo>
                <a:lnTo>
                  <a:pt x="4939" y="1757"/>
                </a:lnTo>
                <a:lnTo>
                  <a:pt x="4939" y="1757"/>
                </a:lnTo>
                <a:lnTo>
                  <a:pt x="4941" y="1755"/>
                </a:lnTo>
                <a:lnTo>
                  <a:pt x="4941" y="1755"/>
                </a:lnTo>
                <a:lnTo>
                  <a:pt x="4937" y="1751"/>
                </a:lnTo>
                <a:lnTo>
                  <a:pt x="4937" y="1751"/>
                </a:lnTo>
                <a:lnTo>
                  <a:pt x="4937" y="1751"/>
                </a:lnTo>
                <a:lnTo>
                  <a:pt x="4934" y="1751"/>
                </a:lnTo>
                <a:lnTo>
                  <a:pt x="4934" y="1751"/>
                </a:lnTo>
                <a:lnTo>
                  <a:pt x="4934" y="1751"/>
                </a:lnTo>
                <a:lnTo>
                  <a:pt x="4937" y="1755"/>
                </a:lnTo>
                <a:lnTo>
                  <a:pt x="4934" y="1755"/>
                </a:lnTo>
                <a:lnTo>
                  <a:pt x="4937" y="1759"/>
                </a:lnTo>
                <a:lnTo>
                  <a:pt x="4939" y="1763"/>
                </a:lnTo>
                <a:lnTo>
                  <a:pt x="4941" y="1765"/>
                </a:lnTo>
                <a:lnTo>
                  <a:pt x="4941" y="1765"/>
                </a:lnTo>
                <a:lnTo>
                  <a:pt x="4943" y="1765"/>
                </a:lnTo>
                <a:lnTo>
                  <a:pt x="4945" y="1770"/>
                </a:lnTo>
                <a:lnTo>
                  <a:pt x="4945" y="1770"/>
                </a:lnTo>
                <a:close/>
                <a:moveTo>
                  <a:pt x="4960" y="1786"/>
                </a:moveTo>
                <a:lnTo>
                  <a:pt x="4957" y="1782"/>
                </a:lnTo>
                <a:lnTo>
                  <a:pt x="4955" y="1782"/>
                </a:lnTo>
                <a:lnTo>
                  <a:pt x="4955" y="1782"/>
                </a:lnTo>
                <a:lnTo>
                  <a:pt x="4953" y="1782"/>
                </a:lnTo>
                <a:lnTo>
                  <a:pt x="4953" y="1782"/>
                </a:lnTo>
                <a:lnTo>
                  <a:pt x="4951" y="1780"/>
                </a:lnTo>
                <a:lnTo>
                  <a:pt x="4951" y="1780"/>
                </a:lnTo>
                <a:lnTo>
                  <a:pt x="4949" y="1780"/>
                </a:lnTo>
                <a:lnTo>
                  <a:pt x="4947" y="1778"/>
                </a:lnTo>
                <a:lnTo>
                  <a:pt x="4945" y="1778"/>
                </a:lnTo>
                <a:lnTo>
                  <a:pt x="4945" y="1778"/>
                </a:lnTo>
                <a:lnTo>
                  <a:pt x="4945" y="1780"/>
                </a:lnTo>
                <a:lnTo>
                  <a:pt x="4945" y="1780"/>
                </a:lnTo>
                <a:lnTo>
                  <a:pt x="4945" y="1780"/>
                </a:lnTo>
                <a:lnTo>
                  <a:pt x="4947" y="1780"/>
                </a:lnTo>
                <a:lnTo>
                  <a:pt x="4947" y="1782"/>
                </a:lnTo>
                <a:lnTo>
                  <a:pt x="4947" y="1782"/>
                </a:lnTo>
                <a:lnTo>
                  <a:pt x="4947" y="1784"/>
                </a:lnTo>
                <a:lnTo>
                  <a:pt x="4951" y="1786"/>
                </a:lnTo>
                <a:lnTo>
                  <a:pt x="4953" y="1786"/>
                </a:lnTo>
                <a:lnTo>
                  <a:pt x="4955" y="1786"/>
                </a:lnTo>
                <a:lnTo>
                  <a:pt x="4955" y="1786"/>
                </a:lnTo>
                <a:lnTo>
                  <a:pt x="4957" y="1786"/>
                </a:lnTo>
                <a:lnTo>
                  <a:pt x="4960" y="1786"/>
                </a:lnTo>
                <a:lnTo>
                  <a:pt x="4960" y="1786"/>
                </a:lnTo>
                <a:lnTo>
                  <a:pt x="4960" y="1786"/>
                </a:lnTo>
                <a:lnTo>
                  <a:pt x="4960" y="1786"/>
                </a:lnTo>
                <a:close/>
                <a:moveTo>
                  <a:pt x="4930" y="1763"/>
                </a:moveTo>
                <a:lnTo>
                  <a:pt x="4930" y="1763"/>
                </a:lnTo>
                <a:lnTo>
                  <a:pt x="4930" y="1763"/>
                </a:lnTo>
                <a:lnTo>
                  <a:pt x="4930" y="1763"/>
                </a:lnTo>
                <a:lnTo>
                  <a:pt x="4930" y="1763"/>
                </a:lnTo>
                <a:lnTo>
                  <a:pt x="4932" y="1763"/>
                </a:lnTo>
                <a:lnTo>
                  <a:pt x="4930" y="1761"/>
                </a:lnTo>
                <a:lnTo>
                  <a:pt x="4930" y="1761"/>
                </a:lnTo>
                <a:lnTo>
                  <a:pt x="4928" y="1761"/>
                </a:lnTo>
                <a:lnTo>
                  <a:pt x="4928" y="1761"/>
                </a:lnTo>
                <a:lnTo>
                  <a:pt x="4926" y="1761"/>
                </a:lnTo>
                <a:lnTo>
                  <a:pt x="4928" y="1761"/>
                </a:lnTo>
                <a:lnTo>
                  <a:pt x="4928" y="1761"/>
                </a:lnTo>
                <a:lnTo>
                  <a:pt x="4930" y="1763"/>
                </a:lnTo>
                <a:close/>
                <a:moveTo>
                  <a:pt x="4947" y="1770"/>
                </a:moveTo>
                <a:lnTo>
                  <a:pt x="4947" y="1772"/>
                </a:lnTo>
                <a:lnTo>
                  <a:pt x="4947" y="1772"/>
                </a:lnTo>
                <a:lnTo>
                  <a:pt x="4949" y="1772"/>
                </a:lnTo>
                <a:lnTo>
                  <a:pt x="4949" y="1772"/>
                </a:lnTo>
                <a:lnTo>
                  <a:pt x="4949" y="1770"/>
                </a:lnTo>
                <a:lnTo>
                  <a:pt x="4947" y="1765"/>
                </a:lnTo>
                <a:lnTo>
                  <a:pt x="4945" y="1765"/>
                </a:lnTo>
                <a:lnTo>
                  <a:pt x="4947" y="1767"/>
                </a:lnTo>
                <a:lnTo>
                  <a:pt x="4947" y="1767"/>
                </a:lnTo>
                <a:lnTo>
                  <a:pt x="4947" y="1770"/>
                </a:lnTo>
                <a:lnTo>
                  <a:pt x="4947" y="1770"/>
                </a:lnTo>
                <a:close/>
                <a:moveTo>
                  <a:pt x="5043" y="1847"/>
                </a:moveTo>
                <a:lnTo>
                  <a:pt x="5043" y="1847"/>
                </a:lnTo>
                <a:lnTo>
                  <a:pt x="5043" y="1849"/>
                </a:lnTo>
                <a:lnTo>
                  <a:pt x="5043" y="1853"/>
                </a:lnTo>
                <a:lnTo>
                  <a:pt x="5043" y="1853"/>
                </a:lnTo>
                <a:lnTo>
                  <a:pt x="5043" y="1853"/>
                </a:lnTo>
                <a:lnTo>
                  <a:pt x="5043" y="1851"/>
                </a:lnTo>
                <a:lnTo>
                  <a:pt x="5043" y="1847"/>
                </a:lnTo>
                <a:close/>
                <a:moveTo>
                  <a:pt x="5048" y="1889"/>
                </a:moveTo>
                <a:lnTo>
                  <a:pt x="5050" y="1889"/>
                </a:lnTo>
                <a:lnTo>
                  <a:pt x="5050" y="1887"/>
                </a:lnTo>
                <a:lnTo>
                  <a:pt x="5050" y="1887"/>
                </a:lnTo>
                <a:lnTo>
                  <a:pt x="5048" y="1885"/>
                </a:lnTo>
                <a:lnTo>
                  <a:pt x="5045" y="1885"/>
                </a:lnTo>
                <a:lnTo>
                  <a:pt x="5045" y="1885"/>
                </a:lnTo>
                <a:lnTo>
                  <a:pt x="5045" y="1885"/>
                </a:lnTo>
                <a:lnTo>
                  <a:pt x="5045" y="1885"/>
                </a:lnTo>
                <a:lnTo>
                  <a:pt x="5043" y="1887"/>
                </a:lnTo>
                <a:lnTo>
                  <a:pt x="5043" y="1887"/>
                </a:lnTo>
                <a:lnTo>
                  <a:pt x="5043" y="1889"/>
                </a:lnTo>
                <a:lnTo>
                  <a:pt x="5045" y="1887"/>
                </a:lnTo>
                <a:lnTo>
                  <a:pt x="5045" y="1887"/>
                </a:lnTo>
                <a:lnTo>
                  <a:pt x="5045" y="1889"/>
                </a:lnTo>
                <a:lnTo>
                  <a:pt x="5045" y="1889"/>
                </a:lnTo>
                <a:lnTo>
                  <a:pt x="5048" y="1889"/>
                </a:lnTo>
                <a:close/>
                <a:moveTo>
                  <a:pt x="5048" y="1874"/>
                </a:moveTo>
                <a:lnTo>
                  <a:pt x="5045" y="1872"/>
                </a:lnTo>
                <a:lnTo>
                  <a:pt x="5045" y="1872"/>
                </a:lnTo>
                <a:lnTo>
                  <a:pt x="5045" y="1872"/>
                </a:lnTo>
                <a:lnTo>
                  <a:pt x="5043" y="1872"/>
                </a:lnTo>
                <a:lnTo>
                  <a:pt x="5043" y="1872"/>
                </a:lnTo>
                <a:lnTo>
                  <a:pt x="5043" y="1872"/>
                </a:lnTo>
                <a:lnTo>
                  <a:pt x="5043" y="1872"/>
                </a:lnTo>
                <a:lnTo>
                  <a:pt x="5043" y="1874"/>
                </a:lnTo>
                <a:lnTo>
                  <a:pt x="5043" y="1874"/>
                </a:lnTo>
                <a:lnTo>
                  <a:pt x="5045" y="1874"/>
                </a:lnTo>
                <a:lnTo>
                  <a:pt x="5045" y="1874"/>
                </a:lnTo>
                <a:lnTo>
                  <a:pt x="5048" y="1874"/>
                </a:lnTo>
                <a:lnTo>
                  <a:pt x="5048" y="1874"/>
                </a:lnTo>
                <a:lnTo>
                  <a:pt x="5048" y="1874"/>
                </a:lnTo>
                <a:lnTo>
                  <a:pt x="5048" y="1874"/>
                </a:lnTo>
                <a:close/>
                <a:moveTo>
                  <a:pt x="5041" y="1866"/>
                </a:moveTo>
                <a:lnTo>
                  <a:pt x="5041" y="1866"/>
                </a:lnTo>
                <a:lnTo>
                  <a:pt x="5041" y="1866"/>
                </a:lnTo>
                <a:lnTo>
                  <a:pt x="5041" y="1868"/>
                </a:lnTo>
                <a:lnTo>
                  <a:pt x="5043" y="1868"/>
                </a:lnTo>
                <a:lnTo>
                  <a:pt x="5045" y="1868"/>
                </a:lnTo>
                <a:lnTo>
                  <a:pt x="5045" y="1868"/>
                </a:lnTo>
                <a:lnTo>
                  <a:pt x="5045" y="1866"/>
                </a:lnTo>
                <a:lnTo>
                  <a:pt x="5045" y="1866"/>
                </a:lnTo>
                <a:lnTo>
                  <a:pt x="5043" y="1864"/>
                </a:lnTo>
                <a:lnTo>
                  <a:pt x="5043" y="1864"/>
                </a:lnTo>
                <a:lnTo>
                  <a:pt x="5043" y="1866"/>
                </a:lnTo>
                <a:lnTo>
                  <a:pt x="5041" y="1866"/>
                </a:lnTo>
                <a:close/>
                <a:moveTo>
                  <a:pt x="5041" y="1946"/>
                </a:moveTo>
                <a:lnTo>
                  <a:pt x="5041" y="1946"/>
                </a:lnTo>
                <a:lnTo>
                  <a:pt x="5041" y="1946"/>
                </a:lnTo>
                <a:lnTo>
                  <a:pt x="5043" y="1946"/>
                </a:lnTo>
                <a:lnTo>
                  <a:pt x="5043" y="1944"/>
                </a:lnTo>
                <a:lnTo>
                  <a:pt x="5043" y="1944"/>
                </a:lnTo>
                <a:lnTo>
                  <a:pt x="5041" y="1944"/>
                </a:lnTo>
                <a:lnTo>
                  <a:pt x="5041" y="1944"/>
                </a:lnTo>
                <a:lnTo>
                  <a:pt x="5041" y="1941"/>
                </a:lnTo>
                <a:lnTo>
                  <a:pt x="5041" y="1941"/>
                </a:lnTo>
                <a:lnTo>
                  <a:pt x="5041" y="1944"/>
                </a:lnTo>
                <a:lnTo>
                  <a:pt x="5039" y="1944"/>
                </a:lnTo>
                <a:lnTo>
                  <a:pt x="5039" y="1946"/>
                </a:lnTo>
                <a:lnTo>
                  <a:pt x="5039" y="1946"/>
                </a:lnTo>
                <a:lnTo>
                  <a:pt x="5041" y="1946"/>
                </a:lnTo>
                <a:close/>
                <a:moveTo>
                  <a:pt x="4937" y="1772"/>
                </a:moveTo>
                <a:lnTo>
                  <a:pt x="4937" y="1772"/>
                </a:lnTo>
                <a:lnTo>
                  <a:pt x="4934" y="1770"/>
                </a:lnTo>
                <a:lnTo>
                  <a:pt x="4932" y="1767"/>
                </a:lnTo>
                <a:lnTo>
                  <a:pt x="4930" y="1767"/>
                </a:lnTo>
                <a:lnTo>
                  <a:pt x="4926" y="1767"/>
                </a:lnTo>
                <a:lnTo>
                  <a:pt x="4926" y="1767"/>
                </a:lnTo>
                <a:lnTo>
                  <a:pt x="4922" y="1765"/>
                </a:lnTo>
                <a:lnTo>
                  <a:pt x="4922" y="1765"/>
                </a:lnTo>
                <a:lnTo>
                  <a:pt x="4920" y="1765"/>
                </a:lnTo>
                <a:lnTo>
                  <a:pt x="4920" y="1765"/>
                </a:lnTo>
                <a:lnTo>
                  <a:pt x="4920" y="1767"/>
                </a:lnTo>
                <a:lnTo>
                  <a:pt x="4920" y="1767"/>
                </a:lnTo>
                <a:lnTo>
                  <a:pt x="4922" y="1770"/>
                </a:lnTo>
                <a:lnTo>
                  <a:pt x="4922" y="1772"/>
                </a:lnTo>
                <a:lnTo>
                  <a:pt x="4922" y="1772"/>
                </a:lnTo>
                <a:lnTo>
                  <a:pt x="4924" y="1772"/>
                </a:lnTo>
                <a:lnTo>
                  <a:pt x="4926" y="1772"/>
                </a:lnTo>
                <a:lnTo>
                  <a:pt x="4930" y="1772"/>
                </a:lnTo>
                <a:lnTo>
                  <a:pt x="4932" y="1774"/>
                </a:lnTo>
                <a:lnTo>
                  <a:pt x="4934" y="1774"/>
                </a:lnTo>
                <a:lnTo>
                  <a:pt x="4937" y="1774"/>
                </a:lnTo>
                <a:lnTo>
                  <a:pt x="4937" y="1774"/>
                </a:lnTo>
                <a:lnTo>
                  <a:pt x="4937" y="1774"/>
                </a:lnTo>
                <a:lnTo>
                  <a:pt x="4937" y="1772"/>
                </a:lnTo>
                <a:lnTo>
                  <a:pt x="4937" y="1772"/>
                </a:lnTo>
                <a:close/>
                <a:moveTo>
                  <a:pt x="5027" y="1638"/>
                </a:moveTo>
                <a:lnTo>
                  <a:pt x="5027" y="1638"/>
                </a:lnTo>
                <a:lnTo>
                  <a:pt x="5027" y="1638"/>
                </a:lnTo>
                <a:lnTo>
                  <a:pt x="5027" y="1638"/>
                </a:lnTo>
                <a:lnTo>
                  <a:pt x="5027" y="1640"/>
                </a:lnTo>
                <a:lnTo>
                  <a:pt x="5027" y="1640"/>
                </a:lnTo>
                <a:lnTo>
                  <a:pt x="5027" y="1640"/>
                </a:lnTo>
                <a:lnTo>
                  <a:pt x="5027" y="1638"/>
                </a:lnTo>
                <a:close/>
                <a:moveTo>
                  <a:pt x="5022" y="1845"/>
                </a:moveTo>
                <a:lnTo>
                  <a:pt x="5020" y="1843"/>
                </a:lnTo>
                <a:lnTo>
                  <a:pt x="5020" y="1843"/>
                </a:lnTo>
                <a:lnTo>
                  <a:pt x="5020" y="1845"/>
                </a:lnTo>
                <a:lnTo>
                  <a:pt x="5020" y="1845"/>
                </a:lnTo>
                <a:lnTo>
                  <a:pt x="5022" y="1851"/>
                </a:lnTo>
                <a:lnTo>
                  <a:pt x="5022" y="1853"/>
                </a:lnTo>
                <a:lnTo>
                  <a:pt x="5022" y="1856"/>
                </a:lnTo>
                <a:lnTo>
                  <a:pt x="5025" y="1856"/>
                </a:lnTo>
                <a:lnTo>
                  <a:pt x="5025" y="1858"/>
                </a:lnTo>
                <a:lnTo>
                  <a:pt x="5025" y="1858"/>
                </a:lnTo>
                <a:lnTo>
                  <a:pt x="5027" y="1856"/>
                </a:lnTo>
                <a:lnTo>
                  <a:pt x="5029" y="1856"/>
                </a:lnTo>
                <a:lnTo>
                  <a:pt x="5031" y="1856"/>
                </a:lnTo>
                <a:lnTo>
                  <a:pt x="5031" y="1856"/>
                </a:lnTo>
                <a:lnTo>
                  <a:pt x="5029" y="1853"/>
                </a:lnTo>
                <a:lnTo>
                  <a:pt x="5029" y="1849"/>
                </a:lnTo>
                <a:lnTo>
                  <a:pt x="5029" y="1849"/>
                </a:lnTo>
                <a:lnTo>
                  <a:pt x="5029" y="1849"/>
                </a:lnTo>
                <a:lnTo>
                  <a:pt x="5029" y="1847"/>
                </a:lnTo>
                <a:lnTo>
                  <a:pt x="5029" y="1847"/>
                </a:lnTo>
                <a:lnTo>
                  <a:pt x="5027" y="1847"/>
                </a:lnTo>
                <a:lnTo>
                  <a:pt x="5027" y="1847"/>
                </a:lnTo>
                <a:lnTo>
                  <a:pt x="5027" y="1849"/>
                </a:lnTo>
                <a:lnTo>
                  <a:pt x="5027" y="1849"/>
                </a:lnTo>
                <a:lnTo>
                  <a:pt x="5025" y="1851"/>
                </a:lnTo>
                <a:lnTo>
                  <a:pt x="5025" y="1851"/>
                </a:lnTo>
                <a:lnTo>
                  <a:pt x="5022" y="1845"/>
                </a:lnTo>
                <a:lnTo>
                  <a:pt x="5022" y="1845"/>
                </a:lnTo>
                <a:close/>
                <a:moveTo>
                  <a:pt x="5025" y="1470"/>
                </a:moveTo>
                <a:lnTo>
                  <a:pt x="5027" y="1470"/>
                </a:lnTo>
                <a:lnTo>
                  <a:pt x="5025" y="1470"/>
                </a:lnTo>
                <a:lnTo>
                  <a:pt x="5025" y="1470"/>
                </a:lnTo>
                <a:lnTo>
                  <a:pt x="5025" y="1470"/>
                </a:lnTo>
                <a:lnTo>
                  <a:pt x="5025" y="1470"/>
                </a:lnTo>
                <a:lnTo>
                  <a:pt x="5025" y="1470"/>
                </a:lnTo>
                <a:close/>
                <a:moveTo>
                  <a:pt x="5043" y="1858"/>
                </a:moveTo>
                <a:lnTo>
                  <a:pt x="5043" y="1862"/>
                </a:lnTo>
                <a:lnTo>
                  <a:pt x="5043" y="1862"/>
                </a:lnTo>
                <a:lnTo>
                  <a:pt x="5045" y="1862"/>
                </a:lnTo>
                <a:lnTo>
                  <a:pt x="5045" y="1862"/>
                </a:lnTo>
                <a:lnTo>
                  <a:pt x="5045" y="1862"/>
                </a:lnTo>
                <a:lnTo>
                  <a:pt x="5043" y="1856"/>
                </a:lnTo>
                <a:lnTo>
                  <a:pt x="5043" y="1856"/>
                </a:lnTo>
                <a:lnTo>
                  <a:pt x="5043" y="1858"/>
                </a:lnTo>
                <a:close/>
                <a:moveTo>
                  <a:pt x="4895" y="1753"/>
                </a:moveTo>
                <a:lnTo>
                  <a:pt x="4895" y="1751"/>
                </a:lnTo>
                <a:lnTo>
                  <a:pt x="4893" y="1751"/>
                </a:lnTo>
                <a:lnTo>
                  <a:pt x="4893" y="1749"/>
                </a:lnTo>
                <a:lnTo>
                  <a:pt x="4890" y="1749"/>
                </a:lnTo>
                <a:lnTo>
                  <a:pt x="4890" y="1747"/>
                </a:lnTo>
                <a:lnTo>
                  <a:pt x="4888" y="1747"/>
                </a:lnTo>
                <a:lnTo>
                  <a:pt x="4888" y="1747"/>
                </a:lnTo>
                <a:lnTo>
                  <a:pt x="4886" y="1749"/>
                </a:lnTo>
                <a:lnTo>
                  <a:pt x="4886" y="1749"/>
                </a:lnTo>
                <a:lnTo>
                  <a:pt x="4886" y="1749"/>
                </a:lnTo>
                <a:lnTo>
                  <a:pt x="4886" y="1751"/>
                </a:lnTo>
                <a:lnTo>
                  <a:pt x="4886" y="1751"/>
                </a:lnTo>
                <a:lnTo>
                  <a:pt x="4886" y="1751"/>
                </a:lnTo>
                <a:lnTo>
                  <a:pt x="4886" y="1751"/>
                </a:lnTo>
                <a:lnTo>
                  <a:pt x="4890" y="1751"/>
                </a:lnTo>
                <a:lnTo>
                  <a:pt x="4890" y="1751"/>
                </a:lnTo>
                <a:lnTo>
                  <a:pt x="4890" y="1751"/>
                </a:lnTo>
                <a:lnTo>
                  <a:pt x="4890" y="1753"/>
                </a:lnTo>
                <a:lnTo>
                  <a:pt x="4893" y="1753"/>
                </a:lnTo>
                <a:lnTo>
                  <a:pt x="4893" y="1753"/>
                </a:lnTo>
                <a:lnTo>
                  <a:pt x="4895" y="1755"/>
                </a:lnTo>
                <a:lnTo>
                  <a:pt x="4895" y="1755"/>
                </a:lnTo>
                <a:lnTo>
                  <a:pt x="4895" y="1755"/>
                </a:lnTo>
                <a:lnTo>
                  <a:pt x="4895" y="1753"/>
                </a:lnTo>
                <a:close/>
                <a:moveTo>
                  <a:pt x="4886" y="1736"/>
                </a:moveTo>
                <a:lnTo>
                  <a:pt x="4886" y="1736"/>
                </a:lnTo>
                <a:lnTo>
                  <a:pt x="4886" y="1736"/>
                </a:lnTo>
                <a:lnTo>
                  <a:pt x="4886" y="1738"/>
                </a:lnTo>
                <a:lnTo>
                  <a:pt x="4888" y="1738"/>
                </a:lnTo>
                <a:lnTo>
                  <a:pt x="4890" y="1736"/>
                </a:lnTo>
                <a:lnTo>
                  <a:pt x="4888" y="1736"/>
                </a:lnTo>
                <a:lnTo>
                  <a:pt x="4888" y="1736"/>
                </a:lnTo>
                <a:lnTo>
                  <a:pt x="4888" y="1736"/>
                </a:lnTo>
                <a:lnTo>
                  <a:pt x="4886" y="1736"/>
                </a:lnTo>
                <a:lnTo>
                  <a:pt x="4884" y="1734"/>
                </a:lnTo>
                <a:lnTo>
                  <a:pt x="4884" y="1734"/>
                </a:lnTo>
                <a:lnTo>
                  <a:pt x="4884" y="1732"/>
                </a:lnTo>
                <a:lnTo>
                  <a:pt x="4882" y="1730"/>
                </a:lnTo>
                <a:lnTo>
                  <a:pt x="4878" y="1728"/>
                </a:lnTo>
                <a:lnTo>
                  <a:pt x="4876" y="1728"/>
                </a:lnTo>
                <a:lnTo>
                  <a:pt x="4874" y="1726"/>
                </a:lnTo>
                <a:lnTo>
                  <a:pt x="4874" y="1726"/>
                </a:lnTo>
                <a:lnTo>
                  <a:pt x="4874" y="1728"/>
                </a:lnTo>
                <a:lnTo>
                  <a:pt x="4876" y="1728"/>
                </a:lnTo>
                <a:lnTo>
                  <a:pt x="4878" y="1730"/>
                </a:lnTo>
                <a:lnTo>
                  <a:pt x="4880" y="1734"/>
                </a:lnTo>
                <a:lnTo>
                  <a:pt x="4884" y="1736"/>
                </a:lnTo>
                <a:lnTo>
                  <a:pt x="4886" y="1736"/>
                </a:lnTo>
                <a:close/>
                <a:moveTo>
                  <a:pt x="4890" y="1757"/>
                </a:moveTo>
                <a:lnTo>
                  <a:pt x="4890" y="1757"/>
                </a:lnTo>
                <a:lnTo>
                  <a:pt x="4888" y="1757"/>
                </a:lnTo>
                <a:lnTo>
                  <a:pt x="4888" y="1757"/>
                </a:lnTo>
                <a:lnTo>
                  <a:pt x="4890" y="1757"/>
                </a:lnTo>
                <a:lnTo>
                  <a:pt x="4893" y="1757"/>
                </a:lnTo>
                <a:lnTo>
                  <a:pt x="4893" y="1757"/>
                </a:lnTo>
                <a:lnTo>
                  <a:pt x="4890" y="1757"/>
                </a:lnTo>
                <a:lnTo>
                  <a:pt x="4890" y="1757"/>
                </a:lnTo>
                <a:close/>
                <a:moveTo>
                  <a:pt x="4888" y="1755"/>
                </a:moveTo>
                <a:lnTo>
                  <a:pt x="4888" y="1753"/>
                </a:lnTo>
                <a:lnTo>
                  <a:pt x="4888" y="1753"/>
                </a:lnTo>
                <a:lnTo>
                  <a:pt x="4886" y="1753"/>
                </a:lnTo>
                <a:lnTo>
                  <a:pt x="4886" y="1753"/>
                </a:lnTo>
                <a:lnTo>
                  <a:pt x="4886" y="1755"/>
                </a:lnTo>
                <a:lnTo>
                  <a:pt x="4886" y="1757"/>
                </a:lnTo>
                <a:lnTo>
                  <a:pt x="4888" y="1757"/>
                </a:lnTo>
                <a:lnTo>
                  <a:pt x="4888" y="1757"/>
                </a:lnTo>
                <a:lnTo>
                  <a:pt x="4886" y="1755"/>
                </a:lnTo>
                <a:lnTo>
                  <a:pt x="4886" y="1755"/>
                </a:lnTo>
                <a:lnTo>
                  <a:pt x="4888" y="1755"/>
                </a:lnTo>
                <a:close/>
                <a:moveTo>
                  <a:pt x="4876" y="1747"/>
                </a:moveTo>
                <a:lnTo>
                  <a:pt x="4876" y="1747"/>
                </a:lnTo>
                <a:lnTo>
                  <a:pt x="4876" y="1747"/>
                </a:lnTo>
                <a:lnTo>
                  <a:pt x="4876" y="1749"/>
                </a:lnTo>
                <a:lnTo>
                  <a:pt x="4876" y="1749"/>
                </a:lnTo>
                <a:lnTo>
                  <a:pt x="4876" y="1749"/>
                </a:lnTo>
                <a:lnTo>
                  <a:pt x="4876" y="1747"/>
                </a:lnTo>
                <a:lnTo>
                  <a:pt x="4876" y="1747"/>
                </a:lnTo>
                <a:close/>
                <a:moveTo>
                  <a:pt x="4884" y="1744"/>
                </a:moveTo>
                <a:lnTo>
                  <a:pt x="4884" y="1744"/>
                </a:lnTo>
                <a:lnTo>
                  <a:pt x="4882" y="1744"/>
                </a:lnTo>
                <a:lnTo>
                  <a:pt x="4882" y="1744"/>
                </a:lnTo>
                <a:lnTo>
                  <a:pt x="4882" y="1747"/>
                </a:lnTo>
                <a:lnTo>
                  <a:pt x="4882" y="1749"/>
                </a:lnTo>
                <a:lnTo>
                  <a:pt x="4884" y="1749"/>
                </a:lnTo>
                <a:lnTo>
                  <a:pt x="4884" y="1749"/>
                </a:lnTo>
                <a:lnTo>
                  <a:pt x="4884" y="1747"/>
                </a:lnTo>
                <a:lnTo>
                  <a:pt x="4884" y="1747"/>
                </a:lnTo>
                <a:lnTo>
                  <a:pt x="4884" y="1744"/>
                </a:lnTo>
                <a:lnTo>
                  <a:pt x="4884" y="1744"/>
                </a:lnTo>
                <a:close/>
                <a:moveTo>
                  <a:pt x="4878" y="1740"/>
                </a:moveTo>
                <a:lnTo>
                  <a:pt x="4876" y="1740"/>
                </a:lnTo>
                <a:lnTo>
                  <a:pt x="4876" y="1740"/>
                </a:lnTo>
                <a:lnTo>
                  <a:pt x="4876" y="1742"/>
                </a:lnTo>
                <a:lnTo>
                  <a:pt x="4876" y="1744"/>
                </a:lnTo>
                <a:lnTo>
                  <a:pt x="4876" y="1744"/>
                </a:lnTo>
                <a:lnTo>
                  <a:pt x="4878" y="1744"/>
                </a:lnTo>
                <a:lnTo>
                  <a:pt x="4878" y="1744"/>
                </a:lnTo>
                <a:lnTo>
                  <a:pt x="4878" y="1744"/>
                </a:lnTo>
                <a:lnTo>
                  <a:pt x="4878" y="1744"/>
                </a:lnTo>
                <a:lnTo>
                  <a:pt x="4880" y="1742"/>
                </a:lnTo>
                <a:lnTo>
                  <a:pt x="4880" y="1742"/>
                </a:lnTo>
                <a:lnTo>
                  <a:pt x="4878" y="1742"/>
                </a:lnTo>
                <a:lnTo>
                  <a:pt x="4878" y="1740"/>
                </a:lnTo>
                <a:close/>
                <a:moveTo>
                  <a:pt x="4865" y="1723"/>
                </a:moveTo>
                <a:lnTo>
                  <a:pt x="4865" y="1723"/>
                </a:lnTo>
                <a:lnTo>
                  <a:pt x="4863" y="1721"/>
                </a:lnTo>
                <a:lnTo>
                  <a:pt x="4863" y="1721"/>
                </a:lnTo>
                <a:lnTo>
                  <a:pt x="4861" y="1719"/>
                </a:lnTo>
                <a:lnTo>
                  <a:pt x="4861" y="1719"/>
                </a:lnTo>
                <a:lnTo>
                  <a:pt x="4859" y="1719"/>
                </a:lnTo>
                <a:lnTo>
                  <a:pt x="4859" y="1717"/>
                </a:lnTo>
                <a:lnTo>
                  <a:pt x="4857" y="1717"/>
                </a:lnTo>
                <a:lnTo>
                  <a:pt x="4857" y="1715"/>
                </a:lnTo>
                <a:lnTo>
                  <a:pt x="4857" y="1715"/>
                </a:lnTo>
                <a:lnTo>
                  <a:pt x="4857" y="1715"/>
                </a:lnTo>
                <a:lnTo>
                  <a:pt x="4855" y="1711"/>
                </a:lnTo>
                <a:lnTo>
                  <a:pt x="4853" y="1711"/>
                </a:lnTo>
                <a:lnTo>
                  <a:pt x="4851" y="1711"/>
                </a:lnTo>
                <a:lnTo>
                  <a:pt x="4851" y="1711"/>
                </a:lnTo>
                <a:lnTo>
                  <a:pt x="4851" y="1709"/>
                </a:lnTo>
                <a:lnTo>
                  <a:pt x="4849" y="1709"/>
                </a:lnTo>
                <a:lnTo>
                  <a:pt x="4849" y="1711"/>
                </a:lnTo>
                <a:lnTo>
                  <a:pt x="4849" y="1713"/>
                </a:lnTo>
                <a:lnTo>
                  <a:pt x="4849" y="1715"/>
                </a:lnTo>
                <a:lnTo>
                  <a:pt x="4851" y="1717"/>
                </a:lnTo>
                <a:lnTo>
                  <a:pt x="4851" y="1717"/>
                </a:lnTo>
                <a:lnTo>
                  <a:pt x="4851" y="1719"/>
                </a:lnTo>
                <a:lnTo>
                  <a:pt x="4853" y="1719"/>
                </a:lnTo>
                <a:lnTo>
                  <a:pt x="4853" y="1721"/>
                </a:lnTo>
                <a:lnTo>
                  <a:pt x="4855" y="1721"/>
                </a:lnTo>
                <a:lnTo>
                  <a:pt x="4857" y="1721"/>
                </a:lnTo>
                <a:lnTo>
                  <a:pt x="4857" y="1723"/>
                </a:lnTo>
                <a:lnTo>
                  <a:pt x="4857" y="1726"/>
                </a:lnTo>
                <a:lnTo>
                  <a:pt x="4857" y="1726"/>
                </a:lnTo>
                <a:lnTo>
                  <a:pt x="4859" y="1728"/>
                </a:lnTo>
                <a:lnTo>
                  <a:pt x="4859" y="1728"/>
                </a:lnTo>
                <a:lnTo>
                  <a:pt x="4861" y="1730"/>
                </a:lnTo>
                <a:lnTo>
                  <a:pt x="4863" y="1730"/>
                </a:lnTo>
                <a:lnTo>
                  <a:pt x="4863" y="1730"/>
                </a:lnTo>
                <a:lnTo>
                  <a:pt x="4865" y="1730"/>
                </a:lnTo>
                <a:lnTo>
                  <a:pt x="4865" y="1730"/>
                </a:lnTo>
                <a:lnTo>
                  <a:pt x="4865" y="1728"/>
                </a:lnTo>
                <a:lnTo>
                  <a:pt x="4867" y="1730"/>
                </a:lnTo>
                <a:lnTo>
                  <a:pt x="4867" y="1728"/>
                </a:lnTo>
                <a:lnTo>
                  <a:pt x="4867" y="1728"/>
                </a:lnTo>
                <a:lnTo>
                  <a:pt x="4867" y="1726"/>
                </a:lnTo>
                <a:lnTo>
                  <a:pt x="4865" y="1723"/>
                </a:lnTo>
                <a:close/>
                <a:moveTo>
                  <a:pt x="4876" y="830"/>
                </a:moveTo>
                <a:lnTo>
                  <a:pt x="4874" y="830"/>
                </a:lnTo>
                <a:lnTo>
                  <a:pt x="4874" y="830"/>
                </a:lnTo>
                <a:lnTo>
                  <a:pt x="4872" y="832"/>
                </a:lnTo>
                <a:lnTo>
                  <a:pt x="4869" y="832"/>
                </a:lnTo>
                <a:lnTo>
                  <a:pt x="4872" y="835"/>
                </a:lnTo>
                <a:lnTo>
                  <a:pt x="4872" y="835"/>
                </a:lnTo>
                <a:lnTo>
                  <a:pt x="4874" y="835"/>
                </a:lnTo>
                <a:lnTo>
                  <a:pt x="4874" y="835"/>
                </a:lnTo>
                <a:lnTo>
                  <a:pt x="4874" y="832"/>
                </a:lnTo>
                <a:lnTo>
                  <a:pt x="4876" y="830"/>
                </a:lnTo>
                <a:close/>
                <a:moveTo>
                  <a:pt x="4932" y="1799"/>
                </a:moveTo>
                <a:lnTo>
                  <a:pt x="4926" y="1797"/>
                </a:lnTo>
                <a:lnTo>
                  <a:pt x="4926" y="1797"/>
                </a:lnTo>
                <a:lnTo>
                  <a:pt x="4926" y="1797"/>
                </a:lnTo>
                <a:lnTo>
                  <a:pt x="4926" y="1797"/>
                </a:lnTo>
                <a:lnTo>
                  <a:pt x="4926" y="1799"/>
                </a:lnTo>
                <a:lnTo>
                  <a:pt x="4926" y="1799"/>
                </a:lnTo>
                <a:lnTo>
                  <a:pt x="4928" y="1799"/>
                </a:lnTo>
                <a:lnTo>
                  <a:pt x="4928" y="1799"/>
                </a:lnTo>
                <a:lnTo>
                  <a:pt x="4930" y="1799"/>
                </a:lnTo>
                <a:lnTo>
                  <a:pt x="4930" y="1801"/>
                </a:lnTo>
                <a:lnTo>
                  <a:pt x="4932" y="1801"/>
                </a:lnTo>
                <a:lnTo>
                  <a:pt x="4932" y="1801"/>
                </a:lnTo>
                <a:lnTo>
                  <a:pt x="4932" y="1801"/>
                </a:lnTo>
                <a:lnTo>
                  <a:pt x="4934" y="1801"/>
                </a:lnTo>
                <a:lnTo>
                  <a:pt x="4934" y="1801"/>
                </a:lnTo>
                <a:lnTo>
                  <a:pt x="4932" y="1799"/>
                </a:lnTo>
                <a:close/>
                <a:moveTo>
                  <a:pt x="4861" y="832"/>
                </a:moveTo>
                <a:lnTo>
                  <a:pt x="4863" y="830"/>
                </a:lnTo>
                <a:lnTo>
                  <a:pt x="4863" y="830"/>
                </a:lnTo>
                <a:lnTo>
                  <a:pt x="4863" y="830"/>
                </a:lnTo>
                <a:lnTo>
                  <a:pt x="4861" y="828"/>
                </a:lnTo>
                <a:lnTo>
                  <a:pt x="4859" y="830"/>
                </a:lnTo>
                <a:lnTo>
                  <a:pt x="4861" y="830"/>
                </a:lnTo>
                <a:lnTo>
                  <a:pt x="4861" y="830"/>
                </a:lnTo>
                <a:lnTo>
                  <a:pt x="4861" y="832"/>
                </a:lnTo>
                <a:close/>
                <a:moveTo>
                  <a:pt x="4867" y="832"/>
                </a:moveTo>
                <a:lnTo>
                  <a:pt x="4865" y="835"/>
                </a:lnTo>
                <a:lnTo>
                  <a:pt x="4865" y="839"/>
                </a:lnTo>
                <a:lnTo>
                  <a:pt x="4863" y="839"/>
                </a:lnTo>
                <a:lnTo>
                  <a:pt x="4859" y="841"/>
                </a:lnTo>
                <a:lnTo>
                  <a:pt x="4857" y="841"/>
                </a:lnTo>
                <a:lnTo>
                  <a:pt x="4857" y="841"/>
                </a:lnTo>
                <a:lnTo>
                  <a:pt x="4857" y="841"/>
                </a:lnTo>
                <a:lnTo>
                  <a:pt x="4857" y="843"/>
                </a:lnTo>
                <a:lnTo>
                  <a:pt x="4857" y="845"/>
                </a:lnTo>
                <a:lnTo>
                  <a:pt x="4857" y="845"/>
                </a:lnTo>
                <a:lnTo>
                  <a:pt x="4859" y="845"/>
                </a:lnTo>
                <a:lnTo>
                  <a:pt x="4859" y="845"/>
                </a:lnTo>
                <a:lnTo>
                  <a:pt x="4861" y="845"/>
                </a:lnTo>
                <a:lnTo>
                  <a:pt x="4861" y="843"/>
                </a:lnTo>
                <a:lnTo>
                  <a:pt x="4865" y="843"/>
                </a:lnTo>
                <a:lnTo>
                  <a:pt x="4867" y="841"/>
                </a:lnTo>
                <a:lnTo>
                  <a:pt x="4867" y="839"/>
                </a:lnTo>
                <a:lnTo>
                  <a:pt x="4869" y="837"/>
                </a:lnTo>
                <a:lnTo>
                  <a:pt x="4869" y="835"/>
                </a:lnTo>
                <a:lnTo>
                  <a:pt x="4869" y="832"/>
                </a:lnTo>
                <a:lnTo>
                  <a:pt x="4867" y="832"/>
                </a:lnTo>
                <a:close/>
                <a:moveTo>
                  <a:pt x="4922" y="1753"/>
                </a:moveTo>
                <a:lnTo>
                  <a:pt x="4924" y="1755"/>
                </a:lnTo>
                <a:lnTo>
                  <a:pt x="4924" y="1755"/>
                </a:lnTo>
                <a:lnTo>
                  <a:pt x="4924" y="1753"/>
                </a:lnTo>
                <a:lnTo>
                  <a:pt x="4922" y="1753"/>
                </a:lnTo>
                <a:lnTo>
                  <a:pt x="4924" y="1751"/>
                </a:lnTo>
                <a:lnTo>
                  <a:pt x="4918" y="1747"/>
                </a:lnTo>
                <a:lnTo>
                  <a:pt x="4916" y="1747"/>
                </a:lnTo>
                <a:lnTo>
                  <a:pt x="4916" y="1747"/>
                </a:lnTo>
                <a:lnTo>
                  <a:pt x="4913" y="1744"/>
                </a:lnTo>
                <a:lnTo>
                  <a:pt x="4913" y="1744"/>
                </a:lnTo>
                <a:lnTo>
                  <a:pt x="4911" y="1744"/>
                </a:lnTo>
                <a:lnTo>
                  <a:pt x="4911" y="1742"/>
                </a:lnTo>
                <a:lnTo>
                  <a:pt x="4909" y="1742"/>
                </a:lnTo>
                <a:lnTo>
                  <a:pt x="4907" y="1740"/>
                </a:lnTo>
                <a:lnTo>
                  <a:pt x="4903" y="1740"/>
                </a:lnTo>
                <a:lnTo>
                  <a:pt x="4903" y="1740"/>
                </a:lnTo>
                <a:lnTo>
                  <a:pt x="4905" y="1740"/>
                </a:lnTo>
                <a:lnTo>
                  <a:pt x="4905" y="1742"/>
                </a:lnTo>
                <a:lnTo>
                  <a:pt x="4907" y="1744"/>
                </a:lnTo>
                <a:lnTo>
                  <a:pt x="4907" y="1744"/>
                </a:lnTo>
                <a:lnTo>
                  <a:pt x="4909" y="1744"/>
                </a:lnTo>
                <a:lnTo>
                  <a:pt x="4909" y="1747"/>
                </a:lnTo>
                <a:lnTo>
                  <a:pt x="4911" y="1747"/>
                </a:lnTo>
                <a:lnTo>
                  <a:pt x="4913" y="1749"/>
                </a:lnTo>
                <a:lnTo>
                  <a:pt x="4916" y="1749"/>
                </a:lnTo>
                <a:lnTo>
                  <a:pt x="4916" y="1749"/>
                </a:lnTo>
                <a:lnTo>
                  <a:pt x="4916" y="1751"/>
                </a:lnTo>
                <a:lnTo>
                  <a:pt x="4920" y="1751"/>
                </a:lnTo>
                <a:lnTo>
                  <a:pt x="4922" y="1753"/>
                </a:lnTo>
                <a:close/>
                <a:moveTo>
                  <a:pt x="4863" y="1732"/>
                </a:moveTo>
                <a:lnTo>
                  <a:pt x="4863" y="1734"/>
                </a:lnTo>
                <a:lnTo>
                  <a:pt x="4863" y="1734"/>
                </a:lnTo>
                <a:lnTo>
                  <a:pt x="4865" y="1734"/>
                </a:lnTo>
                <a:lnTo>
                  <a:pt x="4865" y="1732"/>
                </a:lnTo>
                <a:lnTo>
                  <a:pt x="4863" y="1732"/>
                </a:lnTo>
                <a:lnTo>
                  <a:pt x="4863" y="1732"/>
                </a:lnTo>
                <a:close/>
                <a:moveTo>
                  <a:pt x="4922" y="1753"/>
                </a:moveTo>
                <a:lnTo>
                  <a:pt x="4920" y="1753"/>
                </a:lnTo>
                <a:lnTo>
                  <a:pt x="4920" y="1753"/>
                </a:lnTo>
                <a:lnTo>
                  <a:pt x="4920" y="1751"/>
                </a:lnTo>
                <a:lnTo>
                  <a:pt x="4920" y="1753"/>
                </a:lnTo>
                <a:lnTo>
                  <a:pt x="4920" y="1753"/>
                </a:lnTo>
                <a:lnTo>
                  <a:pt x="4920" y="1753"/>
                </a:lnTo>
                <a:lnTo>
                  <a:pt x="4920" y="1753"/>
                </a:lnTo>
                <a:lnTo>
                  <a:pt x="4922" y="1753"/>
                </a:lnTo>
                <a:close/>
                <a:moveTo>
                  <a:pt x="4924" y="1910"/>
                </a:moveTo>
                <a:lnTo>
                  <a:pt x="4924" y="1912"/>
                </a:lnTo>
                <a:lnTo>
                  <a:pt x="4924" y="1912"/>
                </a:lnTo>
                <a:lnTo>
                  <a:pt x="4926" y="1910"/>
                </a:lnTo>
                <a:lnTo>
                  <a:pt x="4926" y="1908"/>
                </a:lnTo>
                <a:lnTo>
                  <a:pt x="4924" y="1910"/>
                </a:lnTo>
                <a:close/>
                <a:moveTo>
                  <a:pt x="4899" y="1755"/>
                </a:moveTo>
                <a:lnTo>
                  <a:pt x="4897" y="1753"/>
                </a:lnTo>
                <a:lnTo>
                  <a:pt x="4897" y="1755"/>
                </a:lnTo>
                <a:lnTo>
                  <a:pt x="4897" y="1755"/>
                </a:lnTo>
                <a:lnTo>
                  <a:pt x="4895" y="1755"/>
                </a:lnTo>
                <a:lnTo>
                  <a:pt x="4895" y="1755"/>
                </a:lnTo>
                <a:lnTo>
                  <a:pt x="4895" y="1755"/>
                </a:lnTo>
                <a:lnTo>
                  <a:pt x="4897" y="1757"/>
                </a:lnTo>
                <a:lnTo>
                  <a:pt x="4897" y="1757"/>
                </a:lnTo>
                <a:lnTo>
                  <a:pt x="4899" y="1757"/>
                </a:lnTo>
                <a:lnTo>
                  <a:pt x="4899" y="1755"/>
                </a:lnTo>
                <a:lnTo>
                  <a:pt x="4899" y="1755"/>
                </a:lnTo>
                <a:lnTo>
                  <a:pt x="4897" y="1755"/>
                </a:lnTo>
                <a:lnTo>
                  <a:pt x="4899" y="1755"/>
                </a:lnTo>
                <a:lnTo>
                  <a:pt x="4899" y="1755"/>
                </a:lnTo>
                <a:close/>
                <a:moveTo>
                  <a:pt x="5039" y="1853"/>
                </a:moveTo>
                <a:lnTo>
                  <a:pt x="5037" y="1856"/>
                </a:lnTo>
                <a:lnTo>
                  <a:pt x="5037" y="1856"/>
                </a:lnTo>
                <a:lnTo>
                  <a:pt x="5039" y="1856"/>
                </a:lnTo>
                <a:lnTo>
                  <a:pt x="5041" y="1853"/>
                </a:lnTo>
                <a:lnTo>
                  <a:pt x="5041" y="1851"/>
                </a:lnTo>
                <a:lnTo>
                  <a:pt x="5039" y="1853"/>
                </a:lnTo>
                <a:close/>
                <a:moveTo>
                  <a:pt x="4899" y="1757"/>
                </a:moveTo>
                <a:lnTo>
                  <a:pt x="4899" y="1757"/>
                </a:lnTo>
                <a:lnTo>
                  <a:pt x="4899" y="1759"/>
                </a:lnTo>
                <a:lnTo>
                  <a:pt x="4899" y="1759"/>
                </a:lnTo>
                <a:lnTo>
                  <a:pt x="4901" y="1757"/>
                </a:lnTo>
                <a:lnTo>
                  <a:pt x="4901" y="1757"/>
                </a:lnTo>
                <a:lnTo>
                  <a:pt x="4899" y="1757"/>
                </a:lnTo>
                <a:close/>
                <a:moveTo>
                  <a:pt x="4909" y="2505"/>
                </a:moveTo>
                <a:lnTo>
                  <a:pt x="4909" y="2508"/>
                </a:lnTo>
                <a:lnTo>
                  <a:pt x="4909" y="2505"/>
                </a:lnTo>
                <a:lnTo>
                  <a:pt x="4911" y="2503"/>
                </a:lnTo>
                <a:lnTo>
                  <a:pt x="4911" y="2501"/>
                </a:lnTo>
                <a:lnTo>
                  <a:pt x="4909" y="2501"/>
                </a:lnTo>
                <a:lnTo>
                  <a:pt x="4909" y="2505"/>
                </a:lnTo>
                <a:close/>
                <a:moveTo>
                  <a:pt x="4901" y="1531"/>
                </a:moveTo>
                <a:lnTo>
                  <a:pt x="4899" y="1531"/>
                </a:lnTo>
                <a:lnTo>
                  <a:pt x="4899" y="1531"/>
                </a:lnTo>
                <a:lnTo>
                  <a:pt x="4899" y="1533"/>
                </a:lnTo>
                <a:lnTo>
                  <a:pt x="4899" y="1533"/>
                </a:lnTo>
                <a:lnTo>
                  <a:pt x="4899" y="1533"/>
                </a:lnTo>
                <a:lnTo>
                  <a:pt x="4901" y="1533"/>
                </a:lnTo>
                <a:lnTo>
                  <a:pt x="4901" y="1533"/>
                </a:lnTo>
                <a:lnTo>
                  <a:pt x="4901" y="1533"/>
                </a:lnTo>
                <a:lnTo>
                  <a:pt x="4901" y="1533"/>
                </a:lnTo>
                <a:lnTo>
                  <a:pt x="4901" y="1531"/>
                </a:lnTo>
                <a:close/>
                <a:moveTo>
                  <a:pt x="4913" y="1761"/>
                </a:moveTo>
                <a:lnTo>
                  <a:pt x="4913" y="1761"/>
                </a:lnTo>
                <a:lnTo>
                  <a:pt x="4913" y="1761"/>
                </a:lnTo>
                <a:lnTo>
                  <a:pt x="4911" y="1761"/>
                </a:lnTo>
                <a:lnTo>
                  <a:pt x="4911" y="1761"/>
                </a:lnTo>
                <a:lnTo>
                  <a:pt x="4911" y="1763"/>
                </a:lnTo>
                <a:lnTo>
                  <a:pt x="4913" y="1763"/>
                </a:lnTo>
                <a:lnTo>
                  <a:pt x="4913" y="1763"/>
                </a:lnTo>
                <a:lnTo>
                  <a:pt x="4913" y="1763"/>
                </a:lnTo>
                <a:lnTo>
                  <a:pt x="4916" y="1761"/>
                </a:lnTo>
                <a:lnTo>
                  <a:pt x="4913" y="1761"/>
                </a:lnTo>
                <a:lnTo>
                  <a:pt x="4913" y="1761"/>
                </a:lnTo>
                <a:close/>
                <a:moveTo>
                  <a:pt x="5117" y="1612"/>
                </a:moveTo>
                <a:lnTo>
                  <a:pt x="5117" y="1612"/>
                </a:lnTo>
                <a:lnTo>
                  <a:pt x="5117" y="1612"/>
                </a:lnTo>
                <a:lnTo>
                  <a:pt x="5117" y="1610"/>
                </a:lnTo>
                <a:lnTo>
                  <a:pt x="5117" y="1612"/>
                </a:lnTo>
                <a:lnTo>
                  <a:pt x="5115" y="1612"/>
                </a:lnTo>
                <a:lnTo>
                  <a:pt x="5115" y="1612"/>
                </a:lnTo>
                <a:lnTo>
                  <a:pt x="5115" y="1612"/>
                </a:lnTo>
                <a:lnTo>
                  <a:pt x="5115" y="1612"/>
                </a:lnTo>
                <a:lnTo>
                  <a:pt x="5115" y="1612"/>
                </a:lnTo>
                <a:lnTo>
                  <a:pt x="5117" y="1612"/>
                </a:lnTo>
                <a:close/>
                <a:moveTo>
                  <a:pt x="5113" y="1619"/>
                </a:moveTo>
                <a:lnTo>
                  <a:pt x="5115" y="1619"/>
                </a:lnTo>
                <a:lnTo>
                  <a:pt x="5115" y="1619"/>
                </a:lnTo>
                <a:lnTo>
                  <a:pt x="5115" y="1617"/>
                </a:lnTo>
                <a:lnTo>
                  <a:pt x="5115" y="1617"/>
                </a:lnTo>
                <a:lnTo>
                  <a:pt x="5115" y="1617"/>
                </a:lnTo>
                <a:lnTo>
                  <a:pt x="5115" y="1617"/>
                </a:lnTo>
                <a:lnTo>
                  <a:pt x="5115" y="1617"/>
                </a:lnTo>
                <a:lnTo>
                  <a:pt x="5115" y="1617"/>
                </a:lnTo>
                <a:lnTo>
                  <a:pt x="5115" y="1617"/>
                </a:lnTo>
                <a:lnTo>
                  <a:pt x="5115" y="1617"/>
                </a:lnTo>
                <a:lnTo>
                  <a:pt x="5115" y="1617"/>
                </a:lnTo>
                <a:lnTo>
                  <a:pt x="5115" y="1619"/>
                </a:lnTo>
                <a:lnTo>
                  <a:pt x="5113" y="1619"/>
                </a:lnTo>
                <a:close/>
                <a:moveTo>
                  <a:pt x="5110" y="1587"/>
                </a:moveTo>
                <a:lnTo>
                  <a:pt x="5110" y="1587"/>
                </a:lnTo>
                <a:lnTo>
                  <a:pt x="5113" y="1587"/>
                </a:lnTo>
                <a:lnTo>
                  <a:pt x="5113" y="1587"/>
                </a:lnTo>
                <a:lnTo>
                  <a:pt x="5113" y="1587"/>
                </a:lnTo>
                <a:lnTo>
                  <a:pt x="5110" y="1587"/>
                </a:lnTo>
                <a:lnTo>
                  <a:pt x="5110" y="1587"/>
                </a:lnTo>
                <a:lnTo>
                  <a:pt x="5110" y="1587"/>
                </a:lnTo>
                <a:close/>
                <a:moveTo>
                  <a:pt x="5127" y="2252"/>
                </a:moveTo>
                <a:lnTo>
                  <a:pt x="5127" y="2250"/>
                </a:lnTo>
                <a:lnTo>
                  <a:pt x="5127" y="2250"/>
                </a:lnTo>
                <a:lnTo>
                  <a:pt x="5127" y="2250"/>
                </a:lnTo>
                <a:lnTo>
                  <a:pt x="5125" y="2252"/>
                </a:lnTo>
                <a:lnTo>
                  <a:pt x="5125" y="2252"/>
                </a:lnTo>
                <a:lnTo>
                  <a:pt x="5125" y="2254"/>
                </a:lnTo>
                <a:lnTo>
                  <a:pt x="5127" y="2252"/>
                </a:lnTo>
                <a:lnTo>
                  <a:pt x="5127" y="2252"/>
                </a:lnTo>
                <a:close/>
                <a:moveTo>
                  <a:pt x="5115" y="1606"/>
                </a:moveTo>
                <a:lnTo>
                  <a:pt x="5115" y="1606"/>
                </a:lnTo>
                <a:lnTo>
                  <a:pt x="5115" y="1606"/>
                </a:lnTo>
                <a:lnTo>
                  <a:pt x="5115" y="1606"/>
                </a:lnTo>
                <a:lnTo>
                  <a:pt x="5115" y="1606"/>
                </a:lnTo>
                <a:lnTo>
                  <a:pt x="5115" y="1606"/>
                </a:lnTo>
                <a:lnTo>
                  <a:pt x="5115" y="1606"/>
                </a:lnTo>
                <a:lnTo>
                  <a:pt x="5115" y="1606"/>
                </a:lnTo>
                <a:lnTo>
                  <a:pt x="5115" y="1606"/>
                </a:lnTo>
                <a:close/>
                <a:moveTo>
                  <a:pt x="5123" y="801"/>
                </a:moveTo>
                <a:lnTo>
                  <a:pt x="5123" y="801"/>
                </a:lnTo>
                <a:lnTo>
                  <a:pt x="5125" y="801"/>
                </a:lnTo>
                <a:lnTo>
                  <a:pt x="5125" y="801"/>
                </a:lnTo>
                <a:lnTo>
                  <a:pt x="5125" y="799"/>
                </a:lnTo>
                <a:lnTo>
                  <a:pt x="5123" y="799"/>
                </a:lnTo>
                <a:lnTo>
                  <a:pt x="5121" y="801"/>
                </a:lnTo>
                <a:lnTo>
                  <a:pt x="5121" y="801"/>
                </a:lnTo>
                <a:lnTo>
                  <a:pt x="5119" y="801"/>
                </a:lnTo>
                <a:lnTo>
                  <a:pt x="5123" y="801"/>
                </a:lnTo>
                <a:close/>
                <a:moveTo>
                  <a:pt x="5039" y="757"/>
                </a:moveTo>
                <a:lnTo>
                  <a:pt x="5037" y="755"/>
                </a:lnTo>
                <a:lnTo>
                  <a:pt x="5035" y="755"/>
                </a:lnTo>
                <a:lnTo>
                  <a:pt x="5035" y="753"/>
                </a:lnTo>
                <a:lnTo>
                  <a:pt x="5033" y="753"/>
                </a:lnTo>
                <a:lnTo>
                  <a:pt x="5035" y="755"/>
                </a:lnTo>
                <a:lnTo>
                  <a:pt x="5037" y="757"/>
                </a:lnTo>
                <a:lnTo>
                  <a:pt x="5043" y="759"/>
                </a:lnTo>
                <a:lnTo>
                  <a:pt x="5041" y="759"/>
                </a:lnTo>
                <a:lnTo>
                  <a:pt x="5039" y="757"/>
                </a:lnTo>
                <a:close/>
                <a:moveTo>
                  <a:pt x="5115" y="1604"/>
                </a:moveTo>
                <a:lnTo>
                  <a:pt x="5115" y="1604"/>
                </a:lnTo>
                <a:lnTo>
                  <a:pt x="5115" y="1604"/>
                </a:lnTo>
                <a:lnTo>
                  <a:pt x="5113" y="1604"/>
                </a:lnTo>
                <a:lnTo>
                  <a:pt x="5113" y="1604"/>
                </a:lnTo>
                <a:lnTo>
                  <a:pt x="5113" y="1604"/>
                </a:lnTo>
                <a:lnTo>
                  <a:pt x="5113" y="1604"/>
                </a:lnTo>
                <a:lnTo>
                  <a:pt x="5113" y="1604"/>
                </a:lnTo>
                <a:lnTo>
                  <a:pt x="5115" y="1604"/>
                </a:lnTo>
                <a:close/>
                <a:moveTo>
                  <a:pt x="5192" y="2197"/>
                </a:moveTo>
                <a:lnTo>
                  <a:pt x="5190" y="2197"/>
                </a:lnTo>
                <a:lnTo>
                  <a:pt x="5186" y="2197"/>
                </a:lnTo>
                <a:lnTo>
                  <a:pt x="5186" y="2197"/>
                </a:lnTo>
                <a:lnTo>
                  <a:pt x="5186" y="2197"/>
                </a:lnTo>
                <a:lnTo>
                  <a:pt x="5184" y="2199"/>
                </a:lnTo>
                <a:lnTo>
                  <a:pt x="5182" y="2199"/>
                </a:lnTo>
                <a:lnTo>
                  <a:pt x="5182" y="2201"/>
                </a:lnTo>
                <a:lnTo>
                  <a:pt x="5180" y="2201"/>
                </a:lnTo>
                <a:lnTo>
                  <a:pt x="5177" y="2204"/>
                </a:lnTo>
                <a:lnTo>
                  <a:pt x="5177" y="2204"/>
                </a:lnTo>
                <a:lnTo>
                  <a:pt x="5175" y="2204"/>
                </a:lnTo>
                <a:lnTo>
                  <a:pt x="5173" y="2204"/>
                </a:lnTo>
                <a:lnTo>
                  <a:pt x="5169" y="2201"/>
                </a:lnTo>
                <a:lnTo>
                  <a:pt x="5167" y="2201"/>
                </a:lnTo>
                <a:lnTo>
                  <a:pt x="5161" y="2199"/>
                </a:lnTo>
                <a:lnTo>
                  <a:pt x="5161" y="2199"/>
                </a:lnTo>
                <a:lnTo>
                  <a:pt x="5161" y="2199"/>
                </a:lnTo>
                <a:lnTo>
                  <a:pt x="5159" y="2197"/>
                </a:lnTo>
                <a:lnTo>
                  <a:pt x="5159" y="2197"/>
                </a:lnTo>
                <a:lnTo>
                  <a:pt x="5159" y="2197"/>
                </a:lnTo>
                <a:lnTo>
                  <a:pt x="5159" y="2197"/>
                </a:lnTo>
                <a:lnTo>
                  <a:pt x="5159" y="2197"/>
                </a:lnTo>
                <a:lnTo>
                  <a:pt x="5159" y="2197"/>
                </a:lnTo>
                <a:lnTo>
                  <a:pt x="5157" y="2195"/>
                </a:lnTo>
                <a:lnTo>
                  <a:pt x="5157" y="2191"/>
                </a:lnTo>
                <a:lnTo>
                  <a:pt x="5157" y="2187"/>
                </a:lnTo>
                <a:lnTo>
                  <a:pt x="5154" y="2185"/>
                </a:lnTo>
                <a:lnTo>
                  <a:pt x="5154" y="2185"/>
                </a:lnTo>
                <a:lnTo>
                  <a:pt x="5154" y="2183"/>
                </a:lnTo>
                <a:lnTo>
                  <a:pt x="5152" y="2183"/>
                </a:lnTo>
                <a:lnTo>
                  <a:pt x="5150" y="2180"/>
                </a:lnTo>
                <a:lnTo>
                  <a:pt x="5150" y="2180"/>
                </a:lnTo>
                <a:lnTo>
                  <a:pt x="5150" y="2178"/>
                </a:lnTo>
                <a:lnTo>
                  <a:pt x="5148" y="2178"/>
                </a:lnTo>
                <a:lnTo>
                  <a:pt x="5148" y="2180"/>
                </a:lnTo>
                <a:lnTo>
                  <a:pt x="5148" y="2180"/>
                </a:lnTo>
                <a:lnTo>
                  <a:pt x="5150" y="2183"/>
                </a:lnTo>
                <a:lnTo>
                  <a:pt x="5150" y="2183"/>
                </a:lnTo>
                <a:lnTo>
                  <a:pt x="5150" y="2183"/>
                </a:lnTo>
                <a:lnTo>
                  <a:pt x="5150" y="2185"/>
                </a:lnTo>
                <a:lnTo>
                  <a:pt x="5150" y="2185"/>
                </a:lnTo>
                <a:lnTo>
                  <a:pt x="5150" y="2189"/>
                </a:lnTo>
                <a:lnTo>
                  <a:pt x="5150" y="2191"/>
                </a:lnTo>
                <a:lnTo>
                  <a:pt x="5150" y="2191"/>
                </a:lnTo>
                <a:lnTo>
                  <a:pt x="5150" y="2191"/>
                </a:lnTo>
                <a:lnTo>
                  <a:pt x="5148" y="2191"/>
                </a:lnTo>
                <a:lnTo>
                  <a:pt x="5148" y="2191"/>
                </a:lnTo>
                <a:lnTo>
                  <a:pt x="5148" y="2189"/>
                </a:lnTo>
                <a:lnTo>
                  <a:pt x="5148" y="2187"/>
                </a:lnTo>
                <a:lnTo>
                  <a:pt x="5146" y="2187"/>
                </a:lnTo>
                <a:lnTo>
                  <a:pt x="5144" y="2187"/>
                </a:lnTo>
                <a:lnTo>
                  <a:pt x="5142" y="2185"/>
                </a:lnTo>
                <a:lnTo>
                  <a:pt x="5142" y="2185"/>
                </a:lnTo>
                <a:lnTo>
                  <a:pt x="5142" y="2187"/>
                </a:lnTo>
                <a:lnTo>
                  <a:pt x="5140" y="2185"/>
                </a:lnTo>
                <a:lnTo>
                  <a:pt x="5140" y="2185"/>
                </a:lnTo>
                <a:lnTo>
                  <a:pt x="5140" y="2185"/>
                </a:lnTo>
                <a:lnTo>
                  <a:pt x="5140" y="2185"/>
                </a:lnTo>
                <a:lnTo>
                  <a:pt x="5140" y="2185"/>
                </a:lnTo>
                <a:lnTo>
                  <a:pt x="5140" y="2183"/>
                </a:lnTo>
                <a:lnTo>
                  <a:pt x="5140" y="2180"/>
                </a:lnTo>
                <a:lnTo>
                  <a:pt x="5140" y="2178"/>
                </a:lnTo>
                <a:lnTo>
                  <a:pt x="5140" y="2178"/>
                </a:lnTo>
                <a:lnTo>
                  <a:pt x="5140" y="2178"/>
                </a:lnTo>
                <a:lnTo>
                  <a:pt x="5140" y="2176"/>
                </a:lnTo>
                <a:lnTo>
                  <a:pt x="5138" y="2172"/>
                </a:lnTo>
                <a:lnTo>
                  <a:pt x="5136" y="2172"/>
                </a:lnTo>
                <a:lnTo>
                  <a:pt x="5136" y="2170"/>
                </a:lnTo>
                <a:lnTo>
                  <a:pt x="5133" y="2168"/>
                </a:lnTo>
                <a:lnTo>
                  <a:pt x="5133" y="2168"/>
                </a:lnTo>
                <a:lnTo>
                  <a:pt x="5136" y="2168"/>
                </a:lnTo>
                <a:lnTo>
                  <a:pt x="5138" y="2168"/>
                </a:lnTo>
                <a:lnTo>
                  <a:pt x="5136" y="2166"/>
                </a:lnTo>
                <a:lnTo>
                  <a:pt x="5136" y="2166"/>
                </a:lnTo>
                <a:lnTo>
                  <a:pt x="5136" y="2164"/>
                </a:lnTo>
                <a:lnTo>
                  <a:pt x="5136" y="2162"/>
                </a:lnTo>
                <a:lnTo>
                  <a:pt x="5136" y="2162"/>
                </a:lnTo>
                <a:lnTo>
                  <a:pt x="5133" y="2162"/>
                </a:lnTo>
                <a:lnTo>
                  <a:pt x="5133" y="2162"/>
                </a:lnTo>
                <a:lnTo>
                  <a:pt x="5133" y="2160"/>
                </a:lnTo>
                <a:lnTo>
                  <a:pt x="5133" y="2160"/>
                </a:lnTo>
                <a:lnTo>
                  <a:pt x="5133" y="2160"/>
                </a:lnTo>
                <a:lnTo>
                  <a:pt x="5131" y="2160"/>
                </a:lnTo>
                <a:lnTo>
                  <a:pt x="5131" y="2160"/>
                </a:lnTo>
                <a:lnTo>
                  <a:pt x="5129" y="2160"/>
                </a:lnTo>
                <a:lnTo>
                  <a:pt x="5129" y="2157"/>
                </a:lnTo>
                <a:lnTo>
                  <a:pt x="5129" y="2157"/>
                </a:lnTo>
                <a:lnTo>
                  <a:pt x="5129" y="2157"/>
                </a:lnTo>
                <a:lnTo>
                  <a:pt x="5127" y="2155"/>
                </a:lnTo>
                <a:lnTo>
                  <a:pt x="5127" y="2155"/>
                </a:lnTo>
                <a:lnTo>
                  <a:pt x="5125" y="2155"/>
                </a:lnTo>
                <a:lnTo>
                  <a:pt x="5125" y="2155"/>
                </a:lnTo>
                <a:lnTo>
                  <a:pt x="5125" y="2155"/>
                </a:lnTo>
                <a:lnTo>
                  <a:pt x="5123" y="2155"/>
                </a:lnTo>
                <a:lnTo>
                  <a:pt x="5121" y="2153"/>
                </a:lnTo>
                <a:lnTo>
                  <a:pt x="5121" y="2153"/>
                </a:lnTo>
                <a:lnTo>
                  <a:pt x="5121" y="2153"/>
                </a:lnTo>
                <a:lnTo>
                  <a:pt x="5119" y="2153"/>
                </a:lnTo>
                <a:lnTo>
                  <a:pt x="5119" y="2153"/>
                </a:lnTo>
                <a:lnTo>
                  <a:pt x="5119" y="2155"/>
                </a:lnTo>
                <a:lnTo>
                  <a:pt x="5119" y="2153"/>
                </a:lnTo>
                <a:lnTo>
                  <a:pt x="5117" y="2153"/>
                </a:lnTo>
                <a:lnTo>
                  <a:pt x="5117" y="2153"/>
                </a:lnTo>
                <a:lnTo>
                  <a:pt x="5117" y="2151"/>
                </a:lnTo>
                <a:lnTo>
                  <a:pt x="5115" y="2149"/>
                </a:lnTo>
                <a:lnTo>
                  <a:pt x="5115" y="2149"/>
                </a:lnTo>
                <a:lnTo>
                  <a:pt x="5113" y="2147"/>
                </a:lnTo>
                <a:lnTo>
                  <a:pt x="5115" y="2145"/>
                </a:lnTo>
                <a:lnTo>
                  <a:pt x="5113" y="2145"/>
                </a:lnTo>
                <a:lnTo>
                  <a:pt x="5110" y="2147"/>
                </a:lnTo>
                <a:lnTo>
                  <a:pt x="5113" y="2149"/>
                </a:lnTo>
                <a:lnTo>
                  <a:pt x="5115" y="2151"/>
                </a:lnTo>
                <a:lnTo>
                  <a:pt x="5117" y="2153"/>
                </a:lnTo>
                <a:lnTo>
                  <a:pt x="5117" y="2155"/>
                </a:lnTo>
                <a:lnTo>
                  <a:pt x="5117" y="2157"/>
                </a:lnTo>
                <a:lnTo>
                  <a:pt x="5115" y="2157"/>
                </a:lnTo>
                <a:lnTo>
                  <a:pt x="5117" y="2160"/>
                </a:lnTo>
                <a:lnTo>
                  <a:pt x="5117" y="2160"/>
                </a:lnTo>
                <a:lnTo>
                  <a:pt x="5119" y="2160"/>
                </a:lnTo>
                <a:lnTo>
                  <a:pt x="5119" y="2162"/>
                </a:lnTo>
                <a:lnTo>
                  <a:pt x="5119" y="2162"/>
                </a:lnTo>
                <a:lnTo>
                  <a:pt x="5119" y="2162"/>
                </a:lnTo>
                <a:lnTo>
                  <a:pt x="5119" y="2164"/>
                </a:lnTo>
                <a:lnTo>
                  <a:pt x="5119" y="2162"/>
                </a:lnTo>
                <a:lnTo>
                  <a:pt x="5121" y="2162"/>
                </a:lnTo>
                <a:lnTo>
                  <a:pt x="5121" y="2162"/>
                </a:lnTo>
                <a:lnTo>
                  <a:pt x="5121" y="2160"/>
                </a:lnTo>
                <a:lnTo>
                  <a:pt x="5123" y="2160"/>
                </a:lnTo>
                <a:lnTo>
                  <a:pt x="5123" y="2160"/>
                </a:lnTo>
                <a:lnTo>
                  <a:pt x="5123" y="2162"/>
                </a:lnTo>
                <a:lnTo>
                  <a:pt x="5123" y="2162"/>
                </a:lnTo>
                <a:lnTo>
                  <a:pt x="5121" y="2162"/>
                </a:lnTo>
                <a:lnTo>
                  <a:pt x="5121" y="2164"/>
                </a:lnTo>
                <a:lnTo>
                  <a:pt x="5127" y="2174"/>
                </a:lnTo>
                <a:lnTo>
                  <a:pt x="5129" y="2174"/>
                </a:lnTo>
                <a:lnTo>
                  <a:pt x="5129" y="2176"/>
                </a:lnTo>
                <a:lnTo>
                  <a:pt x="5129" y="2178"/>
                </a:lnTo>
                <a:lnTo>
                  <a:pt x="5131" y="2176"/>
                </a:lnTo>
                <a:lnTo>
                  <a:pt x="5131" y="2176"/>
                </a:lnTo>
                <a:lnTo>
                  <a:pt x="5131" y="2176"/>
                </a:lnTo>
                <a:lnTo>
                  <a:pt x="5129" y="2174"/>
                </a:lnTo>
                <a:lnTo>
                  <a:pt x="5127" y="2172"/>
                </a:lnTo>
                <a:lnTo>
                  <a:pt x="5127" y="2170"/>
                </a:lnTo>
                <a:lnTo>
                  <a:pt x="5127" y="2170"/>
                </a:lnTo>
                <a:lnTo>
                  <a:pt x="5127" y="2172"/>
                </a:lnTo>
                <a:lnTo>
                  <a:pt x="5129" y="2172"/>
                </a:lnTo>
                <a:lnTo>
                  <a:pt x="5131" y="2174"/>
                </a:lnTo>
                <a:lnTo>
                  <a:pt x="5133" y="2174"/>
                </a:lnTo>
                <a:lnTo>
                  <a:pt x="5131" y="2174"/>
                </a:lnTo>
                <a:lnTo>
                  <a:pt x="5131" y="2174"/>
                </a:lnTo>
                <a:lnTo>
                  <a:pt x="5133" y="2174"/>
                </a:lnTo>
                <a:lnTo>
                  <a:pt x="5133" y="2174"/>
                </a:lnTo>
                <a:lnTo>
                  <a:pt x="5133" y="2176"/>
                </a:lnTo>
                <a:lnTo>
                  <a:pt x="5133" y="2176"/>
                </a:lnTo>
                <a:lnTo>
                  <a:pt x="5133" y="2176"/>
                </a:lnTo>
                <a:lnTo>
                  <a:pt x="5133" y="2178"/>
                </a:lnTo>
                <a:lnTo>
                  <a:pt x="5136" y="2178"/>
                </a:lnTo>
                <a:lnTo>
                  <a:pt x="5136" y="2180"/>
                </a:lnTo>
                <a:lnTo>
                  <a:pt x="5136" y="2180"/>
                </a:lnTo>
                <a:lnTo>
                  <a:pt x="5133" y="2180"/>
                </a:lnTo>
                <a:lnTo>
                  <a:pt x="5131" y="2178"/>
                </a:lnTo>
                <a:lnTo>
                  <a:pt x="5131" y="2178"/>
                </a:lnTo>
                <a:lnTo>
                  <a:pt x="5133" y="2183"/>
                </a:lnTo>
                <a:lnTo>
                  <a:pt x="5133" y="2185"/>
                </a:lnTo>
                <a:lnTo>
                  <a:pt x="5136" y="2185"/>
                </a:lnTo>
                <a:lnTo>
                  <a:pt x="5136" y="2187"/>
                </a:lnTo>
                <a:lnTo>
                  <a:pt x="5136" y="2187"/>
                </a:lnTo>
                <a:lnTo>
                  <a:pt x="5138" y="2187"/>
                </a:lnTo>
                <a:lnTo>
                  <a:pt x="5138" y="2187"/>
                </a:lnTo>
                <a:lnTo>
                  <a:pt x="5140" y="2187"/>
                </a:lnTo>
                <a:lnTo>
                  <a:pt x="5140" y="2187"/>
                </a:lnTo>
                <a:lnTo>
                  <a:pt x="5142" y="2189"/>
                </a:lnTo>
                <a:lnTo>
                  <a:pt x="5142" y="2189"/>
                </a:lnTo>
                <a:lnTo>
                  <a:pt x="5140" y="2189"/>
                </a:lnTo>
                <a:lnTo>
                  <a:pt x="5140" y="2191"/>
                </a:lnTo>
                <a:lnTo>
                  <a:pt x="5140" y="2191"/>
                </a:lnTo>
                <a:lnTo>
                  <a:pt x="5138" y="2189"/>
                </a:lnTo>
                <a:lnTo>
                  <a:pt x="5138" y="2189"/>
                </a:lnTo>
                <a:lnTo>
                  <a:pt x="5138" y="2189"/>
                </a:lnTo>
                <a:lnTo>
                  <a:pt x="5138" y="2193"/>
                </a:lnTo>
                <a:lnTo>
                  <a:pt x="5138" y="2193"/>
                </a:lnTo>
                <a:lnTo>
                  <a:pt x="5140" y="2193"/>
                </a:lnTo>
                <a:lnTo>
                  <a:pt x="5140" y="2193"/>
                </a:lnTo>
                <a:lnTo>
                  <a:pt x="5140" y="2195"/>
                </a:lnTo>
                <a:lnTo>
                  <a:pt x="5140" y="2195"/>
                </a:lnTo>
                <a:lnTo>
                  <a:pt x="5140" y="2199"/>
                </a:lnTo>
                <a:lnTo>
                  <a:pt x="5142" y="2201"/>
                </a:lnTo>
                <a:lnTo>
                  <a:pt x="5142" y="2201"/>
                </a:lnTo>
                <a:lnTo>
                  <a:pt x="5140" y="2201"/>
                </a:lnTo>
                <a:lnTo>
                  <a:pt x="5140" y="2201"/>
                </a:lnTo>
                <a:lnTo>
                  <a:pt x="5140" y="2204"/>
                </a:lnTo>
                <a:lnTo>
                  <a:pt x="5140" y="2206"/>
                </a:lnTo>
                <a:lnTo>
                  <a:pt x="5140" y="2208"/>
                </a:lnTo>
                <a:lnTo>
                  <a:pt x="5138" y="2212"/>
                </a:lnTo>
                <a:lnTo>
                  <a:pt x="5138" y="2214"/>
                </a:lnTo>
                <a:lnTo>
                  <a:pt x="5138" y="2218"/>
                </a:lnTo>
                <a:lnTo>
                  <a:pt x="5138" y="2218"/>
                </a:lnTo>
                <a:lnTo>
                  <a:pt x="5136" y="2220"/>
                </a:lnTo>
                <a:lnTo>
                  <a:pt x="5133" y="2220"/>
                </a:lnTo>
                <a:lnTo>
                  <a:pt x="5133" y="2220"/>
                </a:lnTo>
                <a:lnTo>
                  <a:pt x="5133" y="2220"/>
                </a:lnTo>
                <a:lnTo>
                  <a:pt x="5129" y="2222"/>
                </a:lnTo>
                <a:lnTo>
                  <a:pt x="5127" y="2222"/>
                </a:lnTo>
                <a:lnTo>
                  <a:pt x="5125" y="2225"/>
                </a:lnTo>
                <a:lnTo>
                  <a:pt x="5125" y="2225"/>
                </a:lnTo>
                <a:lnTo>
                  <a:pt x="5125" y="2225"/>
                </a:lnTo>
                <a:lnTo>
                  <a:pt x="5125" y="2227"/>
                </a:lnTo>
                <a:lnTo>
                  <a:pt x="5125" y="2227"/>
                </a:lnTo>
                <a:lnTo>
                  <a:pt x="5125" y="2229"/>
                </a:lnTo>
                <a:lnTo>
                  <a:pt x="5127" y="2229"/>
                </a:lnTo>
                <a:lnTo>
                  <a:pt x="5131" y="2231"/>
                </a:lnTo>
                <a:lnTo>
                  <a:pt x="5133" y="2231"/>
                </a:lnTo>
                <a:lnTo>
                  <a:pt x="5136" y="2233"/>
                </a:lnTo>
                <a:lnTo>
                  <a:pt x="5138" y="2235"/>
                </a:lnTo>
                <a:lnTo>
                  <a:pt x="5138" y="2235"/>
                </a:lnTo>
                <a:lnTo>
                  <a:pt x="5140" y="2235"/>
                </a:lnTo>
                <a:lnTo>
                  <a:pt x="5144" y="2237"/>
                </a:lnTo>
                <a:lnTo>
                  <a:pt x="5146" y="2239"/>
                </a:lnTo>
                <a:lnTo>
                  <a:pt x="5146" y="2241"/>
                </a:lnTo>
                <a:lnTo>
                  <a:pt x="5146" y="2243"/>
                </a:lnTo>
                <a:lnTo>
                  <a:pt x="5146" y="2245"/>
                </a:lnTo>
                <a:lnTo>
                  <a:pt x="5146" y="2248"/>
                </a:lnTo>
                <a:lnTo>
                  <a:pt x="5144" y="2252"/>
                </a:lnTo>
                <a:lnTo>
                  <a:pt x="5140" y="2256"/>
                </a:lnTo>
                <a:lnTo>
                  <a:pt x="5138" y="2258"/>
                </a:lnTo>
                <a:lnTo>
                  <a:pt x="5138" y="2258"/>
                </a:lnTo>
                <a:lnTo>
                  <a:pt x="5138" y="2260"/>
                </a:lnTo>
                <a:lnTo>
                  <a:pt x="5138" y="2260"/>
                </a:lnTo>
                <a:lnTo>
                  <a:pt x="5138" y="2260"/>
                </a:lnTo>
                <a:lnTo>
                  <a:pt x="5140" y="2260"/>
                </a:lnTo>
                <a:lnTo>
                  <a:pt x="5140" y="2260"/>
                </a:lnTo>
                <a:lnTo>
                  <a:pt x="5140" y="2260"/>
                </a:lnTo>
                <a:lnTo>
                  <a:pt x="5140" y="2258"/>
                </a:lnTo>
                <a:lnTo>
                  <a:pt x="5142" y="2258"/>
                </a:lnTo>
                <a:lnTo>
                  <a:pt x="5142" y="2258"/>
                </a:lnTo>
                <a:lnTo>
                  <a:pt x="5142" y="2260"/>
                </a:lnTo>
                <a:lnTo>
                  <a:pt x="5142" y="2262"/>
                </a:lnTo>
                <a:lnTo>
                  <a:pt x="5142" y="2262"/>
                </a:lnTo>
                <a:lnTo>
                  <a:pt x="5142" y="2262"/>
                </a:lnTo>
                <a:lnTo>
                  <a:pt x="5144" y="2262"/>
                </a:lnTo>
                <a:lnTo>
                  <a:pt x="5146" y="2262"/>
                </a:lnTo>
                <a:lnTo>
                  <a:pt x="5146" y="2262"/>
                </a:lnTo>
                <a:lnTo>
                  <a:pt x="5146" y="2264"/>
                </a:lnTo>
                <a:lnTo>
                  <a:pt x="5146" y="2264"/>
                </a:lnTo>
                <a:lnTo>
                  <a:pt x="5148" y="2264"/>
                </a:lnTo>
                <a:lnTo>
                  <a:pt x="5148" y="2264"/>
                </a:lnTo>
                <a:lnTo>
                  <a:pt x="5150" y="2264"/>
                </a:lnTo>
                <a:lnTo>
                  <a:pt x="5152" y="2262"/>
                </a:lnTo>
                <a:lnTo>
                  <a:pt x="5154" y="2260"/>
                </a:lnTo>
                <a:lnTo>
                  <a:pt x="5157" y="2258"/>
                </a:lnTo>
                <a:lnTo>
                  <a:pt x="5159" y="2256"/>
                </a:lnTo>
                <a:lnTo>
                  <a:pt x="5159" y="2256"/>
                </a:lnTo>
                <a:lnTo>
                  <a:pt x="5161" y="2252"/>
                </a:lnTo>
                <a:lnTo>
                  <a:pt x="5163" y="2252"/>
                </a:lnTo>
                <a:lnTo>
                  <a:pt x="5163" y="2250"/>
                </a:lnTo>
                <a:lnTo>
                  <a:pt x="5165" y="2248"/>
                </a:lnTo>
                <a:lnTo>
                  <a:pt x="5167" y="2245"/>
                </a:lnTo>
                <a:lnTo>
                  <a:pt x="5167" y="2243"/>
                </a:lnTo>
                <a:lnTo>
                  <a:pt x="5169" y="2241"/>
                </a:lnTo>
                <a:lnTo>
                  <a:pt x="5169" y="2241"/>
                </a:lnTo>
                <a:lnTo>
                  <a:pt x="5171" y="2237"/>
                </a:lnTo>
                <a:lnTo>
                  <a:pt x="5173" y="2233"/>
                </a:lnTo>
                <a:lnTo>
                  <a:pt x="5171" y="2231"/>
                </a:lnTo>
                <a:lnTo>
                  <a:pt x="5171" y="2231"/>
                </a:lnTo>
                <a:lnTo>
                  <a:pt x="5171" y="2229"/>
                </a:lnTo>
                <a:lnTo>
                  <a:pt x="5171" y="2227"/>
                </a:lnTo>
                <a:lnTo>
                  <a:pt x="5173" y="2225"/>
                </a:lnTo>
                <a:lnTo>
                  <a:pt x="5173" y="2225"/>
                </a:lnTo>
                <a:lnTo>
                  <a:pt x="5173" y="2225"/>
                </a:lnTo>
                <a:lnTo>
                  <a:pt x="5175" y="2222"/>
                </a:lnTo>
                <a:lnTo>
                  <a:pt x="5177" y="2222"/>
                </a:lnTo>
                <a:lnTo>
                  <a:pt x="5180" y="2222"/>
                </a:lnTo>
                <a:lnTo>
                  <a:pt x="5182" y="2222"/>
                </a:lnTo>
                <a:lnTo>
                  <a:pt x="5184" y="2222"/>
                </a:lnTo>
                <a:lnTo>
                  <a:pt x="5184" y="2222"/>
                </a:lnTo>
                <a:lnTo>
                  <a:pt x="5184" y="2225"/>
                </a:lnTo>
                <a:lnTo>
                  <a:pt x="5186" y="2225"/>
                </a:lnTo>
                <a:lnTo>
                  <a:pt x="5186" y="2222"/>
                </a:lnTo>
                <a:lnTo>
                  <a:pt x="5186" y="2222"/>
                </a:lnTo>
                <a:lnTo>
                  <a:pt x="5186" y="2222"/>
                </a:lnTo>
                <a:lnTo>
                  <a:pt x="5186" y="2220"/>
                </a:lnTo>
                <a:lnTo>
                  <a:pt x="5186" y="2218"/>
                </a:lnTo>
                <a:lnTo>
                  <a:pt x="5186" y="2216"/>
                </a:lnTo>
                <a:lnTo>
                  <a:pt x="5188" y="2216"/>
                </a:lnTo>
                <a:lnTo>
                  <a:pt x="5190" y="2214"/>
                </a:lnTo>
                <a:lnTo>
                  <a:pt x="5190" y="2214"/>
                </a:lnTo>
                <a:lnTo>
                  <a:pt x="5190" y="2212"/>
                </a:lnTo>
                <a:lnTo>
                  <a:pt x="5192" y="2208"/>
                </a:lnTo>
                <a:lnTo>
                  <a:pt x="5192" y="2204"/>
                </a:lnTo>
                <a:lnTo>
                  <a:pt x="5192" y="2201"/>
                </a:lnTo>
                <a:lnTo>
                  <a:pt x="5194" y="2199"/>
                </a:lnTo>
                <a:lnTo>
                  <a:pt x="5194" y="2199"/>
                </a:lnTo>
                <a:lnTo>
                  <a:pt x="5194" y="2199"/>
                </a:lnTo>
                <a:lnTo>
                  <a:pt x="5192" y="2197"/>
                </a:lnTo>
                <a:close/>
                <a:moveTo>
                  <a:pt x="5113" y="1587"/>
                </a:moveTo>
                <a:lnTo>
                  <a:pt x="5113" y="1587"/>
                </a:lnTo>
                <a:lnTo>
                  <a:pt x="5113" y="1587"/>
                </a:lnTo>
                <a:lnTo>
                  <a:pt x="5113" y="1585"/>
                </a:lnTo>
                <a:lnTo>
                  <a:pt x="5113" y="1585"/>
                </a:lnTo>
                <a:lnTo>
                  <a:pt x="5113" y="1587"/>
                </a:lnTo>
                <a:close/>
                <a:moveTo>
                  <a:pt x="5138" y="1948"/>
                </a:moveTo>
                <a:lnTo>
                  <a:pt x="5138" y="1948"/>
                </a:lnTo>
                <a:lnTo>
                  <a:pt x="5138" y="1948"/>
                </a:lnTo>
                <a:lnTo>
                  <a:pt x="5138" y="1948"/>
                </a:lnTo>
                <a:lnTo>
                  <a:pt x="5138" y="1948"/>
                </a:lnTo>
                <a:lnTo>
                  <a:pt x="5138" y="1948"/>
                </a:lnTo>
                <a:lnTo>
                  <a:pt x="5138" y="1948"/>
                </a:lnTo>
                <a:close/>
                <a:moveTo>
                  <a:pt x="5175" y="1879"/>
                </a:moveTo>
                <a:lnTo>
                  <a:pt x="5175" y="1881"/>
                </a:lnTo>
                <a:lnTo>
                  <a:pt x="5175" y="1881"/>
                </a:lnTo>
                <a:lnTo>
                  <a:pt x="5175" y="1879"/>
                </a:lnTo>
                <a:lnTo>
                  <a:pt x="5175" y="1879"/>
                </a:lnTo>
                <a:lnTo>
                  <a:pt x="5175" y="1879"/>
                </a:lnTo>
                <a:lnTo>
                  <a:pt x="5175" y="1879"/>
                </a:lnTo>
                <a:lnTo>
                  <a:pt x="5175" y="1879"/>
                </a:lnTo>
                <a:close/>
                <a:moveTo>
                  <a:pt x="5177" y="811"/>
                </a:moveTo>
                <a:lnTo>
                  <a:pt x="5177" y="811"/>
                </a:lnTo>
                <a:lnTo>
                  <a:pt x="5180" y="809"/>
                </a:lnTo>
                <a:lnTo>
                  <a:pt x="5180" y="809"/>
                </a:lnTo>
                <a:lnTo>
                  <a:pt x="5182" y="807"/>
                </a:lnTo>
                <a:lnTo>
                  <a:pt x="5182" y="807"/>
                </a:lnTo>
                <a:lnTo>
                  <a:pt x="5182" y="807"/>
                </a:lnTo>
                <a:lnTo>
                  <a:pt x="5180" y="807"/>
                </a:lnTo>
                <a:lnTo>
                  <a:pt x="5180" y="809"/>
                </a:lnTo>
                <a:lnTo>
                  <a:pt x="5180" y="809"/>
                </a:lnTo>
                <a:lnTo>
                  <a:pt x="5177" y="809"/>
                </a:lnTo>
                <a:lnTo>
                  <a:pt x="5175" y="811"/>
                </a:lnTo>
                <a:lnTo>
                  <a:pt x="5175" y="811"/>
                </a:lnTo>
                <a:lnTo>
                  <a:pt x="5177" y="811"/>
                </a:lnTo>
                <a:close/>
                <a:moveTo>
                  <a:pt x="5188" y="1908"/>
                </a:moveTo>
                <a:lnTo>
                  <a:pt x="5190" y="1908"/>
                </a:lnTo>
                <a:lnTo>
                  <a:pt x="5190" y="1908"/>
                </a:lnTo>
                <a:lnTo>
                  <a:pt x="5190" y="1908"/>
                </a:lnTo>
                <a:lnTo>
                  <a:pt x="5190" y="1908"/>
                </a:lnTo>
                <a:lnTo>
                  <a:pt x="5190" y="1908"/>
                </a:lnTo>
                <a:lnTo>
                  <a:pt x="5192" y="1908"/>
                </a:lnTo>
                <a:lnTo>
                  <a:pt x="5194" y="1908"/>
                </a:lnTo>
                <a:lnTo>
                  <a:pt x="5194" y="1906"/>
                </a:lnTo>
                <a:lnTo>
                  <a:pt x="5192" y="1906"/>
                </a:lnTo>
                <a:lnTo>
                  <a:pt x="5192" y="1906"/>
                </a:lnTo>
                <a:lnTo>
                  <a:pt x="5190" y="1906"/>
                </a:lnTo>
                <a:lnTo>
                  <a:pt x="5190" y="1906"/>
                </a:lnTo>
                <a:lnTo>
                  <a:pt x="5188" y="1908"/>
                </a:lnTo>
                <a:lnTo>
                  <a:pt x="5188" y="1908"/>
                </a:lnTo>
                <a:lnTo>
                  <a:pt x="5188" y="1908"/>
                </a:lnTo>
                <a:lnTo>
                  <a:pt x="5186" y="1908"/>
                </a:lnTo>
                <a:lnTo>
                  <a:pt x="5186" y="1908"/>
                </a:lnTo>
                <a:lnTo>
                  <a:pt x="5186" y="1910"/>
                </a:lnTo>
                <a:lnTo>
                  <a:pt x="5188" y="1908"/>
                </a:lnTo>
                <a:close/>
                <a:moveTo>
                  <a:pt x="5194" y="1889"/>
                </a:moveTo>
                <a:lnTo>
                  <a:pt x="5194" y="1889"/>
                </a:lnTo>
                <a:lnTo>
                  <a:pt x="5194" y="1887"/>
                </a:lnTo>
                <a:lnTo>
                  <a:pt x="5194" y="1887"/>
                </a:lnTo>
                <a:lnTo>
                  <a:pt x="5194" y="1887"/>
                </a:lnTo>
                <a:lnTo>
                  <a:pt x="5192" y="1885"/>
                </a:lnTo>
                <a:lnTo>
                  <a:pt x="5192" y="1885"/>
                </a:lnTo>
                <a:lnTo>
                  <a:pt x="5190" y="1885"/>
                </a:lnTo>
                <a:lnTo>
                  <a:pt x="5190" y="1883"/>
                </a:lnTo>
                <a:lnTo>
                  <a:pt x="5190" y="1883"/>
                </a:lnTo>
                <a:lnTo>
                  <a:pt x="5190" y="1883"/>
                </a:lnTo>
                <a:lnTo>
                  <a:pt x="5190" y="1883"/>
                </a:lnTo>
                <a:lnTo>
                  <a:pt x="5188" y="1883"/>
                </a:lnTo>
                <a:lnTo>
                  <a:pt x="5186" y="1883"/>
                </a:lnTo>
                <a:lnTo>
                  <a:pt x="5184" y="1883"/>
                </a:lnTo>
                <a:lnTo>
                  <a:pt x="5182" y="1885"/>
                </a:lnTo>
                <a:lnTo>
                  <a:pt x="5180" y="1885"/>
                </a:lnTo>
                <a:lnTo>
                  <a:pt x="5177" y="1887"/>
                </a:lnTo>
                <a:lnTo>
                  <a:pt x="5177" y="1887"/>
                </a:lnTo>
                <a:lnTo>
                  <a:pt x="5177" y="1889"/>
                </a:lnTo>
                <a:lnTo>
                  <a:pt x="5177" y="1889"/>
                </a:lnTo>
                <a:lnTo>
                  <a:pt x="5177" y="1889"/>
                </a:lnTo>
                <a:lnTo>
                  <a:pt x="5177" y="1889"/>
                </a:lnTo>
                <a:lnTo>
                  <a:pt x="5177" y="1889"/>
                </a:lnTo>
                <a:lnTo>
                  <a:pt x="5177" y="1889"/>
                </a:lnTo>
                <a:lnTo>
                  <a:pt x="5175" y="1891"/>
                </a:lnTo>
                <a:lnTo>
                  <a:pt x="5175" y="1891"/>
                </a:lnTo>
                <a:lnTo>
                  <a:pt x="5175" y="1891"/>
                </a:lnTo>
                <a:lnTo>
                  <a:pt x="5177" y="1893"/>
                </a:lnTo>
                <a:lnTo>
                  <a:pt x="5177" y="1893"/>
                </a:lnTo>
                <a:lnTo>
                  <a:pt x="5180" y="1895"/>
                </a:lnTo>
                <a:lnTo>
                  <a:pt x="5182" y="1895"/>
                </a:lnTo>
                <a:lnTo>
                  <a:pt x="5184" y="1895"/>
                </a:lnTo>
                <a:lnTo>
                  <a:pt x="5184" y="1895"/>
                </a:lnTo>
                <a:lnTo>
                  <a:pt x="5186" y="1895"/>
                </a:lnTo>
                <a:lnTo>
                  <a:pt x="5188" y="1895"/>
                </a:lnTo>
                <a:lnTo>
                  <a:pt x="5188" y="1895"/>
                </a:lnTo>
                <a:lnTo>
                  <a:pt x="5190" y="1895"/>
                </a:lnTo>
                <a:lnTo>
                  <a:pt x="5192" y="1893"/>
                </a:lnTo>
                <a:lnTo>
                  <a:pt x="5192" y="1893"/>
                </a:lnTo>
                <a:lnTo>
                  <a:pt x="5192" y="1895"/>
                </a:lnTo>
                <a:lnTo>
                  <a:pt x="5194" y="1893"/>
                </a:lnTo>
                <a:lnTo>
                  <a:pt x="5194" y="1893"/>
                </a:lnTo>
                <a:lnTo>
                  <a:pt x="5196" y="1893"/>
                </a:lnTo>
                <a:lnTo>
                  <a:pt x="5196" y="1891"/>
                </a:lnTo>
                <a:lnTo>
                  <a:pt x="5194" y="1889"/>
                </a:lnTo>
                <a:close/>
                <a:moveTo>
                  <a:pt x="5173" y="1812"/>
                </a:moveTo>
                <a:lnTo>
                  <a:pt x="5173" y="1812"/>
                </a:lnTo>
                <a:lnTo>
                  <a:pt x="5173" y="1812"/>
                </a:lnTo>
                <a:lnTo>
                  <a:pt x="5173" y="1812"/>
                </a:lnTo>
                <a:lnTo>
                  <a:pt x="5173" y="1812"/>
                </a:lnTo>
                <a:lnTo>
                  <a:pt x="5171" y="1812"/>
                </a:lnTo>
                <a:lnTo>
                  <a:pt x="5171" y="1812"/>
                </a:lnTo>
                <a:lnTo>
                  <a:pt x="5173" y="1812"/>
                </a:lnTo>
                <a:lnTo>
                  <a:pt x="5173" y="1812"/>
                </a:lnTo>
                <a:close/>
                <a:moveTo>
                  <a:pt x="5140" y="1650"/>
                </a:moveTo>
                <a:lnTo>
                  <a:pt x="5140" y="1650"/>
                </a:lnTo>
                <a:lnTo>
                  <a:pt x="5140" y="1648"/>
                </a:lnTo>
                <a:lnTo>
                  <a:pt x="5140" y="1648"/>
                </a:lnTo>
                <a:lnTo>
                  <a:pt x="5140" y="1648"/>
                </a:lnTo>
                <a:lnTo>
                  <a:pt x="5140" y="1648"/>
                </a:lnTo>
                <a:lnTo>
                  <a:pt x="5140" y="1648"/>
                </a:lnTo>
                <a:lnTo>
                  <a:pt x="5140" y="1648"/>
                </a:lnTo>
                <a:lnTo>
                  <a:pt x="5140" y="1650"/>
                </a:lnTo>
                <a:close/>
                <a:moveTo>
                  <a:pt x="5094" y="1531"/>
                </a:moveTo>
                <a:lnTo>
                  <a:pt x="5096" y="1531"/>
                </a:lnTo>
                <a:lnTo>
                  <a:pt x="5096" y="1531"/>
                </a:lnTo>
                <a:lnTo>
                  <a:pt x="5096" y="1531"/>
                </a:lnTo>
                <a:lnTo>
                  <a:pt x="5096" y="1531"/>
                </a:lnTo>
                <a:lnTo>
                  <a:pt x="5094" y="1531"/>
                </a:lnTo>
                <a:lnTo>
                  <a:pt x="5094" y="1531"/>
                </a:lnTo>
                <a:lnTo>
                  <a:pt x="5094" y="1531"/>
                </a:lnTo>
                <a:lnTo>
                  <a:pt x="5094" y="1531"/>
                </a:lnTo>
                <a:lnTo>
                  <a:pt x="5094" y="1531"/>
                </a:lnTo>
                <a:close/>
                <a:moveTo>
                  <a:pt x="5150" y="2176"/>
                </a:moveTo>
                <a:lnTo>
                  <a:pt x="5150" y="2176"/>
                </a:lnTo>
                <a:lnTo>
                  <a:pt x="5150" y="2176"/>
                </a:lnTo>
                <a:lnTo>
                  <a:pt x="5150" y="2176"/>
                </a:lnTo>
                <a:lnTo>
                  <a:pt x="5150" y="2174"/>
                </a:lnTo>
                <a:lnTo>
                  <a:pt x="5150" y="2172"/>
                </a:lnTo>
                <a:lnTo>
                  <a:pt x="5148" y="2172"/>
                </a:lnTo>
                <a:lnTo>
                  <a:pt x="5148" y="2172"/>
                </a:lnTo>
                <a:lnTo>
                  <a:pt x="5148" y="2172"/>
                </a:lnTo>
                <a:lnTo>
                  <a:pt x="5148" y="2174"/>
                </a:lnTo>
                <a:lnTo>
                  <a:pt x="5148" y="2174"/>
                </a:lnTo>
                <a:lnTo>
                  <a:pt x="5148" y="2174"/>
                </a:lnTo>
                <a:lnTo>
                  <a:pt x="5150" y="2176"/>
                </a:lnTo>
                <a:close/>
                <a:moveTo>
                  <a:pt x="5136" y="1644"/>
                </a:moveTo>
                <a:lnTo>
                  <a:pt x="5136" y="1642"/>
                </a:lnTo>
                <a:lnTo>
                  <a:pt x="5136" y="1642"/>
                </a:lnTo>
                <a:lnTo>
                  <a:pt x="5136" y="1640"/>
                </a:lnTo>
                <a:lnTo>
                  <a:pt x="5136" y="1640"/>
                </a:lnTo>
                <a:lnTo>
                  <a:pt x="5133" y="1640"/>
                </a:lnTo>
                <a:lnTo>
                  <a:pt x="5133" y="1640"/>
                </a:lnTo>
                <a:lnTo>
                  <a:pt x="5133" y="1640"/>
                </a:lnTo>
                <a:lnTo>
                  <a:pt x="5136" y="1640"/>
                </a:lnTo>
                <a:lnTo>
                  <a:pt x="5136" y="1642"/>
                </a:lnTo>
                <a:lnTo>
                  <a:pt x="5136" y="1642"/>
                </a:lnTo>
                <a:lnTo>
                  <a:pt x="5136" y="1644"/>
                </a:lnTo>
                <a:close/>
                <a:moveTo>
                  <a:pt x="5115" y="791"/>
                </a:moveTo>
                <a:lnTo>
                  <a:pt x="5115" y="791"/>
                </a:lnTo>
                <a:lnTo>
                  <a:pt x="5110" y="788"/>
                </a:lnTo>
                <a:lnTo>
                  <a:pt x="5108" y="788"/>
                </a:lnTo>
                <a:lnTo>
                  <a:pt x="5106" y="791"/>
                </a:lnTo>
                <a:lnTo>
                  <a:pt x="5108" y="791"/>
                </a:lnTo>
                <a:lnTo>
                  <a:pt x="5110" y="793"/>
                </a:lnTo>
                <a:lnTo>
                  <a:pt x="5110" y="793"/>
                </a:lnTo>
                <a:lnTo>
                  <a:pt x="5113" y="795"/>
                </a:lnTo>
                <a:lnTo>
                  <a:pt x="5115" y="793"/>
                </a:lnTo>
                <a:lnTo>
                  <a:pt x="5117" y="793"/>
                </a:lnTo>
                <a:lnTo>
                  <a:pt x="5119" y="793"/>
                </a:lnTo>
                <a:lnTo>
                  <a:pt x="5119" y="793"/>
                </a:lnTo>
                <a:lnTo>
                  <a:pt x="5119" y="793"/>
                </a:lnTo>
                <a:lnTo>
                  <a:pt x="5121" y="793"/>
                </a:lnTo>
                <a:lnTo>
                  <a:pt x="5117" y="791"/>
                </a:lnTo>
                <a:lnTo>
                  <a:pt x="5115" y="791"/>
                </a:lnTo>
                <a:close/>
                <a:moveTo>
                  <a:pt x="5022" y="1929"/>
                </a:moveTo>
                <a:lnTo>
                  <a:pt x="5022" y="1929"/>
                </a:lnTo>
                <a:lnTo>
                  <a:pt x="5020" y="1929"/>
                </a:lnTo>
                <a:lnTo>
                  <a:pt x="5020" y="1929"/>
                </a:lnTo>
                <a:lnTo>
                  <a:pt x="5020" y="1931"/>
                </a:lnTo>
                <a:lnTo>
                  <a:pt x="5020" y="1931"/>
                </a:lnTo>
                <a:lnTo>
                  <a:pt x="5020" y="1933"/>
                </a:lnTo>
                <a:lnTo>
                  <a:pt x="5020" y="1933"/>
                </a:lnTo>
                <a:lnTo>
                  <a:pt x="5020" y="1931"/>
                </a:lnTo>
                <a:lnTo>
                  <a:pt x="5022" y="1931"/>
                </a:lnTo>
                <a:lnTo>
                  <a:pt x="5020" y="1931"/>
                </a:lnTo>
                <a:lnTo>
                  <a:pt x="5020" y="1929"/>
                </a:lnTo>
                <a:lnTo>
                  <a:pt x="5022" y="1929"/>
                </a:lnTo>
                <a:lnTo>
                  <a:pt x="5022" y="1929"/>
                </a:lnTo>
                <a:close/>
                <a:moveTo>
                  <a:pt x="5029" y="1858"/>
                </a:moveTo>
                <a:lnTo>
                  <a:pt x="5031" y="1860"/>
                </a:lnTo>
                <a:lnTo>
                  <a:pt x="5031" y="1858"/>
                </a:lnTo>
                <a:lnTo>
                  <a:pt x="5031" y="1858"/>
                </a:lnTo>
                <a:lnTo>
                  <a:pt x="5029" y="1858"/>
                </a:lnTo>
                <a:lnTo>
                  <a:pt x="5029" y="1858"/>
                </a:lnTo>
                <a:close/>
                <a:moveTo>
                  <a:pt x="5027" y="2327"/>
                </a:moveTo>
                <a:lnTo>
                  <a:pt x="5025" y="2329"/>
                </a:lnTo>
                <a:lnTo>
                  <a:pt x="5027" y="2329"/>
                </a:lnTo>
                <a:lnTo>
                  <a:pt x="5027" y="2329"/>
                </a:lnTo>
                <a:lnTo>
                  <a:pt x="5027" y="2327"/>
                </a:lnTo>
                <a:lnTo>
                  <a:pt x="5027" y="2327"/>
                </a:lnTo>
                <a:close/>
                <a:moveTo>
                  <a:pt x="5033" y="1962"/>
                </a:moveTo>
                <a:lnTo>
                  <a:pt x="5035" y="1962"/>
                </a:lnTo>
                <a:lnTo>
                  <a:pt x="5035" y="1962"/>
                </a:lnTo>
                <a:lnTo>
                  <a:pt x="5035" y="1960"/>
                </a:lnTo>
                <a:lnTo>
                  <a:pt x="5033" y="1960"/>
                </a:lnTo>
                <a:lnTo>
                  <a:pt x="5033" y="1960"/>
                </a:lnTo>
                <a:lnTo>
                  <a:pt x="5033" y="1962"/>
                </a:lnTo>
                <a:lnTo>
                  <a:pt x="5033" y="1962"/>
                </a:lnTo>
                <a:close/>
                <a:moveTo>
                  <a:pt x="5014" y="1784"/>
                </a:moveTo>
                <a:lnTo>
                  <a:pt x="5012" y="1784"/>
                </a:lnTo>
                <a:lnTo>
                  <a:pt x="5012" y="1784"/>
                </a:lnTo>
                <a:lnTo>
                  <a:pt x="5010" y="1786"/>
                </a:lnTo>
                <a:lnTo>
                  <a:pt x="5010" y="1786"/>
                </a:lnTo>
                <a:lnTo>
                  <a:pt x="5010" y="1786"/>
                </a:lnTo>
                <a:lnTo>
                  <a:pt x="5010" y="1786"/>
                </a:lnTo>
                <a:lnTo>
                  <a:pt x="5010" y="1786"/>
                </a:lnTo>
                <a:lnTo>
                  <a:pt x="5010" y="1786"/>
                </a:lnTo>
                <a:lnTo>
                  <a:pt x="5012" y="1788"/>
                </a:lnTo>
                <a:lnTo>
                  <a:pt x="5012" y="1786"/>
                </a:lnTo>
                <a:lnTo>
                  <a:pt x="5012" y="1786"/>
                </a:lnTo>
                <a:lnTo>
                  <a:pt x="5014" y="1786"/>
                </a:lnTo>
                <a:lnTo>
                  <a:pt x="5014" y="1786"/>
                </a:lnTo>
                <a:lnTo>
                  <a:pt x="5014" y="1786"/>
                </a:lnTo>
                <a:lnTo>
                  <a:pt x="5014" y="1784"/>
                </a:lnTo>
                <a:lnTo>
                  <a:pt x="5014" y="1784"/>
                </a:lnTo>
                <a:close/>
                <a:moveTo>
                  <a:pt x="5031" y="1862"/>
                </a:moveTo>
                <a:lnTo>
                  <a:pt x="5031" y="1862"/>
                </a:lnTo>
                <a:lnTo>
                  <a:pt x="5029" y="1862"/>
                </a:lnTo>
                <a:lnTo>
                  <a:pt x="5029" y="1864"/>
                </a:lnTo>
                <a:lnTo>
                  <a:pt x="5031" y="1866"/>
                </a:lnTo>
                <a:lnTo>
                  <a:pt x="5031" y="1864"/>
                </a:lnTo>
                <a:lnTo>
                  <a:pt x="5031" y="1864"/>
                </a:lnTo>
                <a:lnTo>
                  <a:pt x="5033" y="1866"/>
                </a:lnTo>
                <a:lnTo>
                  <a:pt x="5033" y="1866"/>
                </a:lnTo>
                <a:lnTo>
                  <a:pt x="5033" y="1868"/>
                </a:lnTo>
                <a:lnTo>
                  <a:pt x="5033" y="1870"/>
                </a:lnTo>
                <a:lnTo>
                  <a:pt x="5033" y="1870"/>
                </a:lnTo>
                <a:lnTo>
                  <a:pt x="5033" y="1870"/>
                </a:lnTo>
                <a:lnTo>
                  <a:pt x="5035" y="1870"/>
                </a:lnTo>
                <a:lnTo>
                  <a:pt x="5035" y="1870"/>
                </a:lnTo>
                <a:lnTo>
                  <a:pt x="5037" y="1870"/>
                </a:lnTo>
                <a:lnTo>
                  <a:pt x="5039" y="1870"/>
                </a:lnTo>
                <a:lnTo>
                  <a:pt x="5039" y="1868"/>
                </a:lnTo>
                <a:lnTo>
                  <a:pt x="5039" y="1868"/>
                </a:lnTo>
                <a:lnTo>
                  <a:pt x="5037" y="1868"/>
                </a:lnTo>
                <a:lnTo>
                  <a:pt x="5037" y="1866"/>
                </a:lnTo>
                <a:lnTo>
                  <a:pt x="5037" y="1866"/>
                </a:lnTo>
                <a:lnTo>
                  <a:pt x="5035" y="1866"/>
                </a:lnTo>
                <a:lnTo>
                  <a:pt x="5035" y="1864"/>
                </a:lnTo>
                <a:lnTo>
                  <a:pt x="5033" y="1864"/>
                </a:lnTo>
                <a:lnTo>
                  <a:pt x="5033" y="1864"/>
                </a:lnTo>
                <a:lnTo>
                  <a:pt x="5033" y="1862"/>
                </a:lnTo>
                <a:lnTo>
                  <a:pt x="5031" y="1862"/>
                </a:lnTo>
                <a:close/>
                <a:moveTo>
                  <a:pt x="5033" y="1830"/>
                </a:moveTo>
                <a:lnTo>
                  <a:pt x="5033" y="1832"/>
                </a:lnTo>
                <a:lnTo>
                  <a:pt x="5033" y="1832"/>
                </a:lnTo>
                <a:lnTo>
                  <a:pt x="5035" y="1832"/>
                </a:lnTo>
                <a:lnTo>
                  <a:pt x="5035" y="1832"/>
                </a:lnTo>
                <a:lnTo>
                  <a:pt x="5035" y="1832"/>
                </a:lnTo>
                <a:lnTo>
                  <a:pt x="5035" y="1830"/>
                </a:lnTo>
                <a:lnTo>
                  <a:pt x="5035" y="1830"/>
                </a:lnTo>
                <a:lnTo>
                  <a:pt x="5035" y="1830"/>
                </a:lnTo>
                <a:lnTo>
                  <a:pt x="5035" y="1828"/>
                </a:lnTo>
                <a:lnTo>
                  <a:pt x="5033" y="1830"/>
                </a:lnTo>
                <a:lnTo>
                  <a:pt x="5033" y="1830"/>
                </a:lnTo>
                <a:close/>
                <a:moveTo>
                  <a:pt x="5033" y="1837"/>
                </a:moveTo>
                <a:lnTo>
                  <a:pt x="5033" y="1837"/>
                </a:lnTo>
                <a:lnTo>
                  <a:pt x="5033" y="1837"/>
                </a:lnTo>
                <a:lnTo>
                  <a:pt x="5033" y="1837"/>
                </a:lnTo>
                <a:lnTo>
                  <a:pt x="5035" y="1839"/>
                </a:lnTo>
                <a:lnTo>
                  <a:pt x="5035" y="1837"/>
                </a:lnTo>
                <a:lnTo>
                  <a:pt x="5035" y="1837"/>
                </a:lnTo>
                <a:lnTo>
                  <a:pt x="5035" y="1835"/>
                </a:lnTo>
                <a:lnTo>
                  <a:pt x="5033" y="1837"/>
                </a:lnTo>
                <a:close/>
                <a:moveTo>
                  <a:pt x="5027" y="1935"/>
                </a:moveTo>
                <a:lnTo>
                  <a:pt x="5029" y="1937"/>
                </a:lnTo>
                <a:lnTo>
                  <a:pt x="5029" y="1937"/>
                </a:lnTo>
                <a:lnTo>
                  <a:pt x="5031" y="1939"/>
                </a:lnTo>
                <a:lnTo>
                  <a:pt x="5033" y="1939"/>
                </a:lnTo>
                <a:lnTo>
                  <a:pt x="5033" y="1939"/>
                </a:lnTo>
                <a:lnTo>
                  <a:pt x="5033" y="1937"/>
                </a:lnTo>
                <a:lnTo>
                  <a:pt x="5033" y="1937"/>
                </a:lnTo>
                <a:lnTo>
                  <a:pt x="5033" y="1935"/>
                </a:lnTo>
                <a:lnTo>
                  <a:pt x="5031" y="1935"/>
                </a:lnTo>
                <a:lnTo>
                  <a:pt x="5031" y="1933"/>
                </a:lnTo>
                <a:lnTo>
                  <a:pt x="5031" y="1933"/>
                </a:lnTo>
                <a:lnTo>
                  <a:pt x="5031" y="1933"/>
                </a:lnTo>
                <a:lnTo>
                  <a:pt x="5029" y="1933"/>
                </a:lnTo>
                <a:lnTo>
                  <a:pt x="5029" y="1933"/>
                </a:lnTo>
                <a:lnTo>
                  <a:pt x="5029" y="1933"/>
                </a:lnTo>
                <a:lnTo>
                  <a:pt x="5031" y="1933"/>
                </a:lnTo>
                <a:lnTo>
                  <a:pt x="5029" y="1935"/>
                </a:lnTo>
                <a:lnTo>
                  <a:pt x="5027" y="1935"/>
                </a:lnTo>
                <a:close/>
                <a:moveTo>
                  <a:pt x="5087" y="1528"/>
                </a:moveTo>
                <a:lnTo>
                  <a:pt x="5089" y="1528"/>
                </a:lnTo>
                <a:lnTo>
                  <a:pt x="5089" y="1528"/>
                </a:lnTo>
                <a:lnTo>
                  <a:pt x="5089" y="1528"/>
                </a:lnTo>
                <a:lnTo>
                  <a:pt x="5092" y="1528"/>
                </a:lnTo>
                <a:lnTo>
                  <a:pt x="5087" y="1528"/>
                </a:lnTo>
                <a:lnTo>
                  <a:pt x="5087" y="1528"/>
                </a:lnTo>
                <a:lnTo>
                  <a:pt x="5085" y="1528"/>
                </a:lnTo>
                <a:lnTo>
                  <a:pt x="5085" y="1528"/>
                </a:lnTo>
                <a:lnTo>
                  <a:pt x="5087" y="1528"/>
                </a:lnTo>
                <a:lnTo>
                  <a:pt x="5087" y="1528"/>
                </a:lnTo>
                <a:lnTo>
                  <a:pt x="5087" y="1528"/>
                </a:lnTo>
                <a:close/>
                <a:moveTo>
                  <a:pt x="5020" y="2338"/>
                </a:moveTo>
                <a:lnTo>
                  <a:pt x="5020" y="2338"/>
                </a:lnTo>
                <a:lnTo>
                  <a:pt x="5020" y="2338"/>
                </a:lnTo>
                <a:lnTo>
                  <a:pt x="5022" y="2338"/>
                </a:lnTo>
                <a:lnTo>
                  <a:pt x="5022" y="2338"/>
                </a:lnTo>
                <a:lnTo>
                  <a:pt x="5022" y="2338"/>
                </a:lnTo>
                <a:lnTo>
                  <a:pt x="5022" y="2338"/>
                </a:lnTo>
                <a:lnTo>
                  <a:pt x="5022" y="2336"/>
                </a:lnTo>
                <a:lnTo>
                  <a:pt x="5022" y="2336"/>
                </a:lnTo>
                <a:lnTo>
                  <a:pt x="5022" y="2336"/>
                </a:lnTo>
                <a:lnTo>
                  <a:pt x="5020" y="2336"/>
                </a:lnTo>
                <a:lnTo>
                  <a:pt x="5020" y="2338"/>
                </a:lnTo>
                <a:close/>
                <a:moveTo>
                  <a:pt x="5066" y="1545"/>
                </a:moveTo>
                <a:lnTo>
                  <a:pt x="5066" y="1545"/>
                </a:lnTo>
                <a:lnTo>
                  <a:pt x="5066" y="1545"/>
                </a:lnTo>
                <a:lnTo>
                  <a:pt x="5066" y="1545"/>
                </a:lnTo>
                <a:lnTo>
                  <a:pt x="5066" y="1545"/>
                </a:lnTo>
                <a:lnTo>
                  <a:pt x="5064" y="1547"/>
                </a:lnTo>
                <a:lnTo>
                  <a:pt x="5064" y="1547"/>
                </a:lnTo>
                <a:lnTo>
                  <a:pt x="5064" y="1547"/>
                </a:lnTo>
                <a:lnTo>
                  <a:pt x="5064" y="1547"/>
                </a:lnTo>
                <a:lnTo>
                  <a:pt x="5064" y="1547"/>
                </a:lnTo>
                <a:lnTo>
                  <a:pt x="5066" y="1545"/>
                </a:lnTo>
                <a:close/>
                <a:moveTo>
                  <a:pt x="5060" y="1914"/>
                </a:moveTo>
                <a:lnTo>
                  <a:pt x="5060" y="1914"/>
                </a:lnTo>
                <a:lnTo>
                  <a:pt x="5060" y="1916"/>
                </a:lnTo>
                <a:lnTo>
                  <a:pt x="5062" y="1916"/>
                </a:lnTo>
                <a:lnTo>
                  <a:pt x="5062" y="1914"/>
                </a:lnTo>
                <a:lnTo>
                  <a:pt x="5062" y="1914"/>
                </a:lnTo>
                <a:lnTo>
                  <a:pt x="5060" y="1912"/>
                </a:lnTo>
                <a:lnTo>
                  <a:pt x="5060" y="1912"/>
                </a:lnTo>
                <a:lnTo>
                  <a:pt x="5060" y="1912"/>
                </a:lnTo>
                <a:lnTo>
                  <a:pt x="5060" y="1914"/>
                </a:lnTo>
                <a:close/>
                <a:moveTo>
                  <a:pt x="5064" y="1644"/>
                </a:moveTo>
                <a:lnTo>
                  <a:pt x="5064" y="1644"/>
                </a:lnTo>
                <a:lnTo>
                  <a:pt x="5064" y="1644"/>
                </a:lnTo>
                <a:lnTo>
                  <a:pt x="5064" y="1644"/>
                </a:lnTo>
                <a:lnTo>
                  <a:pt x="5064" y="1644"/>
                </a:lnTo>
                <a:lnTo>
                  <a:pt x="5064" y="1644"/>
                </a:lnTo>
                <a:lnTo>
                  <a:pt x="5064" y="1644"/>
                </a:lnTo>
                <a:close/>
                <a:moveTo>
                  <a:pt x="5069" y="1925"/>
                </a:moveTo>
                <a:lnTo>
                  <a:pt x="5069" y="1925"/>
                </a:lnTo>
                <a:lnTo>
                  <a:pt x="5069" y="1925"/>
                </a:lnTo>
                <a:lnTo>
                  <a:pt x="5069" y="1925"/>
                </a:lnTo>
                <a:lnTo>
                  <a:pt x="5066" y="1925"/>
                </a:lnTo>
                <a:lnTo>
                  <a:pt x="5066" y="1925"/>
                </a:lnTo>
                <a:lnTo>
                  <a:pt x="5069" y="1925"/>
                </a:lnTo>
                <a:lnTo>
                  <a:pt x="5069" y="1925"/>
                </a:lnTo>
                <a:close/>
                <a:moveTo>
                  <a:pt x="5131" y="2258"/>
                </a:moveTo>
                <a:lnTo>
                  <a:pt x="5129" y="2258"/>
                </a:lnTo>
                <a:lnTo>
                  <a:pt x="5129" y="2258"/>
                </a:lnTo>
                <a:lnTo>
                  <a:pt x="5131" y="2258"/>
                </a:lnTo>
                <a:lnTo>
                  <a:pt x="5131" y="2256"/>
                </a:lnTo>
                <a:lnTo>
                  <a:pt x="5131" y="2256"/>
                </a:lnTo>
                <a:lnTo>
                  <a:pt x="5133" y="2256"/>
                </a:lnTo>
                <a:lnTo>
                  <a:pt x="5131" y="2256"/>
                </a:lnTo>
                <a:lnTo>
                  <a:pt x="5131" y="2254"/>
                </a:lnTo>
                <a:lnTo>
                  <a:pt x="5131" y="2254"/>
                </a:lnTo>
                <a:lnTo>
                  <a:pt x="5129" y="2254"/>
                </a:lnTo>
                <a:lnTo>
                  <a:pt x="5129" y="2254"/>
                </a:lnTo>
                <a:lnTo>
                  <a:pt x="5129" y="2254"/>
                </a:lnTo>
                <a:lnTo>
                  <a:pt x="5129" y="2256"/>
                </a:lnTo>
                <a:lnTo>
                  <a:pt x="5129" y="2256"/>
                </a:lnTo>
                <a:lnTo>
                  <a:pt x="5127" y="2256"/>
                </a:lnTo>
                <a:lnTo>
                  <a:pt x="5127" y="2258"/>
                </a:lnTo>
                <a:lnTo>
                  <a:pt x="5127" y="2258"/>
                </a:lnTo>
                <a:lnTo>
                  <a:pt x="5127" y="2258"/>
                </a:lnTo>
                <a:lnTo>
                  <a:pt x="5125" y="2260"/>
                </a:lnTo>
                <a:lnTo>
                  <a:pt x="5127" y="2258"/>
                </a:lnTo>
                <a:lnTo>
                  <a:pt x="5127" y="2256"/>
                </a:lnTo>
                <a:lnTo>
                  <a:pt x="5127" y="2256"/>
                </a:lnTo>
                <a:lnTo>
                  <a:pt x="5127" y="2256"/>
                </a:lnTo>
                <a:lnTo>
                  <a:pt x="5127" y="2254"/>
                </a:lnTo>
                <a:lnTo>
                  <a:pt x="5127" y="2254"/>
                </a:lnTo>
                <a:lnTo>
                  <a:pt x="5129" y="2254"/>
                </a:lnTo>
                <a:lnTo>
                  <a:pt x="5127" y="2254"/>
                </a:lnTo>
                <a:lnTo>
                  <a:pt x="5127" y="2254"/>
                </a:lnTo>
                <a:lnTo>
                  <a:pt x="5125" y="2254"/>
                </a:lnTo>
                <a:lnTo>
                  <a:pt x="5125" y="2254"/>
                </a:lnTo>
                <a:lnTo>
                  <a:pt x="5123" y="2256"/>
                </a:lnTo>
                <a:lnTo>
                  <a:pt x="5121" y="2258"/>
                </a:lnTo>
                <a:lnTo>
                  <a:pt x="5119" y="2258"/>
                </a:lnTo>
                <a:lnTo>
                  <a:pt x="5117" y="2260"/>
                </a:lnTo>
                <a:lnTo>
                  <a:pt x="5115" y="2260"/>
                </a:lnTo>
                <a:lnTo>
                  <a:pt x="5115" y="2258"/>
                </a:lnTo>
                <a:lnTo>
                  <a:pt x="5115" y="2256"/>
                </a:lnTo>
                <a:lnTo>
                  <a:pt x="5115" y="2254"/>
                </a:lnTo>
                <a:lnTo>
                  <a:pt x="5115" y="2252"/>
                </a:lnTo>
                <a:lnTo>
                  <a:pt x="5113" y="2252"/>
                </a:lnTo>
                <a:lnTo>
                  <a:pt x="5110" y="2252"/>
                </a:lnTo>
                <a:lnTo>
                  <a:pt x="5110" y="2250"/>
                </a:lnTo>
                <a:lnTo>
                  <a:pt x="5110" y="2250"/>
                </a:lnTo>
                <a:lnTo>
                  <a:pt x="5110" y="2248"/>
                </a:lnTo>
                <a:lnTo>
                  <a:pt x="5110" y="2248"/>
                </a:lnTo>
                <a:lnTo>
                  <a:pt x="5113" y="2245"/>
                </a:lnTo>
                <a:lnTo>
                  <a:pt x="5113" y="2245"/>
                </a:lnTo>
                <a:lnTo>
                  <a:pt x="5110" y="2245"/>
                </a:lnTo>
                <a:lnTo>
                  <a:pt x="5108" y="2245"/>
                </a:lnTo>
                <a:lnTo>
                  <a:pt x="5106" y="2248"/>
                </a:lnTo>
                <a:lnTo>
                  <a:pt x="5104" y="2250"/>
                </a:lnTo>
                <a:lnTo>
                  <a:pt x="5102" y="2254"/>
                </a:lnTo>
                <a:lnTo>
                  <a:pt x="5100" y="2258"/>
                </a:lnTo>
                <a:lnTo>
                  <a:pt x="5100" y="2262"/>
                </a:lnTo>
                <a:lnTo>
                  <a:pt x="5098" y="2264"/>
                </a:lnTo>
                <a:lnTo>
                  <a:pt x="5098" y="2266"/>
                </a:lnTo>
                <a:lnTo>
                  <a:pt x="5096" y="2266"/>
                </a:lnTo>
                <a:lnTo>
                  <a:pt x="5096" y="2266"/>
                </a:lnTo>
                <a:lnTo>
                  <a:pt x="5094" y="2269"/>
                </a:lnTo>
                <a:lnTo>
                  <a:pt x="5092" y="2269"/>
                </a:lnTo>
                <a:lnTo>
                  <a:pt x="5092" y="2271"/>
                </a:lnTo>
                <a:lnTo>
                  <a:pt x="5089" y="2273"/>
                </a:lnTo>
                <a:lnTo>
                  <a:pt x="5089" y="2275"/>
                </a:lnTo>
                <a:lnTo>
                  <a:pt x="5089" y="2277"/>
                </a:lnTo>
                <a:lnTo>
                  <a:pt x="5089" y="2279"/>
                </a:lnTo>
                <a:lnTo>
                  <a:pt x="5089" y="2279"/>
                </a:lnTo>
                <a:lnTo>
                  <a:pt x="5089" y="2279"/>
                </a:lnTo>
                <a:lnTo>
                  <a:pt x="5089" y="2279"/>
                </a:lnTo>
                <a:lnTo>
                  <a:pt x="5087" y="2281"/>
                </a:lnTo>
                <a:lnTo>
                  <a:pt x="5087" y="2281"/>
                </a:lnTo>
                <a:lnTo>
                  <a:pt x="5085" y="2283"/>
                </a:lnTo>
                <a:lnTo>
                  <a:pt x="5085" y="2285"/>
                </a:lnTo>
                <a:lnTo>
                  <a:pt x="5085" y="2287"/>
                </a:lnTo>
                <a:lnTo>
                  <a:pt x="5085" y="2287"/>
                </a:lnTo>
                <a:lnTo>
                  <a:pt x="5085" y="2285"/>
                </a:lnTo>
                <a:lnTo>
                  <a:pt x="5085" y="2285"/>
                </a:lnTo>
                <a:lnTo>
                  <a:pt x="5085" y="2285"/>
                </a:lnTo>
                <a:lnTo>
                  <a:pt x="5083" y="2287"/>
                </a:lnTo>
                <a:lnTo>
                  <a:pt x="5081" y="2287"/>
                </a:lnTo>
                <a:lnTo>
                  <a:pt x="5081" y="2290"/>
                </a:lnTo>
                <a:lnTo>
                  <a:pt x="5081" y="2290"/>
                </a:lnTo>
                <a:lnTo>
                  <a:pt x="5081" y="2290"/>
                </a:lnTo>
                <a:lnTo>
                  <a:pt x="5079" y="2290"/>
                </a:lnTo>
                <a:lnTo>
                  <a:pt x="5079" y="2290"/>
                </a:lnTo>
                <a:lnTo>
                  <a:pt x="5079" y="2290"/>
                </a:lnTo>
                <a:lnTo>
                  <a:pt x="5079" y="2292"/>
                </a:lnTo>
                <a:lnTo>
                  <a:pt x="5079" y="2290"/>
                </a:lnTo>
                <a:lnTo>
                  <a:pt x="5077" y="2290"/>
                </a:lnTo>
                <a:lnTo>
                  <a:pt x="5077" y="2290"/>
                </a:lnTo>
                <a:lnTo>
                  <a:pt x="5075" y="2292"/>
                </a:lnTo>
                <a:lnTo>
                  <a:pt x="5077" y="2292"/>
                </a:lnTo>
                <a:lnTo>
                  <a:pt x="5077" y="2292"/>
                </a:lnTo>
                <a:lnTo>
                  <a:pt x="5075" y="2292"/>
                </a:lnTo>
                <a:lnTo>
                  <a:pt x="5075" y="2292"/>
                </a:lnTo>
                <a:lnTo>
                  <a:pt x="5075" y="2292"/>
                </a:lnTo>
                <a:lnTo>
                  <a:pt x="5073" y="2294"/>
                </a:lnTo>
                <a:lnTo>
                  <a:pt x="5073" y="2294"/>
                </a:lnTo>
                <a:lnTo>
                  <a:pt x="5073" y="2294"/>
                </a:lnTo>
                <a:lnTo>
                  <a:pt x="5071" y="2296"/>
                </a:lnTo>
                <a:lnTo>
                  <a:pt x="5069" y="2296"/>
                </a:lnTo>
                <a:lnTo>
                  <a:pt x="5069" y="2298"/>
                </a:lnTo>
                <a:lnTo>
                  <a:pt x="5069" y="2298"/>
                </a:lnTo>
                <a:lnTo>
                  <a:pt x="5069" y="2298"/>
                </a:lnTo>
                <a:lnTo>
                  <a:pt x="5069" y="2298"/>
                </a:lnTo>
                <a:lnTo>
                  <a:pt x="5069" y="2298"/>
                </a:lnTo>
                <a:lnTo>
                  <a:pt x="5066" y="2298"/>
                </a:lnTo>
                <a:lnTo>
                  <a:pt x="5066" y="2300"/>
                </a:lnTo>
                <a:lnTo>
                  <a:pt x="5064" y="2300"/>
                </a:lnTo>
                <a:lnTo>
                  <a:pt x="5060" y="2302"/>
                </a:lnTo>
                <a:lnTo>
                  <a:pt x="5058" y="2302"/>
                </a:lnTo>
                <a:lnTo>
                  <a:pt x="5058" y="2304"/>
                </a:lnTo>
                <a:lnTo>
                  <a:pt x="5058" y="2304"/>
                </a:lnTo>
                <a:lnTo>
                  <a:pt x="5058" y="2304"/>
                </a:lnTo>
                <a:lnTo>
                  <a:pt x="5056" y="2304"/>
                </a:lnTo>
                <a:lnTo>
                  <a:pt x="5056" y="2304"/>
                </a:lnTo>
                <a:lnTo>
                  <a:pt x="5054" y="2306"/>
                </a:lnTo>
                <a:lnTo>
                  <a:pt x="5052" y="2306"/>
                </a:lnTo>
                <a:lnTo>
                  <a:pt x="5052" y="2306"/>
                </a:lnTo>
                <a:lnTo>
                  <a:pt x="5048" y="2306"/>
                </a:lnTo>
                <a:lnTo>
                  <a:pt x="5048" y="2308"/>
                </a:lnTo>
                <a:lnTo>
                  <a:pt x="5043" y="2310"/>
                </a:lnTo>
                <a:lnTo>
                  <a:pt x="5041" y="2313"/>
                </a:lnTo>
                <a:lnTo>
                  <a:pt x="5039" y="2315"/>
                </a:lnTo>
                <a:lnTo>
                  <a:pt x="5039" y="2317"/>
                </a:lnTo>
                <a:lnTo>
                  <a:pt x="5039" y="2317"/>
                </a:lnTo>
                <a:lnTo>
                  <a:pt x="5039" y="2319"/>
                </a:lnTo>
                <a:lnTo>
                  <a:pt x="5039" y="2317"/>
                </a:lnTo>
                <a:lnTo>
                  <a:pt x="5039" y="2317"/>
                </a:lnTo>
                <a:lnTo>
                  <a:pt x="5037" y="2319"/>
                </a:lnTo>
                <a:lnTo>
                  <a:pt x="5035" y="2319"/>
                </a:lnTo>
                <a:lnTo>
                  <a:pt x="5035" y="2321"/>
                </a:lnTo>
                <a:lnTo>
                  <a:pt x="5033" y="2321"/>
                </a:lnTo>
                <a:lnTo>
                  <a:pt x="5033" y="2321"/>
                </a:lnTo>
                <a:lnTo>
                  <a:pt x="5035" y="2323"/>
                </a:lnTo>
                <a:lnTo>
                  <a:pt x="5035" y="2323"/>
                </a:lnTo>
                <a:lnTo>
                  <a:pt x="5033" y="2323"/>
                </a:lnTo>
                <a:lnTo>
                  <a:pt x="5033" y="2321"/>
                </a:lnTo>
                <a:lnTo>
                  <a:pt x="5031" y="2323"/>
                </a:lnTo>
                <a:lnTo>
                  <a:pt x="5029" y="2325"/>
                </a:lnTo>
                <a:lnTo>
                  <a:pt x="5031" y="2325"/>
                </a:lnTo>
                <a:lnTo>
                  <a:pt x="5031" y="2325"/>
                </a:lnTo>
                <a:lnTo>
                  <a:pt x="5031" y="2325"/>
                </a:lnTo>
                <a:lnTo>
                  <a:pt x="5029" y="2325"/>
                </a:lnTo>
                <a:lnTo>
                  <a:pt x="5027" y="2327"/>
                </a:lnTo>
                <a:lnTo>
                  <a:pt x="5027" y="2327"/>
                </a:lnTo>
                <a:lnTo>
                  <a:pt x="5027" y="2327"/>
                </a:lnTo>
                <a:lnTo>
                  <a:pt x="5029" y="2329"/>
                </a:lnTo>
                <a:lnTo>
                  <a:pt x="5031" y="2329"/>
                </a:lnTo>
                <a:lnTo>
                  <a:pt x="5031" y="2329"/>
                </a:lnTo>
                <a:lnTo>
                  <a:pt x="5029" y="2329"/>
                </a:lnTo>
                <a:lnTo>
                  <a:pt x="5029" y="2329"/>
                </a:lnTo>
                <a:lnTo>
                  <a:pt x="5029" y="2331"/>
                </a:lnTo>
                <a:lnTo>
                  <a:pt x="5029" y="2331"/>
                </a:lnTo>
                <a:lnTo>
                  <a:pt x="5029" y="2331"/>
                </a:lnTo>
                <a:lnTo>
                  <a:pt x="5027" y="2329"/>
                </a:lnTo>
                <a:lnTo>
                  <a:pt x="5025" y="2329"/>
                </a:lnTo>
                <a:lnTo>
                  <a:pt x="5025" y="2331"/>
                </a:lnTo>
                <a:lnTo>
                  <a:pt x="5027" y="2331"/>
                </a:lnTo>
                <a:lnTo>
                  <a:pt x="5025" y="2331"/>
                </a:lnTo>
                <a:lnTo>
                  <a:pt x="5022" y="2334"/>
                </a:lnTo>
                <a:lnTo>
                  <a:pt x="5022" y="2334"/>
                </a:lnTo>
                <a:lnTo>
                  <a:pt x="5025" y="2334"/>
                </a:lnTo>
                <a:lnTo>
                  <a:pt x="5027" y="2334"/>
                </a:lnTo>
                <a:lnTo>
                  <a:pt x="5025" y="2336"/>
                </a:lnTo>
                <a:lnTo>
                  <a:pt x="5025" y="2336"/>
                </a:lnTo>
                <a:lnTo>
                  <a:pt x="5025" y="2338"/>
                </a:lnTo>
                <a:lnTo>
                  <a:pt x="5027" y="2338"/>
                </a:lnTo>
                <a:lnTo>
                  <a:pt x="5027" y="2338"/>
                </a:lnTo>
                <a:lnTo>
                  <a:pt x="5025" y="2338"/>
                </a:lnTo>
                <a:lnTo>
                  <a:pt x="5020" y="2340"/>
                </a:lnTo>
                <a:lnTo>
                  <a:pt x="5020" y="2340"/>
                </a:lnTo>
                <a:lnTo>
                  <a:pt x="5020" y="2340"/>
                </a:lnTo>
                <a:lnTo>
                  <a:pt x="5020" y="2342"/>
                </a:lnTo>
                <a:lnTo>
                  <a:pt x="5022" y="2342"/>
                </a:lnTo>
                <a:lnTo>
                  <a:pt x="5022" y="2340"/>
                </a:lnTo>
                <a:lnTo>
                  <a:pt x="5022" y="2340"/>
                </a:lnTo>
                <a:lnTo>
                  <a:pt x="5022" y="2342"/>
                </a:lnTo>
                <a:lnTo>
                  <a:pt x="5022" y="2342"/>
                </a:lnTo>
                <a:lnTo>
                  <a:pt x="5022" y="2344"/>
                </a:lnTo>
                <a:lnTo>
                  <a:pt x="5025" y="2342"/>
                </a:lnTo>
                <a:lnTo>
                  <a:pt x="5027" y="2342"/>
                </a:lnTo>
                <a:lnTo>
                  <a:pt x="5022" y="2344"/>
                </a:lnTo>
                <a:lnTo>
                  <a:pt x="5022" y="2346"/>
                </a:lnTo>
                <a:lnTo>
                  <a:pt x="5025" y="2346"/>
                </a:lnTo>
                <a:lnTo>
                  <a:pt x="5029" y="2346"/>
                </a:lnTo>
                <a:lnTo>
                  <a:pt x="5033" y="2346"/>
                </a:lnTo>
                <a:lnTo>
                  <a:pt x="5033" y="2346"/>
                </a:lnTo>
                <a:lnTo>
                  <a:pt x="5035" y="2344"/>
                </a:lnTo>
                <a:lnTo>
                  <a:pt x="5035" y="2344"/>
                </a:lnTo>
                <a:lnTo>
                  <a:pt x="5037" y="2346"/>
                </a:lnTo>
                <a:lnTo>
                  <a:pt x="5037" y="2346"/>
                </a:lnTo>
                <a:lnTo>
                  <a:pt x="5039" y="2348"/>
                </a:lnTo>
                <a:lnTo>
                  <a:pt x="5039" y="2348"/>
                </a:lnTo>
                <a:lnTo>
                  <a:pt x="5043" y="2348"/>
                </a:lnTo>
                <a:lnTo>
                  <a:pt x="5043" y="2348"/>
                </a:lnTo>
                <a:lnTo>
                  <a:pt x="5045" y="2348"/>
                </a:lnTo>
                <a:lnTo>
                  <a:pt x="5045" y="2350"/>
                </a:lnTo>
                <a:lnTo>
                  <a:pt x="5045" y="2350"/>
                </a:lnTo>
                <a:lnTo>
                  <a:pt x="5045" y="2350"/>
                </a:lnTo>
                <a:lnTo>
                  <a:pt x="5045" y="2352"/>
                </a:lnTo>
                <a:lnTo>
                  <a:pt x="5048" y="2352"/>
                </a:lnTo>
                <a:lnTo>
                  <a:pt x="5048" y="2352"/>
                </a:lnTo>
                <a:lnTo>
                  <a:pt x="5048" y="2352"/>
                </a:lnTo>
                <a:lnTo>
                  <a:pt x="5050" y="2352"/>
                </a:lnTo>
                <a:lnTo>
                  <a:pt x="5050" y="2352"/>
                </a:lnTo>
                <a:lnTo>
                  <a:pt x="5052" y="2352"/>
                </a:lnTo>
                <a:lnTo>
                  <a:pt x="5054" y="2352"/>
                </a:lnTo>
                <a:lnTo>
                  <a:pt x="5056" y="2352"/>
                </a:lnTo>
                <a:lnTo>
                  <a:pt x="5058" y="2354"/>
                </a:lnTo>
                <a:lnTo>
                  <a:pt x="5060" y="2352"/>
                </a:lnTo>
                <a:lnTo>
                  <a:pt x="5066" y="2352"/>
                </a:lnTo>
                <a:lnTo>
                  <a:pt x="5066" y="2352"/>
                </a:lnTo>
                <a:lnTo>
                  <a:pt x="5066" y="2350"/>
                </a:lnTo>
                <a:lnTo>
                  <a:pt x="5069" y="2348"/>
                </a:lnTo>
                <a:lnTo>
                  <a:pt x="5073" y="2344"/>
                </a:lnTo>
                <a:lnTo>
                  <a:pt x="5075" y="2344"/>
                </a:lnTo>
                <a:lnTo>
                  <a:pt x="5075" y="2342"/>
                </a:lnTo>
                <a:lnTo>
                  <a:pt x="5077" y="2342"/>
                </a:lnTo>
                <a:lnTo>
                  <a:pt x="5081" y="2340"/>
                </a:lnTo>
                <a:lnTo>
                  <a:pt x="5081" y="2340"/>
                </a:lnTo>
                <a:lnTo>
                  <a:pt x="5081" y="2340"/>
                </a:lnTo>
                <a:lnTo>
                  <a:pt x="5081" y="2340"/>
                </a:lnTo>
                <a:lnTo>
                  <a:pt x="5081" y="2338"/>
                </a:lnTo>
                <a:lnTo>
                  <a:pt x="5081" y="2338"/>
                </a:lnTo>
                <a:lnTo>
                  <a:pt x="5081" y="2338"/>
                </a:lnTo>
                <a:lnTo>
                  <a:pt x="5081" y="2336"/>
                </a:lnTo>
                <a:lnTo>
                  <a:pt x="5083" y="2334"/>
                </a:lnTo>
                <a:lnTo>
                  <a:pt x="5083" y="2331"/>
                </a:lnTo>
                <a:lnTo>
                  <a:pt x="5083" y="2327"/>
                </a:lnTo>
                <a:lnTo>
                  <a:pt x="5085" y="2327"/>
                </a:lnTo>
                <a:lnTo>
                  <a:pt x="5087" y="2325"/>
                </a:lnTo>
                <a:lnTo>
                  <a:pt x="5087" y="2323"/>
                </a:lnTo>
                <a:lnTo>
                  <a:pt x="5085" y="2323"/>
                </a:lnTo>
                <a:lnTo>
                  <a:pt x="5085" y="2323"/>
                </a:lnTo>
                <a:lnTo>
                  <a:pt x="5087" y="2323"/>
                </a:lnTo>
                <a:lnTo>
                  <a:pt x="5087" y="2321"/>
                </a:lnTo>
                <a:lnTo>
                  <a:pt x="5087" y="2317"/>
                </a:lnTo>
                <a:lnTo>
                  <a:pt x="5087" y="2317"/>
                </a:lnTo>
                <a:lnTo>
                  <a:pt x="5089" y="2313"/>
                </a:lnTo>
                <a:lnTo>
                  <a:pt x="5089" y="2313"/>
                </a:lnTo>
                <a:lnTo>
                  <a:pt x="5089" y="2310"/>
                </a:lnTo>
                <a:lnTo>
                  <a:pt x="5089" y="2310"/>
                </a:lnTo>
                <a:lnTo>
                  <a:pt x="5092" y="2310"/>
                </a:lnTo>
                <a:lnTo>
                  <a:pt x="5092" y="2308"/>
                </a:lnTo>
                <a:lnTo>
                  <a:pt x="5092" y="2308"/>
                </a:lnTo>
                <a:lnTo>
                  <a:pt x="5094" y="2308"/>
                </a:lnTo>
                <a:lnTo>
                  <a:pt x="5096" y="2308"/>
                </a:lnTo>
                <a:lnTo>
                  <a:pt x="5096" y="2308"/>
                </a:lnTo>
                <a:lnTo>
                  <a:pt x="5098" y="2306"/>
                </a:lnTo>
                <a:lnTo>
                  <a:pt x="5100" y="2306"/>
                </a:lnTo>
                <a:lnTo>
                  <a:pt x="5100" y="2306"/>
                </a:lnTo>
                <a:lnTo>
                  <a:pt x="5102" y="2304"/>
                </a:lnTo>
                <a:lnTo>
                  <a:pt x="5102" y="2304"/>
                </a:lnTo>
                <a:lnTo>
                  <a:pt x="5100" y="2302"/>
                </a:lnTo>
                <a:lnTo>
                  <a:pt x="5100" y="2302"/>
                </a:lnTo>
                <a:lnTo>
                  <a:pt x="5102" y="2302"/>
                </a:lnTo>
                <a:lnTo>
                  <a:pt x="5102" y="2304"/>
                </a:lnTo>
                <a:lnTo>
                  <a:pt x="5104" y="2304"/>
                </a:lnTo>
                <a:lnTo>
                  <a:pt x="5104" y="2304"/>
                </a:lnTo>
                <a:lnTo>
                  <a:pt x="5104" y="2304"/>
                </a:lnTo>
                <a:lnTo>
                  <a:pt x="5106" y="2302"/>
                </a:lnTo>
                <a:lnTo>
                  <a:pt x="5106" y="2302"/>
                </a:lnTo>
                <a:lnTo>
                  <a:pt x="5106" y="2302"/>
                </a:lnTo>
                <a:lnTo>
                  <a:pt x="5106" y="2302"/>
                </a:lnTo>
                <a:lnTo>
                  <a:pt x="5108" y="2302"/>
                </a:lnTo>
                <a:lnTo>
                  <a:pt x="5106" y="2304"/>
                </a:lnTo>
                <a:lnTo>
                  <a:pt x="5106" y="2304"/>
                </a:lnTo>
                <a:lnTo>
                  <a:pt x="5108" y="2304"/>
                </a:lnTo>
                <a:lnTo>
                  <a:pt x="5110" y="2304"/>
                </a:lnTo>
                <a:lnTo>
                  <a:pt x="5110" y="2304"/>
                </a:lnTo>
                <a:lnTo>
                  <a:pt x="5113" y="2304"/>
                </a:lnTo>
                <a:lnTo>
                  <a:pt x="5115" y="2304"/>
                </a:lnTo>
                <a:lnTo>
                  <a:pt x="5115" y="2304"/>
                </a:lnTo>
                <a:lnTo>
                  <a:pt x="5115" y="2304"/>
                </a:lnTo>
                <a:lnTo>
                  <a:pt x="5115" y="2302"/>
                </a:lnTo>
                <a:lnTo>
                  <a:pt x="5115" y="2302"/>
                </a:lnTo>
                <a:lnTo>
                  <a:pt x="5115" y="2300"/>
                </a:lnTo>
                <a:lnTo>
                  <a:pt x="5113" y="2300"/>
                </a:lnTo>
                <a:lnTo>
                  <a:pt x="5110" y="2300"/>
                </a:lnTo>
                <a:lnTo>
                  <a:pt x="5110" y="2300"/>
                </a:lnTo>
                <a:lnTo>
                  <a:pt x="5110" y="2298"/>
                </a:lnTo>
                <a:lnTo>
                  <a:pt x="5110" y="2298"/>
                </a:lnTo>
                <a:lnTo>
                  <a:pt x="5110" y="2298"/>
                </a:lnTo>
                <a:lnTo>
                  <a:pt x="5106" y="2298"/>
                </a:lnTo>
                <a:lnTo>
                  <a:pt x="5108" y="2296"/>
                </a:lnTo>
                <a:lnTo>
                  <a:pt x="5108" y="2296"/>
                </a:lnTo>
                <a:lnTo>
                  <a:pt x="5110" y="2296"/>
                </a:lnTo>
                <a:lnTo>
                  <a:pt x="5110" y="2296"/>
                </a:lnTo>
                <a:lnTo>
                  <a:pt x="5110" y="2294"/>
                </a:lnTo>
                <a:lnTo>
                  <a:pt x="5108" y="2294"/>
                </a:lnTo>
                <a:lnTo>
                  <a:pt x="5108" y="2294"/>
                </a:lnTo>
                <a:lnTo>
                  <a:pt x="5110" y="2294"/>
                </a:lnTo>
                <a:lnTo>
                  <a:pt x="5110" y="2292"/>
                </a:lnTo>
                <a:lnTo>
                  <a:pt x="5113" y="2292"/>
                </a:lnTo>
                <a:lnTo>
                  <a:pt x="5115" y="2290"/>
                </a:lnTo>
                <a:lnTo>
                  <a:pt x="5117" y="2290"/>
                </a:lnTo>
                <a:lnTo>
                  <a:pt x="5117" y="2290"/>
                </a:lnTo>
                <a:lnTo>
                  <a:pt x="5119" y="2287"/>
                </a:lnTo>
                <a:lnTo>
                  <a:pt x="5121" y="2281"/>
                </a:lnTo>
                <a:lnTo>
                  <a:pt x="5123" y="2279"/>
                </a:lnTo>
                <a:lnTo>
                  <a:pt x="5125" y="2277"/>
                </a:lnTo>
                <a:lnTo>
                  <a:pt x="5127" y="2275"/>
                </a:lnTo>
                <a:lnTo>
                  <a:pt x="5127" y="2275"/>
                </a:lnTo>
                <a:lnTo>
                  <a:pt x="5127" y="2273"/>
                </a:lnTo>
                <a:lnTo>
                  <a:pt x="5129" y="2273"/>
                </a:lnTo>
                <a:lnTo>
                  <a:pt x="5131" y="2269"/>
                </a:lnTo>
                <a:lnTo>
                  <a:pt x="5131" y="2269"/>
                </a:lnTo>
                <a:lnTo>
                  <a:pt x="5133" y="2266"/>
                </a:lnTo>
                <a:lnTo>
                  <a:pt x="5131" y="2266"/>
                </a:lnTo>
                <a:lnTo>
                  <a:pt x="5131" y="2266"/>
                </a:lnTo>
                <a:lnTo>
                  <a:pt x="5129" y="2266"/>
                </a:lnTo>
                <a:lnTo>
                  <a:pt x="5131" y="2264"/>
                </a:lnTo>
                <a:lnTo>
                  <a:pt x="5129" y="2264"/>
                </a:lnTo>
                <a:lnTo>
                  <a:pt x="5129" y="2262"/>
                </a:lnTo>
                <a:lnTo>
                  <a:pt x="5129" y="2262"/>
                </a:lnTo>
                <a:lnTo>
                  <a:pt x="5129" y="2260"/>
                </a:lnTo>
                <a:lnTo>
                  <a:pt x="5131" y="2260"/>
                </a:lnTo>
                <a:lnTo>
                  <a:pt x="5131" y="2260"/>
                </a:lnTo>
                <a:lnTo>
                  <a:pt x="5133" y="2260"/>
                </a:lnTo>
                <a:lnTo>
                  <a:pt x="5133" y="2258"/>
                </a:lnTo>
                <a:lnTo>
                  <a:pt x="5133" y="2256"/>
                </a:lnTo>
                <a:lnTo>
                  <a:pt x="5133" y="2258"/>
                </a:lnTo>
                <a:lnTo>
                  <a:pt x="5131" y="2258"/>
                </a:lnTo>
                <a:close/>
                <a:moveTo>
                  <a:pt x="5060" y="1906"/>
                </a:moveTo>
                <a:lnTo>
                  <a:pt x="5060" y="1908"/>
                </a:lnTo>
                <a:lnTo>
                  <a:pt x="5060" y="1906"/>
                </a:lnTo>
                <a:lnTo>
                  <a:pt x="5060" y="1906"/>
                </a:lnTo>
                <a:lnTo>
                  <a:pt x="5058" y="1904"/>
                </a:lnTo>
                <a:lnTo>
                  <a:pt x="5060" y="1904"/>
                </a:lnTo>
                <a:lnTo>
                  <a:pt x="5058" y="1904"/>
                </a:lnTo>
                <a:lnTo>
                  <a:pt x="5058" y="1902"/>
                </a:lnTo>
                <a:lnTo>
                  <a:pt x="5058" y="1902"/>
                </a:lnTo>
                <a:lnTo>
                  <a:pt x="5056" y="1902"/>
                </a:lnTo>
                <a:lnTo>
                  <a:pt x="5056" y="1904"/>
                </a:lnTo>
                <a:lnTo>
                  <a:pt x="5056" y="1904"/>
                </a:lnTo>
                <a:lnTo>
                  <a:pt x="5056" y="1906"/>
                </a:lnTo>
                <a:lnTo>
                  <a:pt x="5060" y="1906"/>
                </a:lnTo>
                <a:close/>
                <a:moveTo>
                  <a:pt x="5058" y="2464"/>
                </a:moveTo>
                <a:lnTo>
                  <a:pt x="5058" y="2464"/>
                </a:lnTo>
                <a:lnTo>
                  <a:pt x="5056" y="2464"/>
                </a:lnTo>
                <a:lnTo>
                  <a:pt x="5056" y="2464"/>
                </a:lnTo>
                <a:lnTo>
                  <a:pt x="5058" y="2464"/>
                </a:lnTo>
                <a:lnTo>
                  <a:pt x="5058" y="2464"/>
                </a:lnTo>
                <a:lnTo>
                  <a:pt x="5060" y="2464"/>
                </a:lnTo>
                <a:lnTo>
                  <a:pt x="5058" y="2464"/>
                </a:lnTo>
                <a:lnTo>
                  <a:pt x="5058" y="2464"/>
                </a:lnTo>
                <a:close/>
                <a:moveTo>
                  <a:pt x="5043" y="2361"/>
                </a:moveTo>
                <a:lnTo>
                  <a:pt x="5043" y="2359"/>
                </a:lnTo>
                <a:lnTo>
                  <a:pt x="5041" y="2359"/>
                </a:lnTo>
                <a:lnTo>
                  <a:pt x="5041" y="2359"/>
                </a:lnTo>
                <a:lnTo>
                  <a:pt x="5043" y="2359"/>
                </a:lnTo>
                <a:lnTo>
                  <a:pt x="5043" y="2359"/>
                </a:lnTo>
                <a:lnTo>
                  <a:pt x="5041" y="2354"/>
                </a:lnTo>
                <a:lnTo>
                  <a:pt x="5039" y="2354"/>
                </a:lnTo>
                <a:lnTo>
                  <a:pt x="5037" y="2357"/>
                </a:lnTo>
                <a:lnTo>
                  <a:pt x="5039" y="2359"/>
                </a:lnTo>
                <a:lnTo>
                  <a:pt x="5037" y="2359"/>
                </a:lnTo>
                <a:lnTo>
                  <a:pt x="5037" y="2361"/>
                </a:lnTo>
                <a:lnTo>
                  <a:pt x="5037" y="2361"/>
                </a:lnTo>
                <a:lnTo>
                  <a:pt x="5037" y="2361"/>
                </a:lnTo>
                <a:lnTo>
                  <a:pt x="5037" y="2363"/>
                </a:lnTo>
                <a:lnTo>
                  <a:pt x="5035" y="2363"/>
                </a:lnTo>
                <a:lnTo>
                  <a:pt x="5035" y="2365"/>
                </a:lnTo>
                <a:lnTo>
                  <a:pt x="5035" y="2365"/>
                </a:lnTo>
                <a:lnTo>
                  <a:pt x="5037" y="2365"/>
                </a:lnTo>
                <a:lnTo>
                  <a:pt x="5039" y="2363"/>
                </a:lnTo>
                <a:lnTo>
                  <a:pt x="5039" y="2363"/>
                </a:lnTo>
                <a:lnTo>
                  <a:pt x="5039" y="2363"/>
                </a:lnTo>
                <a:lnTo>
                  <a:pt x="5041" y="2363"/>
                </a:lnTo>
                <a:lnTo>
                  <a:pt x="5043" y="2363"/>
                </a:lnTo>
                <a:lnTo>
                  <a:pt x="5045" y="2361"/>
                </a:lnTo>
                <a:lnTo>
                  <a:pt x="5045" y="2361"/>
                </a:lnTo>
                <a:lnTo>
                  <a:pt x="5045" y="2361"/>
                </a:lnTo>
                <a:lnTo>
                  <a:pt x="5043" y="2361"/>
                </a:lnTo>
                <a:close/>
                <a:moveTo>
                  <a:pt x="5054" y="1526"/>
                </a:moveTo>
                <a:lnTo>
                  <a:pt x="5052" y="1526"/>
                </a:lnTo>
                <a:lnTo>
                  <a:pt x="5052" y="1526"/>
                </a:lnTo>
                <a:lnTo>
                  <a:pt x="5052" y="1526"/>
                </a:lnTo>
                <a:lnTo>
                  <a:pt x="5052" y="1526"/>
                </a:lnTo>
                <a:lnTo>
                  <a:pt x="5054" y="1526"/>
                </a:lnTo>
                <a:lnTo>
                  <a:pt x="5054" y="1526"/>
                </a:lnTo>
                <a:close/>
                <a:moveTo>
                  <a:pt x="4849" y="1705"/>
                </a:moveTo>
                <a:lnTo>
                  <a:pt x="4849" y="1705"/>
                </a:lnTo>
                <a:lnTo>
                  <a:pt x="4849" y="1702"/>
                </a:lnTo>
                <a:lnTo>
                  <a:pt x="4849" y="1702"/>
                </a:lnTo>
                <a:lnTo>
                  <a:pt x="4846" y="1705"/>
                </a:lnTo>
                <a:lnTo>
                  <a:pt x="4846" y="1705"/>
                </a:lnTo>
                <a:lnTo>
                  <a:pt x="4846" y="1707"/>
                </a:lnTo>
                <a:lnTo>
                  <a:pt x="4846" y="1707"/>
                </a:lnTo>
                <a:lnTo>
                  <a:pt x="4849" y="1709"/>
                </a:lnTo>
                <a:lnTo>
                  <a:pt x="4849" y="1709"/>
                </a:lnTo>
                <a:lnTo>
                  <a:pt x="4849" y="1709"/>
                </a:lnTo>
                <a:lnTo>
                  <a:pt x="4849" y="1707"/>
                </a:lnTo>
                <a:lnTo>
                  <a:pt x="4849" y="1705"/>
                </a:lnTo>
                <a:close/>
                <a:moveTo>
                  <a:pt x="4427" y="1480"/>
                </a:moveTo>
                <a:lnTo>
                  <a:pt x="4427" y="1480"/>
                </a:lnTo>
                <a:lnTo>
                  <a:pt x="4427" y="1482"/>
                </a:lnTo>
                <a:lnTo>
                  <a:pt x="4427" y="1482"/>
                </a:lnTo>
                <a:lnTo>
                  <a:pt x="4425" y="1482"/>
                </a:lnTo>
                <a:lnTo>
                  <a:pt x="4425" y="1484"/>
                </a:lnTo>
                <a:lnTo>
                  <a:pt x="4425" y="1484"/>
                </a:lnTo>
                <a:lnTo>
                  <a:pt x="4427" y="1487"/>
                </a:lnTo>
                <a:lnTo>
                  <a:pt x="4427" y="1487"/>
                </a:lnTo>
                <a:lnTo>
                  <a:pt x="4427" y="1489"/>
                </a:lnTo>
                <a:lnTo>
                  <a:pt x="4427" y="1489"/>
                </a:lnTo>
                <a:lnTo>
                  <a:pt x="4429" y="1489"/>
                </a:lnTo>
                <a:lnTo>
                  <a:pt x="4429" y="1489"/>
                </a:lnTo>
                <a:lnTo>
                  <a:pt x="4429" y="1489"/>
                </a:lnTo>
                <a:lnTo>
                  <a:pt x="4429" y="1487"/>
                </a:lnTo>
                <a:lnTo>
                  <a:pt x="4427" y="1484"/>
                </a:lnTo>
                <a:lnTo>
                  <a:pt x="4429" y="1482"/>
                </a:lnTo>
                <a:lnTo>
                  <a:pt x="4427" y="1480"/>
                </a:lnTo>
                <a:close/>
                <a:moveTo>
                  <a:pt x="4392" y="1445"/>
                </a:moveTo>
                <a:lnTo>
                  <a:pt x="4390" y="1443"/>
                </a:lnTo>
                <a:lnTo>
                  <a:pt x="4390" y="1443"/>
                </a:lnTo>
                <a:lnTo>
                  <a:pt x="4390" y="1443"/>
                </a:lnTo>
                <a:lnTo>
                  <a:pt x="4390" y="1443"/>
                </a:lnTo>
                <a:lnTo>
                  <a:pt x="4390" y="1443"/>
                </a:lnTo>
                <a:lnTo>
                  <a:pt x="4390" y="1445"/>
                </a:lnTo>
                <a:lnTo>
                  <a:pt x="4392" y="1445"/>
                </a:lnTo>
                <a:lnTo>
                  <a:pt x="4394" y="1447"/>
                </a:lnTo>
                <a:lnTo>
                  <a:pt x="4396" y="1449"/>
                </a:lnTo>
                <a:lnTo>
                  <a:pt x="4394" y="1445"/>
                </a:lnTo>
                <a:lnTo>
                  <a:pt x="4392" y="1445"/>
                </a:lnTo>
                <a:close/>
                <a:moveTo>
                  <a:pt x="4409" y="1478"/>
                </a:moveTo>
                <a:lnTo>
                  <a:pt x="4411" y="1478"/>
                </a:lnTo>
                <a:lnTo>
                  <a:pt x="4411" y="1478"/>
                </a:lnTo>
                <a:lnTo>
                  <a:pt x="4409" y="1476"/>
                </a:lnTo>
                <a:lnTo>
                  <a:pt x="4409" y="1476"/>
                </a:lnTo>
                <a:lnTo>
                  <a:pt x="4409" y="1478"/>
                </a:lnTo>
                <a:lnTo>
                  <a:pt x="4409" y="1478"/>
                </a:lnTo>
                <a:close/>
                <a:moveTo>
                  <a:pt x="4383" y="1480"/>
                </a:moveTo>
                <a:lnTo>
                  <a:pt x="4383" y="1480"/>
                </a:lnTo>
                <a:lnTo>
                  <a:pt x="4385" y="1480"/>
                </a:lnTo>
                <a:lnTo>
                  <a:pt x="4385" y="1480"/>
                </a:lnTo>
                <a:lnTo>
                  <a:pt x="4385" y="1478"/>
                </a:lnTo>
                <a:lnTo>
                  <a:pt x="4385" y="1476"/>
                </a:lnTo>
                <a:lnTo>
                  <a:pt x="4385" y="1476"/>
                </a:lnTo>
                <a:lnTo>
                  <a:pt x="4385" y="1476"/>
                </a:lnTo>
                <a:lnTo>
                  <a:pt x="4385" y="1476"/>
                </a:lnTo>
                <a:lnTo>
                  <a:pt x="4383" y="1476"/>
                </a:lnTo>
                <a:lnTo>
                  <a:pt x="4383" y="1478"/>
                </a:lnTo>
                <a:lnTo>
                  <a:pt x="4383" y="1480"/>
                </a:lnTo>
                <a:lnTo>
                  <a:pt x="4383" y="1480"/>
                </a:lnTo>
                <a:lnTo>
                  <a:pt x="4383" y="1480"/>
                </a:lnTo>
                <a:close/>
                <a:moveTo>
                  <a:pt x="4377" y="1449"/>
                </a:moveTo>
                <a:lnTo>
                  <a:pt x="4375" y="1449"/>
                </a:lnTo>
                <a:lnTo>
                  <a:pt x="4375" y="1451"/>
                </a:lnTo>
                <a:lnTo>
                  <a:pt x="4375" y="1453"/>
                </a:lnTo>
                <a:lnTo>
                  <a:pt x="4375" y="1453"/>
                </a:lnTo>
                <a:lnTo>
                  <a:pt x="4375" y="1453"/>
                </a:lnTo>
                <a:lnTo>
                  <a:pt x="4375" y="1455"/>
                </a:lnTo>
                <a:lnTo>
                  <a:pt x="4375" y="1455"/>
                </a:lnTo>
                <a:lnTo>
                  <a:pt x="4375" y="1457"/>
                </a:lnTo>
                <a:lnTo>
                  <a:pt x="4377" y="1453"/>
                </a:lnTo>
                <a:lnTo>
                  <a:pt x="4377" y="1451"/>
                </a:lnTo>
                <a:lnTo>
                  <a:pt x="4377" y="1449"/>
                </a:lnTo>
                <a:lnTo>
                  <a:pt x="4377" y="1449"/>
                </a:lnTo>
                <a:lnTo>
                  <a:pt x="4377" y="1449"/>
                </a:lnTo>
                <a:close/>
                <a:moveTo>
                  <a:pt x="4402" y="1470"/>
                </a:moveTo>
                <a:lnTo>
                  <a:pt x="4400" y="1468"/>
                </a:lnTo>
                <a:lnTo>
                  <a:pt x="4400" y="1468"/>
                </a:lnTo>
                <a:lnTo>
                  <a:pt x="4400" y="1470"/>
                </a:lnTo>
                <a:lnTo>
                  <a:pt x="4400" y="1470"/>
                </a:lnTo>
                <a:lnTo>
                  <a:pt x="4402" y="1470"/>
                </a:lnTo>
                <a:close/>
                <a:moveTo>
                  <a:pt x="4406" y="1487"/>
                </a:moveTo>
                <a:lnTo>
                  <a:pt x="4404" y="1487"/>
                </a:lnTo>
                <a:lnTo>
                  <a:pt x="4402" y="1489"/>
                </a:lnTo>
                <a:lnTo>
                  <a:pt x="4402" y="1489"/>
                </a:lnTo>
                <a:lnTo>
                  <a:pt x="4402" y="1491"/>
                </a:lnTo>
                <a:lnTo>
                  <a:pt x="4402" y="1491"/>
                </a:lnTo>
                <a:lnTo>
                  <a:pt x="4402" y="1493"/>
                </a:lnTo>
                <a:lnTo>
                  <a:pt x="4402" y="1493"/>
                </a:lnTo>
                <a:lnTo>
                  <a:pt x="4406" y="1493"/>
                </a:lnTo>
                <a:lnTo>
                  <a:pt x="4409" y="1493"/>
                </a:lnTo>
                <a:lnTo>
                  <a:pt x="4411" y="1493"/>
                </a:lnTo>
                <a:lnTo>
                  <a:pt x="4411" y="1491"/>
                </a:lnTo>
                <a:lnTo>
                  <a:pt x="4411" y="1491"/>
                </a:lnTo>
                <a:lnTo>
                  <a:pt x="4413" y="1491"/>
                </a:lnTo>
                <a:lnTo>
                  <a:pt x="4413" y="1491"/>
                </a:lnTo>
                <a:lnTo>
                  <a:pt x="4413" y="1489"/>
                </a:lnTo>
                <a:lnTo>
                  <a:pt x="4413" y="1489"/>
                </a:lnTo>
                <a:lnTo>
                  <a:pt x="4413" y="1487"/>
                </a:lnTo>
                <a:lnTo>
                  <a:pt x="4411" y="1487"/>
                </a:lnTo>
                <a:lnTo>
                  <a:pt x="4411" y="1484"/>
                </a:lnTo>
                <a:lnTo>
                  <a:pt x="4409" y="1484"/>
                </a:lnTo>
                <a:lnTo>
                  <a:pt x="4409" y="1484"/>
                </a:lnTo>
                <a:lnTo>
                  <a:pt x="4409" y="1484"/>
                </a:lnTo>
                <a:lnTo>
                  <a:pt x="4406" y="1484"/>
                </a:lnTo>
                <a:lnTo>
                  <a:pt x="4406" y="1487"/>
                </a:lnTo>
                <a:close/>
                <a:moveTo>
                  <a:pt x="4404" y="1468"/>
                </a:moveTo>
                <a:lnTo>
                  <a:pt x="4404" y="1470"/>
                </a:lnTo>
                <a:lnTo>
                  <a:pt x="4404" y="1470"/>
                </a:lnTo>
                <a:lnTo>
                  <a:pt x="4404" y="1472"/>
                </a:lnTo>
                <a:lnTo>
                  <a:pt x="4402" y="1472"/>
                </a:lnTo>
                <a:lnTo>
                  <a:pt x="4402" y="1474"/>
                </a:lnTo>
                <a:lnTo>
                  <a:pt x="4402" y="1476"/>
                </a:lnTo>
                <a:lnTo>
                  <a:pt x="4400" y="1478"/>
                </a:lnTo>
                <a:lnTo>
                  <a:pt x="4400" y="1480"/>
                </a:lnTo>
                <a:lnTo>
                  <a:pt x="4398" y="1482"/>
                </a:lnTo>
                <a:lnTo>
                  <a:pt x="4398" y="1484"/>
                </a:lnTo>
                <a:lnTo>
                  <a:pt x="4396" y="1489"/>
                </a:lnTo>
                <a:lnTo>
                  <a:pt x="4396" y="1489"/>
                </a:lnTo>
                <a:lnTo>
                  <a:pt x="4394" y="1493"/>
                </a:lnTo>
                <a:lnTo>
                  <a:pt x="4394" y="1495"/>
                </a:lnTo>
                <a:lnTo>
                  <a:pt x="4394" y="1495"/>
                </a:lnTo>
                <a:lnTo>
                  <a:pt x="4396" y="1495"/>
                </a:lnTo>
                <a:lnTo>
                  <a:pt x="4396" y="1493"/>
                </a:lnTo>
                <a:lnTo>
                  <a:pt x="4398" y="1489"/>
                </a:lnTo>
                <a:lnTo>
                  <a:pt x="4398" y="1487"/>
                </a:lnTo>
                <a:lnTo>
                  <a:pt x="4400" y="1484"/>
                </a:lnTo>
                <a:lnTo>
                  <a:pt x="4400" y="1484"/>
                </a:lnTo>
                <a:lnTo>
                  <a:pt x="4402" y="1482"/>
                </a:lnTo>
                <a:lnTo>
                  <a:pt x="4404" y="1482"/>
                </a:lnTo>
                <a:lnTo>
                  <a:pt x="4404" y="1482"/>
                </a:lnTo>
                <a:lnTo>
                  <a:pt x="4404" y="1478"/>
                </a:lnTo>
                <a:lnTo>
                  <a:pt x="4404" y="1476"/>
                </a:lnTo>
                <a:lnTo>
                  <a:pt x="4404" y="1474"/>
                </a:lnTo>
                <a:lnTo>
                  <a:pt x="4404" y="1472"/>
                </a:lnTo>
                <a:lnTo>
                  <a:pt x="4404" y="1472"/>
                </a:lnTo>
                <a:lnTo>
                  <a:pt x="4404" y="1472"/>
                </a:lnTo>
                <a:lnTo>
                  <a:pt x="4404" y="1470"/>
                </a:lnTo>
                <a:lnTo>
                  <a:pt x="4404" y="1468"/>
                </a:lnTo>
                <a:close/>
                <a:moveTo>
                  <a:pt x="4381" y="1489"/>
                </a:moveTo>
                <a:lnTo>
                  <a:pt x="4381" y="1489"/>
                </a:lnTo>
                <a:lnTo>
                  <a:pt x="4381" y="1491"/>
                </a:lnTo>
                <a:lnTo>
                  <a:pt x="4383" y="1495"/>
                </a:lnTo>
                <a:lnTo>
                  <a:pt x="4383" y="1495"/>
                </a:lnTo>
                <a:lnTo>
                  <a:pt x="4385" y="1495"/>
                </a:lnTo>
                <a:lnTo>
                  <a:pt x="4385" y="1497"/>
                </a:lnTo>
                <a:lnTo>
                  <a:pt x="4388" y="1497"/>
                </a:lnTo>
                <a:lnTo>
                  <a:pt x="4390" y="1499"/>
                </a:lnTo>
                <a:lnTo>
                  <a:pt x="4390" y="1501"/>
                </a:lnTo>
                <a:lnTo>
                  <a:pt x="4390" y="1501"/>
                </a:lnTo>
                <a:lnTo>
                  <a:pt x="4392" y="1501"/>
                </a:lnTo>
                <a:lnTo>
                  <a:pt x="4392" y="1501"/>
                </a:lnTo>
                <a:lnTo>
                  <a:pt x="4394" y="1499"/>
                </a:lnTo>
                <a:lnTo>
                  <a:pt x="4394" y="1499"/>
                </a:lnTo>
                <a:lnTo>
                  <a:pt x="4394" y="1497"/>
                </a:lnTo>
                <a:lnTo>
                  <a:pt x="4394" y="1497"/>
                </a:lnTo>
                <a:lnTo>
                  <a:pt x="4394" y="1497"/>
                </a:lnTo>
                <a:lnTo>
                  <a:pt x="4392" y="1493"/>
                </a:lnTo>
                <a:lnTo>
                  <a:pt x="4392" y="1493"/>
                </a:lnTo>
                <a:lnTo>
                  <a:pt x="4392" y="1491"/>
                </a:lnTo>
                <a:lnTo>
                  <a:pt x="4392" y="1489"/>
                </a:lnTo>
                <a:lnTo>
                  <a:pt x="4392" y="1489"/>
                </a:lnTo>
                <a:lnTo>
                  <a:pt x="4394" y="1487"/>
                </a:lnTo>
                <a:lnTo>
                  <a:pt x="4394" y="1484"/>
                </a:lnTo>
                <a:lnTo>
                  <a:pt x="4394" y="1482"/>
                </a:lnTo>
                <a:lnTo>
                  <a:pt x="4396" y="1480"/>
                </a:lnTo>
                <a:lnTo>
                  <a:pt x="4396" y="1478"/>
                </a:lnTo>
                <a:lnTo>
                  <a:pt x="4398" y="1478"/>
                </a:lnTo>
                <a:lnTo>
                  <a:pt x="4398" y="1476"/>
                </a:lnTo>
                <a:lnTo>
                  <a:pt x="4398" y="1476"/>
                </a:lnTo>
                <a:lnTo>
                  <a:pt x="4398" y="1474"/>
                </a:lnTo>
                <a:lnTo>
                  <a:pt x="4394" y="1472"/>
                </a:lnTo>
                <a:lnTo>
                  <a:pt x="4394" y="1472"/>
                </a:lnTo>
                <a:lnTo>
                  <a:pt x="4390" y="1474"/>
                </a:lnTo>
                <a:lnTo>
                  <a:pt x="4390" y="1474"/>
                </a:lnTo>
                <a:lnTo>
                  <a:pt x="4390" y="1474"/>
                </a:lnTo>
                <a:lnTo>
                  <a:pt x="4390" y="1476"/>
                </a:lnTo>
                <a:lnTo>
                  <a:pt x="4390" y="1476"/>
                </a:lnTo>
                <a:lnTo>
                  <a:pt x="4388" y="1478"/>
                </a:lnTo>
                <a:lnTo>
                  <a:pt x="4388" y="1478"/>
                </a:lnTo>
                <a:lnTo>
                  <a:pt x="4388" y="1480"/>
                </a:lnTo>
                <a:lnTo>
                  <a:pt x="4388" y="1482"/>
                </a:lnTo>
                <a:lnTo>
                  <a:pt x="4388" y="1482"/>
                </a:lnTo>
                <a:lnTo>
                  <a:pt x="4388" y="1484"/>
                </a:lnTo>
                <a:lnTo>
                  <a:pt x="4388" y="1487"/>
                </a:lnTo>
                <a:lnTo>
                  <a:pt x="4385" y="1487"/>
                </a:lnTo>
                <a:lnTo>
                  <a:pt x="4385" y="1487"/>
                </a:lnTo>
                <a:lnTo>
                  <a:pt x="4383" y="1487"/>
                </a:lnTo>
                <a:lnTo>
                  <a:pt x="4381" y="1489"/>
                </a:lnTo>
                <a:lnTo>
                  <a:pt x="4381" y="1489"/>
                </a:lnTo>
                <a:close/>
                <a:moveTo>
                  <a:pt x="4400" y="1497"/>
                </a:moveTo>
                <a:lnTo>
                  <a:pt x="4398" y="1497"/>
                </a:lnTo>
                <a:lnTo>
                  <a:pt x="4398" y="1499"/>
                </a:lnTo>
                <a:lnTo>
                  <a:pt x="4396" y="1499"/>
                </a:lnTo>
                <a:lnTo>
                  <a:pt x="4396" y="1499"/>
                </a:lnTo>
                <a:lnTo>
                  <a:pt x="4398" y="1499"/>
                </a:lnTo>
                <a:lnTo>
                  <a:pt x="4398" y="1499"/>
                </a:lnTo>
                <a:lnTo>
                  <a:pt x="4400" y="1499"/>
                </a:lnTo>
                <a:lnTo>
                  <a:pt x="4400" y="1499"/>
                </a:lnTo>
                <a:lnTo>
                  <a:pt x="4400" y="1497"/>
                </a:lnTo>
                <a:close/>
                <a:moveTo>
                  <a:pt x="4373" y="1537"/>
                </a:moveTo>
                <a:lnTo>
                  <a:pt x="4373" y="1537"/>
                </a:lnTo>
                <a:lnTo>
                  <a:pt x="4375" y="1539"/>
                </a:lnTo>
                <a:lnTo>
                  <a:pt x="4375" y="1539"/>
                </a:lnTo>
                <a:lnTo>
                  <a:pt x="4377" y="1539"/>
                </a:lnTo>
                <a:lnTo>
                  <a:pt x="4377" y="1539"/>
                </a:lnTo>
                <a:lnTo>
                  <a:pt x="4379" y="1537"/>
                </a:lnTo>
                <a:lnTo>
                  <a:pt x="4379" y="1537"/>
                </a:lnTo>
                <a:lnTo>
                  <a:pt x="4379" y="1535"/>
                </a:lnTo>
                <a:lnTo>
                  <a:pt x="4375" y="1535"/>
                </a:lnTo>
                <a:lnTo>
                  <a:pt x="4373" y="1535"/>
                </a:lnTo>
                <a:lnTo>
                  <a:pt x="4373" y="1535"/>
                </a:lnTo>
                <a:lnTo>
                  <a:pt x="4373" y="1537"/>
                </a:lnTo>
                <a:lnTo>
                  <a:pt x="4373" y="1537"/>
                </a:lnTo>
                <a:close/>
                <a:moveTo>
                  <a:pt x="4346" y="1558"/>
                </a:moveTo>
                <a:lnTo>
                  <a:pt x="4346" y="1558"/>
                </a:lnTo>
                <a:lnTo>
                  <a:pt x="4348" y="1558"/>
                </a:lnTo>
                <a:lnTo>
                  <a:pt x="4348" y="1556"/>
                </a:lnTo>
                <a:lnTo>
                  <a:pt x="4348" y="1556"/>
                </a:lnTo>
                <a:lnTo>
                  <a:pt x="4350" y="1558"/>
                </a:lnTo>
                <a:lnTo>
                  <a:pt x="4350" y="1556"/>
                </a:lnTo>
                <a:lnTo>
                  <a:pt x="4350" y="1556"/>
                </a:lnTo>
                <a:lnTo>
                  <a:pt x="4350" y="1556"/>
                </a:lnTo>
                <a:lnTo>
                  <a:pt x="4350" y="1554"/>
                </a:lnTo>
                <a:lnTo>
                  <a:pt x="4348" y="1554"/>
                </a:lnTo>
                <a:lnTo>
                  <a:pt x="4348" y="1556"/>
                </a:lnTo>
                <a:lnTo>
                  <a:pt x="4346" y="1556"/>
                </a:lnTo>
                <a:lnTo>
                  <a:pt x="4344" y="1558"/>
                </a:lnTo>
                <a:lnTo>
                  <a:pt x="4344" y="1558"/>
                </a:lnTo>
                <a:lnTo>
                  <a:pt x="4344" y="1558"/>
                </a:lnTo>
                <a:lnTo>
                  <a:pt x="4346" y="1558"/>
                </a:lnTo>
                <a:close/>
                <a:moveTo>
                  <a:pt x="4350" y="1434"/>
                </a:moveTo>
                <a:lnTo>
                  <a:pt x="4350" y="1432"/>
                </a:lnTo>
                <a:lnTo>
                  <a:pt x="4350" y="1432"/>
                </a:lnTo>
                <a:lnTo>
                  <a:pt x="4348" y="1430"/>
                </a:lnTo>
                <a:lnTo>
                  <a:pt x="4348" y="1432"/>
                </a:lnTo>
                <a:lnTo>
                  <a:pt x="4348" y="1432"/>
                </a:lnTo>
                <a:lnTo>
                  <a:pt x="4348" y="1432"/>
                </a:lnTo>
                <a:lnTo>
                  <a:pt x="4350" y="1434"/>
                </a:lnTo>
                <a:close/>
                <a:moveTo>
                  <a:pt x="4369" y="1449"/>
                </a:moveTo>
                <a:lnTo>
                  <a:pt x="4369" y="1449"/>
                </a:lnTo>
                <a:lnTo>
                  <a:pt x="4367" y="1447"/>
                </a:lnTo>
                <a:lnTo>
                  <a:pt x="4367" y="1445"/>
                </a:lnTo>
                <a:lnTo>
                  <a:pt x="4369" y="1443"/>
                </a:lnTo>
                <a:lnTo>
                  <a:pt x="4369" y="1443"/>
                </a:lnTo>
                <a:lnTo>
                  <a:pt x="4369" y="1443"/>
                </a:lnTo>
                <a:lnTo>
                  <a:pt x="4367" y="1440"/>
                </a:lnTo>
                <a:lnTo>
                  <a:pt x="4367" y="1440"/>
                </a:lnTo>
                <a:lnTo>
                  <a:pt x="4365" y="1438"/>
                </a:lnTo>
                <a:lnTo>
                  <a:pt x="4365" y="1436"/>
                </a:lnTo>
                <a:lnTo>
                  <a:pt x="4362" y="1438"/>
                </a:lnTo>
                <a:lnTo>
                  <a:pt x="4362" y="1438"/>
                </a:lnTo>
                <a:lnTo>
                  <a:pt x="4360" y="1436"/>
                </a:lnTo>
                <a:lnTo>
                  <a:pt x="4360" y="1436"/>
                </a:lnTo>
                <a:lnTo>
                  <a:pt x="4360" y="1436"/>
                </a:lnTo>
                <a:lnTo>
                  <a:pt x="4356" y="1436"/>
                </a:lnTo>
                <a:lnTo>
                  <a:pt x="4356" y="1436"/>
                </a:lnTo>
                <a:lnTo>
                  <a:pt x="4356" y="1436"/>
                </a:lnTo>
                <a:lnTo>
                  <a:pt x="4352" y="1436"/>
                </a:lnTo>
                <a:lnTo>
                  <a:pt x="4352" y="1436"/>
                </a:lnTo>
                <a:lnTo>
                  <a:pt x="4352" y="1436"/>
                </a:lnTo>
                <a:lnTo>
                  <a:pt x="4352" y="1438"/>
                </a:lnTo>
                <a:lnTo>
                  <a:pt x="4352" y="1438"/>
                </a:lnTo>
                <a:lnTo>
                  <a:pt x="4352" y="1438"/>
                </a:lnTo>
                <a:lnTo>
                  <a:pt x="4352" y="1438"/>
                </a:lnTo>
                <a:lnTo>
                  <a:pt x="4354" y="1438"/>
                </a:lnTo>
                <a:lnTo>
                  <a:pt x="4354" y="1440"/>
                </a:lnTo>
                <a:lnTo>
                  <a:pt x="4354" y="1440"/>
                </a:lnTo>
                <a:lnTo>
                  <a:pt x="4356" y="1440"/>
                </a:lnTo>
                <a:lnTo>
                  <a:pt x="4356" y="1443"/>
                </a:lnTo>
                <a:lnTo>
                  <a:pt x="4358" y="1445"/>
                </a:lnTo>
                <a:lnTo>
                  <a:pt x="4358" y="1447"/>
                </a:lnTo>
                <a:lnTo>
                  <a:pt x="4358" y="1447"/>
                </a:lnTo>
                <a:lnTo>
                  <a:pt x="4358" y="1447"/>
                </a:lnTo>
                <a:lnTo>
                  <a:pt x="4358" y="1449"/>
                </a:lnTo>
                <a:lnTo>
                  <a:pt x="4358" y="1449"/>
                </a:lnTo>
                <a:lnTo>
                  <a:pt x="4360" y="1449"/>
                </a:lnTo>
                <a:lnTo>
                  <a:pt x="4360" y="1451"/>
                </a:lnTo>
                <a:lnTo>
                  <a:pt x="4360" y="1451"/>
                </a:lnTo>
                <a:lnTo>
                  <a:pt x="4360" y="1453"/>
                </a:lnTo>
                <a:lnTo>
                  <a:pt x="4362" y="1453"/>
                </a:lnTo>
                <a:lnTo>
                  <a:pt x="4362" y="1453"/>
                </a:lnTo>
                <a:lnTo>
                  <a:pt x="4362" y="1455"/>
                </a:lnTo>
                <a:lnTo>
                  <a:pt x="4362" y="1455"/>
                </a:lnTo>
                <a:lnTo>
                  <a:pt x="4365" y="1455"/>
                </a:lnTo>
                <a:lnTo>
                  <a:pt x="4365" y="1453"/>
                </a:lnTo>
                <a:lnTo>
                  <a:pt x="4365" y="1453"/>
                </a:lnTo>
                <a:lnTo>
                  <a:pt x="4367" y="1453"/>
                </a:lnTo>
                <a:lnTo>
                  <a:pt x="4367" y="1453"/>
                </a:lnTo>
                <a:lnTo>
                  <a:pt x="4367" y="1453"/>
                </a:lnTo>
                <a:lnTo>
                  <a:pt x="4367" y="1453"/>
                </a:lnTo>
                <a:lnTo>
                  <a:pt x="4367" y="1451"/>
                </a:lnTo>
                <a:lnTo>
                  <a:pt x="4367" y="1451"/>
                </a:lnTo>
                <a:lnTo>
                  <a:pt x="4369" y="1449"/>
                </a:lnTo>
                <a:close/>
                <a:moveTo>
                  <a:pt x="4344" y="1256"/>
                </a:moveTo>
                <a:lnTo>
                  <a:pt x="4344" y="1254"/>
                </a:lnTo>
                <a:lnTo>
                  <a:pt x="4341" y="1256"/>
                </a:lnTo>
                <a:lnTo>
                  <a:pt x="4341" y="1256"/>
                </a:lnTo>
                <a:lnTo>
                  <a:pt x="4341" y="1256"/>
                </a:lnTo>
                <a:lnTo>
                  <a:pt x="4341" y="1258"/>
                </a:lnTo>
                <a:lnTo>
                  <a:pt x="4341" y="1258"/>
                </a:lnTo>
                <a:lnTo>
                  <a:pt x="4341" y="1258"/>
                </a:lnTo>
                <a:lnTo>
                  <a:pt x="4344" y="1258"/>
                </a:lnTo>
                <a:lnTo>
                  <a:pt x="4344" y="1258"/>
                </a:lnTo>
                <a:lnTo>
                  <a:pt x="4344" y="1258"/>
                </a:lnTo>
                <a:lnTo>
                  <a:pt x="4344" y="1256"/>
                </a:lnTo>
                <a:lnTo>
                  <a:pt x="4344" y="1256"/>
                </a:lnTo>
                <a:lnTo>
                  <a:pt x="4344" y="1256"/>
                </a:lnTo>
                <a:lnTo>
                  <a:pt x="4344" y="1256"/>
                </a:lnTo>
                <a:close/>
                <a:moveTo>
                  <a:pt x="4352" y="1457"/>
                </a:moveTo>
                <a:lnTo>
                  <a:pt x="4350" y="1455"/>
                </a:lnTo>
                <a:lnTo>
                  <a:pt x="4350" y="1455"/>
                </a:lnTo>
                <a:lnTo>
                  <a:pt x="4350" y="1455"/>
                </a:lnTo>
                <a:lnTo>
                  <a:pt x="4348" y="1455"/>
                </a:lnTo>
                <a:lnTo>
                  <a:pt x="4348" y="1455"/>
                </a:lnTo>
                <a:lnTo>
                  <a:pt x="4348" y="1455"/>
                </a:lnTo>
                <a:lnTo>
                  <a:pt x="4346" y="1455"/>
                </a:lnTo>
                <a:lnTo>
                  <a:pt x="4346" y="1453"/>
                </a:lnTo>
                <a:lnTo>
                  <a:pt x="4346" y="1453"/>
                </a:lnTo>
                <a:lnTo>
                  <a:pt x="4344" y="1453"/>
                </a:lnTo>
                <a:lnTo>
                  <a:pt x="4344" y="1453"/>
                </a:lnTo>
                <a:lnTo>
                  <a:pt x="4344" y="1455"/>
                </a:lnTo>
                <a:lnTo>
                  <a:pt x="4344" y="1455"/>
                </a:lnTo>
                <a:lnTo>
                  <a:pt x="4344" y="1455"/>
                </a:lnTo>
                <a:lnTo>
                  <a:pt x="4346" y="1455"/>
                </a:lnTo>
                <a:lnTo>
                  <a:pt x="4346" y="1457"/>
                </a:lnTo>
                <a:lnTo>
                  <a:pt x="4346" y="1457"/>
                </a:lnTo>
                <a:lnTo>
                  <a:pt x="4348" y="1457"/>
                </a:lnTo>
                <a:lnTo>
                  <a:pt x="4348" y="1457"/>
                </a:lnTo>
                <a:lnTo>
                  <a:pt x="4350" y="1457"/>
                </a:lnTo>
                <a:lnTo>
                  <a:pt x="4350" y="1457"/>
                </a:lnTo>
                <a:lnTo>
                  <a:pt x="4352" y="1457"/>
                </a:lnTo>
                <a:close/>
                <a:moveTo>
                  <a:pt x="4346" y="1459"/>
                </a:moveTo>
                <a:lnTo>
                  <a:pt x="4346" y="1459"/>
                </a:lnTo>
                <a:lnTo>
                  <a:pt x="4346" y="1459"/>
                </a:lnTo>
                <a:lnTo>
                  <a:pt x="4346" y="1459"/>
                </a:lnTo>
                <a:lnTo>
                  <a:pt x="4344" y="1459"/>
                </a:lnTo>
                <a:lnTo>
                  <a:pt x="4346" y="1461"/>
                </a:lnTo>
                <a:lnTo>
                  <a:pt x="4346" y="1461"/>
                </a:lnTo>
                <a:lnTo>
                  <a:pt x="4346" y="1463"/>
                </a:lnTo>
                <a:lnTo>
                  <a:pt x="4346" y="1463"/>
                </a:lnTo>
                <a:lnTo>
                  <a:pt x="4348" y="1461"/>
                </a:lnTo>
                <a:lnTo>
                  <a:pt x="4348" y="1461"/>
                </a:lnTo>
                <a:lnTo>
                  <a:pt x="4348" y="1461"/>
                </a:lnTo>
                <a:lnTo>
                  <a:pt x="4348" y="1459"/>
                </a:lnTo>
                <a:lnTo>
                  <a:pt x="4346" y="1459"/>
                </a:lnTo>
                <a:close/>
                <a:moveTo>
                  <a:pt x="4346" y="1480"/>
                </a:moveTo>
                <a:lnTo>
                  <a:pt x="4346" y="1480"/>
                </a:lnTo>
                <a:lnTo>
                  <a:pt x="4346" y="1478"/>
                </a:lnTo>
                <a:lnTo>
                  <a:pt x="4346" y="1478"/>
                </a:lnTo>
                <a:lnTo>
                  <a:pt x="4344" y="1478"/>
                </a:lnTo>
                <a:lnTo>
                  <a:pt x="4344" y="1478"/>
                </a:lnTo>
                <a:lnTo>
                  <a:pt x="4344" y="1480"/>
                </a:lnTo>
                <a:lnTo>
                  <a:pt x="4346" y="1480"/>
                </a:lnTo>
                <a:close/>
                <a:moveTo>
                  <a:pt x="4365" y="1545"/>
                </a:moveTo>
                <a:lnTo>
                  <a:pt x="4365" y="1545"/>
                </a:lnTo>
                <a:lnTo>
                  <a:pt x="4362" y="1543"/>
                </a:lnTo>
                <a:lnTo>
                  <a:pt x="4360" y="1543"/>
                </a:lnTo>
                <a:lnTo>
                  <a:pt x="4358" y="1545"/>
                </a:lnTo>
                <a:lnTo>
                  <a:pt x="4358" y="1545"/>
                </a:lnTo>
                <a:lnTo>
                  <a:pt x="4360" y="1547"/>
                </a:lnTo>
                <a:lnTo>
                  <a:pt x="4360" y="1545"/>
                </a:lnTo>
                <a:lnTo>
                  <a:pt x="4362" y="1547"/>
                </a:lnTo>
                <a:lnTo>
                  <a:pt x="4365" y="1545"/>
                </a:lnTo>
                <a:lnTo>
                  <a:pt x="4365" y="1547"/>
                </a:lnTo>
                <a:lnTo>
                  <a:pt x="4367" y="1545"/>
                </a:lnTo>
                <a:lnTo>
                  <a:pt x="4367" y="1545"/>
                </a:lnTo>
                <a:lnTo>
                  <a:pt x="4367" y="1545"/>
                </a:lnTo>
                <a:lnTo>
                  <a:pt x="4365" y="1545"/>
                </a:lnTo>
                <a:close/>
                <a:moveTo>
                  <a:pt x="4344" y="1466"/>
                </a:moveTo>
                <a:lnTo>
                  <a:pt x="4344" y="1466"/>
                </a:lnTo>
                <a:lnTo>
                  <a:pt x="4341" y="1466"/>
                </a:lnTo>
                <a:lnTo>
                  <a:pt x="4341" y="1466"/>
                </a:lnTo>
                <a:lnTo>
                  <a:pt x="4344" y="1468"/>
                </a:lnTo>
                <a:lnTo>
                  <a:pt x="4344" y="1468"/>
                </a:lnTo>
                <a:lnTo>
                  <a:pt x="4344" y="1468"/>
                </a:lnTo>
                <a:lnTo>
                  <a:pt x="4344" y="1466"/>
                </a:lnTo>
                <a:lnTo>
                  <a:pt x="4344" y="1466"/>
                </a:lnTo>
                <a:lnTo>
                  <a:pt x="4344" y="1466"/>
                </a:lnTo>
                <a:close/>
                <a:moveTo>
                  <a:pt x="4436" y="1115"/>
                </a:moveTo>
                <a:lnTo>
                  <a:pt x="4436" y="1115"/>
                </a:lnTo>
                <a:lnTo>
                  <a:pt x="4436" y="1115"/>
                </a:lnTo>
                <a:lnTo>
                  <a:pt x="4434" y="1118"/>
                </a:lnTo>
                <a:lnTo>
                  <a:pt x="4436" y="1118"/>
                </a:lnTo>
                <a:lnTo>
                  <a:pt x="4436" y="1118"/>
                </a:lnTo>
                <a:lnTo>
                  <a:pt x="4436" y="1118"/>
                </a:lnTo>
                <a:lnTo>
                  <a:pt x="4438" y="1118"/>
                </a:lnTo>
                <a:lnTo>
                  <a:pt x="4438" y="1115"/>
                </a:lnTo>
                <a:lnTo>
                  <a:pt x="4438" y="1115"/>
                </a:lnTo>
                <a:lnTo>
                  <a:pt x="4436" y="1115"/>
                </a:lnTo>
                <a:close/>
                <a:moveTo>
                  <a:pt x="4432" y="1491"/>
                </a:moveTo>
                <a:lnTo>
                  <a:pt x="4432" y="1493"/>
                </a:lnTo>
                <a:lnTo>
                  <a:pt x="4432" y="1493"/>
                </a:lnTo>
                <a:lnTo>
                  <a:pt x="4434" y="1493"/>
                </a:lnTo>
                <a:lnTo>
                  <a:pt x="4434" y="1491"/>
                </a:lnTo>
                <a:lnTo>
                  <a:pt x="4434" y="1491"/>
                </a:lnTo>
                <a:lnTo>
                  <a:pt x="4432" y="1491"/>
                </a:lnTo>
                <a:close/>
                <a:moveTo>
                  <a:pt x="4434" y="1489"/>
                </a:moveTo>
                <a:lnTo>
                  <a:pt x="4434" y="1491"/>
                </a:lnTo>
                <a:lnTo>
                  <a:pt x="4434" y="1491"/>
                </a:lnTo>
                <a:lnTo>
                  <a:pt x="4436" y="1491"/>
                </a:lnTo>
                <a:lnTo>
                  <a:pt x="4436" y="1491"/>
                </a:lnTo>
                <a:lnTo>
                  <a:pt x="4436" y="1489"/>
                </a:lnTo>
                <a:lnTo>
                  <a:pt x="4436" y="1489"/>
                </a:lnTo>
                <a:lnTo>
                  <a:pt x="4436" y="1489"/>
                </a:lnTo>
                <a:lnTo>
                  <a:pt x="4434" y="1487"/>
                </a:lnTo>
                <a:lnTo>
                  <a:pt x="4434" y="1489"/>
                </a:lnTo>
                <a:lnTo>
                  <a:pt x="4434" y="1489"/>
                </a:lnTo>
                <a:close/>
                <a:moveTo>
                  <a:pt x="4388" y="1524"/>
                </a:moveTo>
                <a:lnTo>
                  <a:pt x="4388" y="1524"/>
                </a:lnTo>
                <a:lnTo>
                  <a:pt x="4388" y="1524"/>
                </a:lnTo>
                <a:lnTo>
                  <a:pt x="4388" y="1526"/>
                </a:lnTo>
                <a:lnTo>
                  <a:pt x="4388" y="1526"/>
                </a:lnTo>
                <a:lnTo>
                  <a:pt x="4390" y="1524"/>
                </a:lnTo>
                <a:lnTo>
                  <a:pt x="4390" y="1524"/>
                </a:lnTo>
                <a:lnTo>
                  <a:pt x="4390" y="1524"/>
                </a:lnTo>
                <a:lnTo>
                  <a:pt x="4388" y="1524"/>
                </a:lnTo>
                <a:lnTo>
                  <a:pt x="4388" y="1524"/>
                </a:lnTo>
                <a:close/>
                <a:moveTo>
                  <a:pt x="4427" y="1493"/>
                </a:moveTo>
                <a:lnTo>
                  <a:pt x="4425" y="1491"/>
                </a:lnTo>
                <a:lnTo>
                  <a:pt x="4425" y="1491"/>
                </a:lnTo>
                <a:lnTo>
                  <a:pt x="4425" y="1493"/>
                </a:lnTo>
                <a:lnTo>
                  <a:pt x="4425" y="1497"/>
                </a:lnTo>
                <a:lnTo>
                  <a:pt x="4427" y="1499"/>
                </a:lnTo>
                <a:lnTo>
                  <a:pt x="4425" y="1501"/>
                </a:lnTo>
                <a:lnTo>
                  <a:pt x="4423" y="1501"/>
                </a:lnTo>
                <a:lnTo>
                  <a:pt x="4423" y="1501"/>
                </a:lnTo>
                <a:lnTo>
                  <a:pt x="4421" y="1501"/>
                </a:lnTo>
                <a:lnTo>
                  <a:pt x="4421" y="1503"/>
                </a:lnTo>
                <a:lnTo>
                  <a:pt x="4421" y="1503"/>
                </a:lnTo>
                <a:lnTo>
                  <a:pt x="4419" y="1503"/>
                </a:lnTo>
                <a:lnTo>
                  <a:pt x="4417" y="1501"/>
                </a:lnTo>
                <a:lnTo>
                  <a:pt x="4417" y="1501"/>
                </a:lnTo>
                <a:lnTo>
                  <a:pt x="4415" y="1503"/>
                </a:lnTo>
                <a:lnTo>
                  <a:pt x="4415" y="1503"/>
                </a:lnTo>
                <a:lnTo>
                  <a:pt x="4415" y="1505"/>
                </a:lnTo>
                <a:lnTo>
                  <a:pt x="4415" y="1508"/>
                </a:lnTo>
                <a:lnTo>
                  <a:pt x="4413" y="1508"/>
                </a:lnTo>
                <a:lnTo>
                  <a:pt x="4411" y="1508"/>
                </a:lnTo>
                <a:lnTo>
                  <a:pt x="4411" y="1508"/>
                </a:lnTo>
                <a:lnTo>
                  <a:pt x="4409" y="1508"/>
                </a:lnTo>
                <a:lnTo>
                  <a:pt x="4409" y="1510"/>
                </a:lnTo>
                <a:lnTo>
                  <a:pt x="4409" y="1510"/>
                </a:lnTo>
                <a:lnTo>
                  <a:pt x="4406" y="1512"/>
                </a:lnTo>
                <a:lnTo>
                  <a:pt x="4406" y="1512"/>
                </a:lnTo>
                <a:lnTo>
                  <a:pt x="4406" y="1514"/>
                </a:lnTo>
                <a:lnTo>
                  <a:pt x="4404" y="1514"/>
                </a:lnTo>
                <a:lnTo>
                  <a:pt x="4402" y="1514"/>
                </a:lnTo>
                <a:lnTo>
                  <a:pt x="4402" y="1516"/>
                </a:lnTo>
                <a:lnTo>
                  <a:pt x="4400" y="1516"/>
                </a:lnTo>
                <a:lnTo>
                  <a:pt x="4402" y="1514"/>
                </a:lnTo>
                <a:lnTo>
                  <a:pt x="4402" y="1514"/>
                </a:lnTo>
                <a:lnTo>
                  <a:pt x="4402" y="1510"/>
                </a:lnTo>
                <a:lnTo>
                  <a:pt x="4402" y="1510"/>
                </a:lnTo>
                <a:lnTo>
                  <a:pt x="4400" y="1508"/>
                </a:lnTo>
                <a:lnTo>
                  <a:pt x="4400" y="1508"/>
                </a:lnTo>
                <a:lnTo>
                  <a:pt x="4398" y="1508"/>
                </a:lnTo>
                <a:lnTo>
                  <a:pt x="4396" y="1505"/>
                </a:lnTo>
                <a:lnTo>
                  <a:pt x="4396" y="1505"/>
                </a:lnTo>
                <a:lnTo>
                  <a:pt x="4396" y="1508"/>
                </a:lnTo>
                <a:lnTo>
                  <a:pt x="4394" y="1508"/>
                </a:lnTo>
                <a:lnTo>
                  <a:pt x="4394" y="1508"/>
                </a:lnTo>
                <a:lnTo>
                  <a:pt x="4392" y="1510"/>
                </a:lnTo>
                <a:lnTo>
                  <a:pt x="4392" y="1510"/>
                </a:lnTo>
                <a:lnTo>
                  <a:pt x="4390" y="1510"/>
                </a:lnTo>
                <a:lnTo>
                  <a:pt x="4390" y="1510"/>
                </a:lnTo>
                <a:lnTo>
                  <a:pt x="4390" y="1512"/>
                </a:lnTo>
                <a:lnTo>
                  <a:pt x="4390" y="1512"/>
                </a:lnTo>
                <a:lnTo>
                  <a:pt x="4390" y="1514"/>
                </a:lnTo>
                <a:lnTo>
                  <a:pt x="4388" y="1514"/>
                </a:lnTo>
                <a:lnTo>
                  <a:pt x="4388" y="1514"/>
                </a:lnTo>
                <a:lnTo>
                  <a:pt x="4385" y="1514"/>
                </a:lnTo>
                <a:lnTo>
                  <a:pt x="4383" y="1514"/>
                </a:lnTo>
                <a:lnTo>
                  <a:pt x="4381" y="1516"/>
                </a:lnTo>
                <a:lnTo>
                  <a:pt x="4379" y="1516"/>
                </a:lnTo>
                <a:lnTo>
                  <a:pt x="4379" y="1516"/>
                </a:lnTo>
                <a:lnTo>
                  <a:pt x="4377" y="1518"/>
                </a:lnTo>
                <a:lnTo>
                  <a:pt x="4377" y="1520"/>
                </a:lnTo>
                <a:lnTo>
                  <a:pt x="4377" y="1520"/>
                </a:lnTo>
                <a:lnTo>
                  <a:pt x="4375" y="1524"/>
                </a:lnTo>
                <a:lnTo>
                  <a:pt x="4375" y="1526"/>
                </a:lnTo>
                <a:lnTo>
                  <a:pt x="4375" y="1528"/>
                </a:lnTo>
                <a:lnTo>
                  <a:pt x="4373" y="1528"/>
                </a:lnTo>
                <a:lnTo>
                  <a:pt x="4375" y="1531"/>
                </a:lnTo>
                <a:lnTo>
                  <a:pt x="4375" y="1531"/>
                </a:lnTo>
                <a:lnTo>
                  <a:pt x="4377" y="1533"/>
                </a:lnTo>
                <a:lnTo>
                  <a:pt x="4377" y="1531"/>
                </a:lnTo>
                <a:lnTo>
                  <a:pt x="4377" y="1531"/>
                </a:lnTo>
                <a:lnTo>
                  <a:pt x="4379" y="1528"/>
                </a:lnTo>
                <a:lnTo>
                  <a:pt x="4379" y="1526"/>
                </a:lnTo>
                <a:lnTo>
                  <a:pt x="4381" y="1522"/>
                </a:lnTo>
                <a:lnTo>
                  <a:pt x="4381" y="1522"/>
                </a:lnTo>
                <a:lnTo>
                  <a:pt x="4383" y="1520"/>
                </a:lnTo>
                <a:lnTo>
                  <a:pt x="4383" y="1520"/>
                </a:lnTo>
                <a:lnTo>
                  <a:pt x="4385" y="1520"/>
                </a:lnTo>
                <a:lnTo>
                  <a:pt x="4388" y="1520"/>
                </a:lnTo>
                <a:lnTo>
                  <a:pt x="4388" y="1522"/>
                </a:lnTo>
                <a:lnTo>
                  <a:pt x="4388" y="1522"/>
                </a:lnTo>
                <a:lnTo>
                  <a:pt x="4388" y="1522"/>
                </a:lnTo>
                <a:lnTo>
                  <a:pt x="4390" y="1522"/>
                </a:lnTo>
                <a:lnTo>
                  <a:pt x="4390" y="1522"/>
                </a:lnTo>
                <a:lnTo>
                  <a:pt x="4392" y="1520"/>
                </a:lnTo>
                <a:lnTo>
                  <a:pt x="4392" y="1520"/>
                </a:lnTo>
                <a:lnTo>
                  <a:pt x="4392" y="1522"/>
                </a:lnTo>
                <a:lnTo>
                  <a:pt x="4392" y="1522"/>
                </a:lnTo>
                <a:lnTo>
                  <a:pt x="4392" y="1522"/>
                </a:lnTo>
                <a:lnTo>
                  <a:pt x="4394" y="1524"/>
                </a:lnTo>
                <a:lnTo>
                  <a:pt x="4396" y="1524"/>
                </a:lnTo>
                <a:lnTo>
                  <a:pt x="4396" y="1520"/>
                </a:lnTo>
                <a:lnTo>
                  <a:pt x="4396" y="1520"/>
                </a:lnTo>
                <a:lnTo>
                  <a:pt x="4396" y="1520"/>
                </a:lnTo>
                <a:lnTo>
                  <a:pt x="4396" y="1518"/>
                </a:lnTo>
                <a:lnTo>
                  <a:pt x="4398" y="1518"/>
                </a:lnTo>
                <a:lnTo>
                  <a:pt x="4398" y="1518"/>
                </a:lnTo>
                <a:lnTo>
                  <a:pt x="4400" y="1518"/>
                </a:lnTo>
                <a:lnTo>
                  <a:pt x="4400" y="1520"/>
                </a:lnTo>
                <a:lnTo>
                  <a:pt x="4400" y="1520"/>
                </a:lnTo>
                <a:lnTo>
                  <a:pt x="4404" y="1520"/>
                </a:lnTo>
                <a:lnTo>
                  <a:pt x="4404" y="1522"/>
                </a:lnTo>
                <a:lnTo>
                  <a:pt x="4406" y="1524"/>
                </a:lnTo>
                <a:lnTo>
                  <a:pt x="4406" y="1524"/>
                </a:lnTo>
                <a:lnTo>
                  <a:pt x="4406" y="1526"/>
                </a:lnTo>
                <a:lnTo>
                  <a:pt x="4406" y="1526"/>
                </a:lnTo>
                <a:lnTo>
                  <a:pt x="4406" y="1526"/>
                </a:lnTo>
                <a:lnTo>
                  <a:pt x="4406" y="1528"/>
                </a:lnTo>
                <a:lnTo>
                  <a:pt x="4404" y="1528"/>
                </a:lnTo>
                <a:lnTo>
                  <a:pt x="4404" y="1531"/>
                </a:lnTo>
                <a:lnTo>
                  <a:pt x="4404" y="1531"/>
                </a:lnTo>
                <a:lnTo>
                  <a:pt x="4404" y="1533"/>
                </a:lnTo>
                <a:lnTo>
                  <a:pt x="4404" y="1535"/>
                </a:lnTo>
                <a:lnTo>
                  <a:pt x="4404" y="1537"/>
                </a:lnTo>
                <a:lnTo>
                  <a:pt x="4404" y="1539"/>
                </a:lnTo>
                <a:lnTo>
                  <a:pt x="4406" y="1541"/>
                </a:lnTo>
                <a:lnTo>
                  <a:pt x="4411" y="1543"/>
                </a:lnTo>
                <a:lnTo>
                  <a:pt x="4413" y="1545"/>
                </a:lnTo>
                <a:lnTo>
                  <a:pt x="4417" y="1547"/>
                </a:lnTo>
                <a:lnTo>
                  <a:pt x="4419" y="1547"/>
                </a:lnTo>
                <a:lnTo>
                  <a:pt x="4419" y="1547"/>
                </a:lnTo>
                <a:lnTo>
                  <a:pt x="4419" y="1545"/>
                </a:lnTo>
                <a:lnTo>
                  <a:pt x="4421" y="1545"/>
                </a:lnTo>
                <a:lnTo>
                  <a:pt x="4421" y="1543"/>
                </a:lnTo>
                <a:lnTo>
                  <a:pt x="4421" y="1543"/>
                </a:lnTo>
                <a:lnTo>
                  <a:pt x="4423" y="1545"/>
                </a:lnTo>
                <a:lnTo>
                  <a:pt x="4423" y="1545"/>
                </a:lnTo>
                <a:lnTo>
                  <a:pt x="4421" y="1547"/>
                </a:lnTo>
                <a:lnTo>
                  <a:pt x="4421" y="1549"/>
                </a:lnTo>
                <a:lnTo>
                  <a:pt x="4423" y="1549"/>
                </a:lnTo>
                <a:lnTo>
                  <a:pt x="4423" y="1552"/>
                </a:lnTo>
                <a:lnTo>
                  <a:pt x="4425" y="1549"/>
                </a:lnTo>
                <a:lnTo>
                  <a:pt x="4427" y="1547"/>
                </a:lnTo>
                <a:lnTo>
                  <a:pt x="4427" y="1545"/>
                </a:lnTo>
                <a:lnTo>
                  <a:pt x="4427" y="1541"/>
                </a:lnTo>
                <a:lnTo>
                  <a:pt x="4427" y="1539"/>
                </a:lnTo>
                <a:lnTo>
                  <a:pt x="4427" y="1537"/>
                </a:lnTo>
                <a:lnTo>
                  <a:pt x="4425" y="1537"/>
                </a:lnTo>
                <a:lnTo>
                  <a:pt x="4425" y="1537"/>
                </a:lnTo>
                <a:lnTo>
                  <a:pt x="4423" y="1535"/>
                </a:lnTo>
                <a:lnTo>
                  <a:pt x="4425" y="1533"/>
                </a:lnTo>
                <a:lnTo>
                  <a:pt x="4425" y="1533"/>
                </a:lnTo>
                <a:lnTo>
                  <a:pt x="4427" y="1531"/>
                </a:lnTo>
                <a:lnTo>
                  <a:pt x="4427" y="1528"/>
                </a:lnTo>
                <a:lnTo>
                  <a:pt x="4427" y="1528"/>
                </a:lnTo>
                <a:lnTo>
                  <a:pt x="4427" y="1526"/>
                </a:lnTo>
                <a:lnTo>
                  <a:pt x="4429" y="1526"/>
                </a:lnTo>
                <a:lnTo>
                  <a:pt x="4429" y="1526"/>
                </a:lnTo>
                <a:lnTo>
                  <a:pt x="4432" y="1526"/>
                </a:lnTo>
                <a:lnTo>
                  <a:pt x="4432" y="1528"/>
                </a:lnTo>
                <a:lnTo>
                  <a:pt x="4432" y="1531"/>
                </a:lnTo>
                <a:lnTo>
                  <a:pt x="4434" y="1531"/>
                </a:lnTo>
                <a:lnTo>
                  <a:pt x="4434" y="1533"/>
                </a:lnTo>
                <a:lnTo>
                  <a:pt x="4434" y="1535"/>
                </a:lnTo>
                <a:lnTo>
                  <a:pt x="4434" y="1537"/>
                </a:lnTo>
                <a:lnTo>
                  <a:pt x="4436" y="1539"/>
                </a:lnTo>
                <a:lnTo>
                  <a:pt x="4436" y="1541"/>
                </a:lnTo>
                <a:lnTo>
                  <a:pt x="4436" y="1539"/>
                </a:lnTo>
                <a:lnTo>
                  <a:pt x="4436" y="1535"/>
                </a:lnTo>
                <a:lnTo>
                  <a:pt x="4436" y="1533"/>
                </a:lnTo>
                <a:lnTo>
                  <a:pt x="4436" y="1533"/>
                </a:lnTo>
                <a:lnTo>
                  <a:pt x="4438" y="1533"/>
                </a:lnTo>
                <a:lnTo>
                  <a:pt x="4440" y="1531"/>
                </a:lnTo>
                <a:lnTo>
                  <a:pt x="4442" y="1528"/>
                </a:lnTo>
                <a:lnTo>
                  <a:pt x="4442" y="1526"/>
                </a:lnTo>
                <a:lnTo>
                  <a:pt x="4442" y="1526"/>
                </a:lnTo>
                <a:lnTo>
                  <a:pt x="4442" y="1522"/>
                </a:lnTo>
                <a:lnTo>
                  <a:pt x="4442" y="1520"/>
                </a:lnTo>
                <a:lnTo>
                  <a:pt x="4440" y="1520"/>
                </a:lnTo>
                <a:lnTo>
                  <a:pt x="4440" y="1520"/>
                </a:lnTo>
                <a:lnTo>
                  <a:pt x="4440" y="1518"/>
                </a:lnTo>
                <a:lnTo>
                  <a:pt x="4440" y="1518"/>
                </a:lnTo>
                <a:lnTo>
                  <a:pt x="4440" y="1514"/>
                </a:lnTo>
                <a:lnTo>
                  <a:pt x="4440" y="1514"/>
                </a:lnTo>
                <a:lnTo>
                  <a:pt x="4438" y="1512"/>
                </a:lnTo>
                <a:lnTo>
                  <a:pt x="4438" y="1510"/>
                </a:lnTo>
                <a:lnTo>
                  <a:pt x="4438" y="1508"/>
                </a:lnTo>
                <a:lnTo>
                  <a:pt x="4436" y="1508"/>
                </a:lnTo>
                <a:lnTo>
                  <a:pt x="4436" y="1508"/>
                </a:lnTo>
                <a:lnTo>
                  <a:pt x="4436" y="1508"/>
                </a:lnTo>
                <a:lnTo>
                  <a:pt x="4436" y="1505"/>
                </a:lnTo>
                <a:lnTo>
                  <a:pt x="4438" y="1505"/>
                </a:lnTo>
                <a:lnTo>
                  <a:pt x="4438" y="1503"/>
                </a:lnTo>
                <a:lnTo>
                  <a:pt x="4438" y="1503"/>
                </a:lnTo>
                <a:lnTo>
                  <a:pt x="4436" y="1501"/>
                </a:lnTo>
                <a:lnTo>
                  <a:pt x="4436" y="1499"/>
                </a:lnTo>
                <a:lnTo>
                  <a:pt x="4436" y="1497"/>
                </a:lnTo>
                <a:lnTo>
                  <a:pt x="4434" y="1497"/>
                </a:lnTo>
                <a:lnTo>
                  <a:pt x="4434" y="1497"/>
                </a:lnTo>
                <a:lnTo>
                  <a:pt x="4432" y="1495"/>
                </a:lnTo>
                <a:lnTo>
                  <a:pt x="4432" y="1495"/>
                </a:lnTo>
                <a:lnTo>
                  <a:pt x="4427" y="1493"/>
                </a:lnTo>
                <a:close/>
                <a:moveTo>
                  <a:pt x="4434" y="1109"/>
                </a:moveTo>
                <a:lnTo>
                  <a:pt x="4434" y="1109"/>
                </a:lnTo>
                <a:lnTo>
                  <a:pt x="4434" y="1109"/>
                </a:lnTo>
                <a:lnTo>
                  <a:pt x="4434" y="1111"/>
                </a:lnTo>
                <a:lnTo>
                  <a:pt x="4436" y="1111"/>
                </a:lnTo>
                <a:lnTo>
                  <a:pt x="4436" y="1111"/>
                </a:lnTo>
                <a:lnTo>
                  <a:pt x="4436" y="1111"/>
                </a:lnTo>
                <a:lnTo>
                  <a:pt x="4436" y="1109"/>
                </a:lnTo>
                <a:lnTo>
                  <a:pt x="4434" y="1109"/>
                </a:lnTo>
                <a:close/>
                <a:moveTo>
                  <a:pt x="4853" y="853"/>
                </a:moveTo>
                <a:lnTo>
                  <a:pt x="4851" y="853"/>
                </a:lnTo>
                <a:lnTo>
                  <a:pt x="4849" y="858"/>
                </a:lnTo>
                <a:lnTo>
                  <a:pt x="4849" y="860"/>
                </a:lnTo>
                <a:lnTo>
                  <a:pt x="4849" y="860"/>
                </a:lnTo>
                <a:lnTo>
                  <a:pt x="4851" y="860"/>
                </a:lnTo>
                <a:lnTo>
                  <a:pt x="4851" y="860"/>
                </a:lnTo>
                <a:lnTo>
                  <a:pt x="4851" y="858"/>
                </a:lnTo>
                <a:lnTo>
                  <a:pt x="4851" y="856"/>
                </a:lnTo>
                <a:lnTo>
                  <a:pt x="4853" y="853"/>
                </a:lnTo>
                <a:close/>
                <a:moveTo>
                  <a:pt x="4339" y="1644"/>
                </a:moveTo>
                <a:lnTo>
                  <a:pt x="4337" y="1648"/>
                </a:lnTo>
                <a:lnTo>
                  <a:pt x="4335" y="1652"/>
                </a:lnTo>
                <a:lnTo>
                  <a:pt x="4335" y="1652"/>
                </a:lnTo>
                <a:lnTo>
                  <a:pt x="4337" y="1654"/>
                </a:lnTo>
                <a:lnTo>
                  <a:pt x="4335" y="1654"/>
                </a:lnTo>
                <a:lnTo>
                  <a:pt x="4337" y="1656"/>
                </a:lnTo>
                <a:lnTo>
                  <a:pt x="4337" y="1658"/>
                </a:lnTo>
                <a:lnTo>
                  <a:pt x="4335" y="1661"/>
                </a:lnTo>
                <a:lnTo>
                  <a:pt x="4335" y="1663"/>
                </a:lnTo>
                <a:lnTo>
                  <a:pt x="4333" y="1663"/>
                </a:lnTo>
                <a:lnTo>
                  <a:pt x="4333" y="1665"/>
                </a:lnTo>
                <a:lnTo>
                  <a:pt x="4333" y="1667"/>
                </a:lnTo>
                <a:lnTo>
                  <a:pt x="4331" y="1669"/>
                </a:lnTo>
                <a:lnTo>
                  <a:pt x="4331" y="1669"/>
                </a:lnTo>
                <a:lnTo>
                  <a:pt x="4329" y="1669"/>
                </a:lnTo>
                <a:lnTo>
                  <a:pt x="4329" y="1669"/>
                </a:lnTo>
                <a:lnTo>
                  <a:pt x="4329" y="1671"/>
                </a:lnTo>
                <a:lnTo>
                  <a:pt x="4329" y="1671"/>
                </a:lnTo>
                <a:lnTo>
                  <a:pt x="4329" y="1671"/>
                </a:lnTo>
                <a:lnTo>
                  <a:pt x="4329" y="1673"/>
                </a:lnTo>
                <a:lnTo>
                  <a:pt x="4329" y="1675"/>
                </a:lnTo>
                <a:lnTo>
                  <a:pt x="4329" y="1677"/>
                </a:lnTo>
                <a:lnTo>
                  <a:pt x="4329" y="1677"/>
                </a:lnTo>
                <a:lnTo>
                  <a:pt x="4329" y="1679"/>
                </a:lnTo>
                <a:lnTo>
                  <a:pt x="4331" y="1682"/>
                </a:lnTo>
                <a:lnTo>
                  <a:pt x="4331" y="1682"/>
                </a:lnTo>
                <a:lnTo>
                  <a:pt x="4335" y="1682"/>
                </a:lnTo>
                <a:lnTo>
                  <a:pt x="4337" y="1682"/>
                </a:lnTo>
                <a:lnTo>
                  <a:pt x="4337" y="1682"/>
                </a:lnTo>
                <a:lnTo>
                  <a:pt x="4339" y="1682"/>
                </a:lnTo>
                <a:lnTo>
                  <a:pt x="4339" y="1682"/>
                </a:lnTo>
                <a:lnTo>
                  <a:pt x="4339" y="1684"/>
                </a:lnTo>
                <a:lnTo>
                  <a:pt x="4339" y="1684"/>
                </a:lnTo>
                <a:lnTo>
                  <a:pt x="4339" y="1686"/>
                </a:lnTo>
                <a:lnTo>
                  <a:pt x="4339" y="1686"/>
                </a:lnTo>
                <a:lnTo>
                  <a:pt x="4341" y="1688"/>
                </a:lnTo>
                <a:lnTo>
                  <a:pt x="4341" y="1690"/>
                </a:lnTo>
                <a:lnTo>
                  <a:pt x="4341" y="1694"/>
                </a:lnTo>
                <a:lnTo>
                  <a:pt x="4339" y="1696"/>
                </a:lnTo>
                <a:lnTo>
                  <a:pt x="4339" y="1698"/>
                </a:lnTo>
                <a:lnTo>
                  <a:pt x="4339" y="1698"/>
                </a:lnTo>
                <a:lnTo>
                  <a:pt x="4339" y="1700"/>
                </a:lnTo>
                <a:lnTo>
                  <a:pt x="4337" y="1705"/>
                </a:lnTo>
                <a:lnTo>
                  <a:pt x="4337" y="1707"/>
                </a:lnTo>
                <a:lnTo>
                  <a:pt x="4337" y="1707"/>
                </a:lnTo>
                <a:lnTo>
                  <a:pt x="4337" y="1709"/>
                </a:lnTo>
                <a:lnTo>
                  <a:pt x="4339" y="1711"/>
                </a:lnTo>
                <a:lnTo>
                  <a:pt x="4339" y="1711"/>
                </a:lnTo>
                <a:lnTo>
                  <a:pt x="4341" y="1713"/>
                </a:lnTo>
                <a:lnTo>
                  <a:pt x="4344" y="1713"/>
                </a:lnTo>
                <a:lnTo>
                  <a:pt x="4344" y="1713"/>
                </a:lnTo>
                <a:lnTo>
                  <a:pt x="4346" y="1711"/>
                </a:lnTo>
                <a:lnTo>
                  <a:pt x="4346" y="1711"/>
                </a:lnTo>
                <a:lnTo>
                  <a:pt x="4348" y="1711"/>
                </a:lnTo>
                <a:lnTo>
                  <a:pt x="4350" y="1711"/>
                </a:lnTo>
                <a:lnTo>
                  <a:pt x="4350" y="1711"/>
                </a:lnTo>
                <a:lnTo>
                  <a:pt x="4350" y="1711"/>
                </a:lnTo>
                <a:lnTo>
                  <a:pt x="4352" y="1711"/>
                </a:lnTo>
                <a:lnTo>
                  <a:pt x="4352" y="1711"/>
                </a:lnTo>
                <a:lnTo>
                  <a:pt x="4352" y="1709"/>
                </a:lnTo>
                <a:lnTo>
                  <a:pt x="4350" y="1705"/>
                </a:lnTo>
                <a:lnTo>
                  <a:pt x="4350" y="1705"/>
                </a:lnTo>
                <a:lnTo>
                  <a:pt x="4350" y="1702"/>
                </a:lnTo>
                <a:lnTo>
                  <a:pt x="4352" y="1698"/>
                </a:lnTo>
                <a:lnTo>
                  <a:pt x="4352" y="1698"/>
                </a:lnTo>
                <a:lnTo>
                  <a:pt x="4352" y="1694"/>
                </a:lnTo>
                <a:lnTo>
                  <a:pt x="4352" y="1690"/>
                </a:lnTo>
                <a:lnTo>
                  <a:pt x="4352" y="1686"/>
                </a:lnTo>
                <a:lnTo>
                  <a:pt x="4352" y="1686"/>
                </a:lnTo>
                <a:lnTo>
                  <a:pt x="4352" y="1684"/>
                </a:lnTo>
                <a:lnTo>
                  <a:pt x="4352" y="1679"/>
                </a:lnTo>
                <a:lnTo>
                  <a:pt x="4352" y="1677"/>
                </a:lnTo>
                <a:lnTo>
                  <a:pt x="4350" y="1677"/>
                </a:lnTo>
                <a:lnTo>
                  <a:pt x="4350" y="1675"/>
                </a:lnTo>
                <a:lnTo>
                  <a:pt x="4350" y="1673"/>
                </a:lnTo>
                <a:lnTo>
                  <a:pt x="4352" y="1673"/>
                </a:lnTo>
                <a:lnTo>
                  <a:pt x="4354" y="1671"/>
                </a:lnTo>
                <a:lnTo>
                  <a:pt x="4356" y="1669"/>
                </a:lnTo>
                <a:lnTo>
                  <a:pt x="4358" y="1669"/>
                </a:lnTo>
                <a:lnTo>
                  <a:pt x="4358" y="1669"/>
                </a:lnTo>
                <a:lnTo>
                  <a:pt x="4360" y="1669"/>
                </a:lnTo>
                <a:lnTo>
                  <a:pt x="4362" y="1671"/>
                </a:lnTo>
                <a:lnTo>
                  <a:pt x="4362" y="1673"/>
                </a:lnTo>
                <a:lnTo>
                  <a:pt x="4362" y="1675"/>
                </a:lnTo>
                <a:lnTo>
                  <a:pt x="4362" y="1677"/>
                </a:lnTo>
                <a:lnTo>
                  <a:pt x="4360" y="1677"/>
                </a:lnTo>
                <a:lnTo>
                  <a:pt x="4360" y="1679"/>
                </a:lnTo>
                <a:lnTo>
                  <a:pt x="4358" y="1682"/>
                </a:lnTo>
                <a:lnTo>
                  <a:pt x="4358" y="1682"/>
                </a:lnTo>
                <a:lnTo>
                  <a:pt x="4360" y="1682"/>
                </a:lnTo>
                <a:lnTo>
                  <a:pt x="4365" y="1688"/>
                </a:lnTo>
                <a:lnTo>
                  <a:pt x="4367" y="1688"/>
                </a:lnTo>
                <a:lnTo>
                  <a:pt x="4369" y="1688"/>
                </a:lnTo>
                <a:lnTo>
                  <a:pt x="4369" y="1690"/>
                </a:lnTo>
                <a:lnTo>
                  <a:pt x="4369" y="1690"/>
                </a:lnTo>
                <a:lnTo>
                  <a:pt x="4369" y="1692"/>
                </a:lnTo>
                <a:lnTo>
                  <a:pt x="4369" y="1692"/>
                </a:lnTo>
                <a:lnTo>
                  <a:pt x="4369" y="1692"/>
                </a:lnTo>
                <a:lnTo>
                  <a:pt x="4369" y="1696"/>
                </a:lnTo>
                <a:lnTo>
                  <a:pt x="4369" y="1698"/>
                </a:lnTo>
                <a:lnTo>
                  <a:pt x="4369" y="1700"/>
                </a:lnTo>
                <a:lnTo>
                  <a:pt x="4371" y="1700"/>
                </a:lnTo>
                <a:lnTo>
                  <a:pt x="4371" y="1700"/>
                </a:lnTo>
                <a:lnTo>
                  <a:pt x="4373" y="1700"/>
                </a:lnTo>
                <a:lnTo>
                  <a:pt x="4375" y="1700"/>
                </a:lnTo>
                <a:lnTo>
                  <a:pt x="4377" y="1700"/>
                </a:lnTo>
                <a:lnTo>
                  <a:pt x="4375" y="1698"/>
                </a:lnTo>
                <a:lnTo>
                  <a:pt x="4375" y="1698"/>
                </a:lnTo>
                <a:lnTo>
                  <a:pt x="4377" y="1696"/>
                </a:lnTo>
                <a:lnTo>
                  <a:pt x="4379" y="1696"/>
                </a:lnTo>
                <a:lnTo>
                  <a:pt x="4381" y="1694"/>
                </a:lnTo>
                <a:lnTo>
                  <a:pt x="4383" y="1694"/>
                </a:lnTo>
                <a:lnTo>
                  <a:pt x="4385" y="1694"/>
                </a:lnTo>
                <a:lnTo>
                  <a:pt x="4385" y="1694"/>
                </a:lnTo>
                <a:lnTo>
                  <a:pt x="4385" y="1694"/>
                </a:lnTo>
                <a:lnTo>
                  <a:pt x="4385" y="1694"/>
                </a:lnTo>
                <a:lnTo>
                  <a:pt x="4388" y="1694"/>
                </a:lnTo>
                <a:lnTo>
                  <a:pt x="4388" y="1694"/>
                </a:lnTo>
                <a:lnTo>
                  <a:pt x="4388" y="1694"/>
                </a:lnTo>
                <a:lnTo>
                  <a:pt x="4388" y="1692"/>
                </a:lnTo>
                <a:lnTo>
                  <a:pt x="4388" y="1692"/>
                </a:lnTo>
                <a:lnTo>
                  <a:pt x="4388" y="1690"/>
                </a:lnTo>
                <a:lnTo>
                  <a:pt x="4388" y="1690"/>
                </a:lnTo>
                <a:lnTo>
                  <a:pt x="4388" y="1690"/>
                </a:lnTo>
                <a:lnTo>
                  <a:pt x="4385" y="1690"/>
                </a:lnTo>
                <a:lnTo>
                  <a:pt x="4385" y="1690"/>
                </a:lnTo>
                <a:lnTo>
                  <a:pt x="4385" y="1690"/>
                </a:lnTo>
                <a:lnTo>
                  <a:pt x="4385" y="1690"/>
                </a:lnTo>
                <a:lnTo>
                  <a:pt x="4383" y="1688"/>
                </a:lnTo>
                <a:lnTo>
                  <a:pt x="4383" y="1688"/>
                </a:lnTo>
                <a:lnTo>
                  <a:pt x="4383" y="1688"/>
                </a:lnTo>
                <a:lnTo>
                  <a:pt x="4383" y="1686"/>
                </a:lnTo>
                <a:lnTo>
                  <a:pt x="4381" y="1686"/>
                </a:lnTo>
                <a:lnTo>
                  <a:pt x="4381" y="1684"/>
                </a:lnTo>
                <a:lnTo>
                  <a:pt x="4379" y="1684"/>
                </a:lnTo>
                <a:lnTo>
                  <a:pt x="4379" y="1684"/>
                </a:lnTo>
                <a:lnTo>
                  <a:pt x="4379" y="1684"/>
                </a:lnTo>
                <a:lnTo>
                  <a:pt x="4379" y="1682"/>
                </a:lnTo>
                <a:lnTo>
                  <a:pt x="4379" y="1682"/>
                </a:lnTo>
                <a:lnTo>
                  <a:pt x="4379" y="1679"/>
                </a:lnTo>
                <a:lnTo>
                  <a:pt x="4379" y="1677"/>
                </a:lnTo>
                <a:lnTo>
                  <a:pt x="4381" y="1677"/>
                </a:lnTo>
                <a:lnTo>
                  <a:pt x="4381" y="1675"/>
                </a:lnTo>
                <a:lnTo>
                  <a:pt x="4379" y="1675"/>
                </a:lnTo>
                <a:lnTo>
                  <a:pt x="4379" y="1675"/>
                </a:lnTo>
                <a:lnTo>
                  <a:pt x="4379" y="1673"/>
                </a:lnTo>
                <a:lnTo>
                  <a:pt x="4379" y="1673"/>
                </a:lnTo>
                <a:lnTo>
                  <a:pt x="4377" y="1671"/>
                </a:lnTo>
                <a:lnTo>
                  <a:pt x="4375" y="1669"/>
                </a:lnTo>
                <a:lnTo>
                  <a:pt x="4375" y="1667"/>
                </a:lnTo>
                <a:lnTo>
                  <a:pt x="4373" y="1665"/>
                </a:lnTo>
                <a:lnTo>
                  <a:pt x="4371" y="1663"/>
                </a:lnTo>
                <a:lnTo>
                  <a:pt x="4371" y="1663"/>
                </a:lnTo>
                <a:lnTo>
                  <a:pt x="4369" y="1663"/>
                </a:lnTo>
                <a:lnTo>
                  <a:pt x="4369" y="1663"/>
                </a:lnTo>
                <a:lnTo>
                  <a:pt x="4369" y="1661"/>
                </a:lnTo>
                <a:lnTo>
                  <a:pt x="4367" y="1658"/>
                </a:lnTo>
                <a:lnTo>
                  <a:pt x="4367" y="1658"/>
                </a:lnTo>
                <a:lnTo>
                  <a:pt x="4367" y="1658"/>
                </a:lnTo>
                <a:lnTo>
                  <a:pt x="4367" y="1658"/>
                </a:lnTo>
                <a:lnTo>
                  <a:pt x="4369" y="1658"/>
                </a:lnTo>
                <a:lnTo>
                  <a:pt x="4369" y="1658"/>
                </a:lnTo>
                <a:lnTo>
                  <a:pt x="4371" y="1658"/>
                </a:lnTo>
                <a:lnTo>
                  <a:pt x="4371" y="1658"/>
                </a:lnTo>
                <a:lnTo>
                  <a:pt x="4373" y="1656"/>
                </a:lnTo>
                <a:lnTo>
                  <a:pt x="4373" y="1656"/>
                </a:lnTo>
                <a:lnTo>
                  <a:pt x="4377" y="1654"/>
                </a:lnTo>
                <a:lnTo>
                  <a:pt x="4379" y="1654"/>
                </a:lnTo>
                <a:lnTo>
                  <a:pt x="4379" y="1652"/>
                </a:lnTo>
                <a:lnTo>
                  <a:pt x="4383" y="1650"/>
                </a:lnTo>
                <a:lnTo>
                  <a:pt x="4385" y="1648"/>
                </a:lnTo>
                <a:lnTo>
                  <a:pt x="4385" y="1646"/>
                </a:lnTo>
                <a:lnTo>
                  <a:pt x="4388" y="1646"/>
                </a:lnTo>
                <a:lnTo>
                  <a:pt x="4388" y="1644"/>
                </a:lnTo>
                <a:lnTo>
                  <a:pt x="4388" y="1644"/>
                </a:lnTo>
                <a:lnTo>
                  <a:pt x="4390" y="1644"/>
                </a:lnTo>
                <a:lnTo>
                  <a:pt x="4392" y="1644"/>
                </a:lnTo>
                <a:lnTo>
                  <a:pt x="4394" y="1646"/>
                </a:lnTo>
                <a:lnTo>
                  <a:pt x="4394" y="1646"/>
                </a:lnTo>
                <a:lnTo>
                  <a:pt x="4396" y="1646"/>
                </a:lnTo>
                <a:lnTo>
                  <a:pt x="4396" y="1646"/>
                </a:lnTo>
                <a:lnTo>
                  <a:pt x="4396" y="1642"/>
                </a:lnTo>
                <a:lnTo>
                  <a:pt x="4396" y="1642"/>
                </a:lnTo>
                <a:lnTo>
                  <a:pt x="4396" y="1640"/>
                </a:lnTo>
                <a:lnTo>
                  <a:pt x="4394" y="1640"/>
                </a:lnTo>
                <a:lnTo>
                  <a:pt x="4392" y="1640"/>
                </a:lnTo>
                <a:lnTo>
                  <a:pt x="4390" y="1640"/>
                </a:lnTo>
                <a:lnTo>
                  <a:pt x="4388" y="1640"/>
                </a:lnTo>
                <a:lnTo>
                  <a:pt x="4388" y="1640"/>
                </a:lnTo>
                <a:lnTo>
                  <a:pt x="4388" y="1642"/>
                </a:lnTo>
                <a:lnTo>
                  <a:pt x="4388" y="1642"/>
                </a:lnTo>
                <a:lnTo>
                  <a:pt x="4388" y="1642"/>
                </a:lnTo>
                <a:lnTo>
                  <a:pt x="4385" y="1642"/>
                </a:lnTo>
                <a:lnTo>
                  <a:pt x="4383" y="1642"/>
                </a:lnTo>
                <a:lnTo>
                  <a:pt x="4379" y="1642"/>
                </a:lnTo>
                <a:lnTo>
                  <a:pt x="4377" y="1642"/>
                </a:lnTo>
                <a:lnTo>
                  <a:pt x="4377" y="1644"/>
                </a:lnTo>
                <a:lnTo>
                  <a:pt x="4377" y="1644"/>
                </a:lnTo>
                <a:lnTo>
                  <a:pt x="4375" y="1644"/>
                </a:lnTo>
                <a:lnTo>
                  <a:pt x="4373" y="1644"/>
                </a:lnTo>
                <a:lnTo>
                  <a:pt x="4371" y="1644"/>
                </a:lnTo>
                <a:lnTo>
                  <a:pt x="4371" y="1644"/>
                </a:lnTo>
                <a:lnTo>
                  <a:pt x="4371" y="1644"/>
                </a:lnTo>
                <a:lnTo>
                  <a:pt x="4369" y="1644"/>
                </a:lnTo>
                <a:lnTo>
                  <a:pt x="4369" y="1644"/>
                </a:lnTo>
                <a:lnTo>
                  <a:pt x="4367" y="1644"/>
                </a:lnTo>
                <a:lnTo>
                  <a:pt x="4365" y="1648"/>
                </a:lnTo>
                <a:lnTo>
                  <a:pt x="4365" y="1648"/>
                </a:lnTo>
                <a:lnTo>
                  <a:pt x="4362" y="1650"/>
                </a:lnTo>
                <a:lnTo>
                  <a:pt x="4360" y="1652"/>
                </a:lnTo>
                <a:lnTo>
                  <a:pt x="4360" y="1650"/>
                </a:lnTo>
                <a:lnTo>
                  <a:pt x="4358" y="1650"/>
                </a:lnTo>
                <a:lnTo>
                  <a:pt x="4356" y="1650"/>
                </a:lnTo>
                <a:lnTo>
                  <a:pt x="4356" y="1650"/>
                </a:lnTo>
                <a:lnTo>
                  <a:pt x="4354" y="1650"/>
                </a:lnTo>
                <a:lnTo>
                  <a:pt x="4354" y="1646"/>
                </a:lnTo>
                <a:lnTo>
                  <a:pt x="4352" y="1646"/>
                </a:lnTo>
                <a:lnTo>
                  <a:pt x="4350" y="1644"/>
                </a:lnTo>
                <a:lnTo>
                  <a:pt x="4350" y="1644"/>
                </a:lnTo>
                <a:lnTo>
                  <a:pt x="4348" y="1640"/>
                </a:lnTo>
                <a:lnTo>
                  <a:pt x="4348" y="1640"/>
                </a:lnTo>
                <a:lnTo>
                  <a:pt x="4346" y="1638"/>
                </a:lnTo>
                <a:lnTo>
                  <a:pt x="4346" y="1635"/>
                </a:lnTo>
                <a:lnTo>
                  <a:pt x="4346" y="1633"/>
                </a:lnTo>
                <a:lnTo>
                  <a:pt x="4346" y="1633"/>
                </a:lnTo>
                <a:lnTo>
                  <a:pt x="4348" y="1631"/>
                </a:lnTo>
                <a:lnTo>
                  <a:pt x="4348" y="1629"/>
                </a:lnTo>
                <a:lnTo>
                  <a:pt x="4350" y="1627"/>
                </a:lnTo>
                <a:lnTo>
                  <a:pt x="4350" y="1625"/>
                </a:lnTo>
                <a:lnTo>
                  <a:pt x="4352" y="1625"/>
                </a:lnTo>
                <a:lnTo>
                  <a:pt x="4352" y="1623"/>
                </a:lnTo>
                <a:lnTo>
                  <a:pt x="4354" y="1623"/>
                </a:lnTo>
                <a:lnTo>
                  <a:pt x="4356" y="1623"/>
                </a:lnTo>
                <a:lnTo>
                  <a:pt x="4360" y="1625"/>
                </a:lnTo>
                <a:lnTo>
                  <a:pt x="4360" y="1625"/>
                </a:lnTo>
                <a:lnTo>
                  <a:pt x="4367" y="1625"/>
                </a:lnTo>
                <a:lnTo>
                  <a:pt x="4369" y="1625"/>
                </a:lnTo>
                <a:lnTo>
                  <a:pt x="4369" y="1625"/>
                </a:lnTo>
                <a:lnTo>
                  <a:pt x="4371" y="1625"/>
                </a:lnTo>
                <a:lnTo>
                  <a:pt x="4373" y="1625"/>
                </a:lnTo>
                <a:lnTo>
                  <a:pt x="4375" y="1625"/>
                </a:lnTo>
                <a:lnTo>
                  <a:pt x="4379" y="1625"/>
                </a:lnTo>
                <a:lnTo>
                  <a:pt x="4388" y="1625"/>
                </a:lnTo>
                <a:lnTo>
                  <a:pt x="4390" y="1625"/>
                </a:lnTo>
                <a:lnTo>
                  <a:pt x="4392" y="1625"/>
                </a:lnTo>
                <a:lnTo>
                  <a:pt x="4392" y="1625"/>
                </a:lnTo>
                <a:lnTo>
                  <a:pt x="4394" y="1627"/>
                </a:lnTo>
                <a:lnTo>
                  <a:pt x="4394" y="1627"/>
                </a:lnTo>
                <a:lnTo>
                  <a:pt x="4398" y="1627"/>
                </a:lnTo>
                <a:lnTo>
                  <a:pt x="4398" y="1627"/>
                </a:lnTo>
                <a:lnTo>
                  <a:pt x="4400" y="1627"/>
                </a:lnTo>
                <a:lnTo>
                  <a:pt x="4406" y="1625"/>
                </a:lnTo>
                <a:lnTo>
                  <a:pt x="4406" y="1625"/>
                </a:lnTo>
                <a:lnTo>
                  <a:pt x="4409" y="1625"/>
                </a:lnTo>
                <a:lnTo>
                  <a:pt x="4411" y="1625"/>
                </a:lnTo>
                <a:lnTo>
                  <a:pt x="4411" y="1625"/>
                </a:lnTo>
                <a:lnTo>
                  <a:pt x="4411" y="1623"/>
                </a:lnTo>
                <a:lnTo>
                  <a:pt x="4413" y="1621"/>
                </a:lnTo>
                <a:lnTo>
                  <a:pt x="4413" y="1621"/>
                </a:lnTo>
                <a:lnTo>
                  <a:pt x="4415" y="1619"/>
                </a:lnTo>
                <a:lnTo>
                  <a:pt x="4417" y="1617"/>
                </a:lnTo>
                <a:lnTo>
                  <a:pt x="4419" y="1617"/>
                </a:lnTo>
                <a:lnTo>
                  <a:pt x="4419" y="1614"/>
                </a:lnTo>
                <a:lnTo>
                  <a:pt x="4421" y="1612"/>
                </a:lnTo>
                <a:lnTo>
                  <a:pt x="4421" y="1610"/>
                </a:lnTo>
                <a:lnTo>
                  <a:pt x="4421" y="1610"/>
                </a:lnTo>
                <a:lnTo>
                  <a:pt x="4421" y="1610"/>
                </a:lnTo>
                <a:lnTo>
                  <a:pt x="4421" y="1608"/>
                </a:lnTo>
                <a:lnTo>
                  <a:pt x="4421" y="1606"/>
                </a:lnTo>
                <a:lnTo>
                  <a:pt x="4419" y="1606"/>
                </a:lnTo>
                <a:lnTo>
                  <a:pt x="4417" y="1608"/>
                </a:lnTo>
                <a:lnTo>
                  <a:pt x="4417" y="1608"/>
                </a:lnTo>
                <a:lnTo>
                  <a:pt x="4415" y="1610"/>
                </a:lnTo>
                <a:lnTo>
                  <a:pt x="4415" y="1610"/>
                </a:lnTo>
                <a:lnTo>
                  <a:pt x="4413" y="1610"/>
                </a:lnTo>
                <a:lnTo>
                  <a:pt x="4413" y="1610"/>
                </a:lnTo>
                <a:lnTo>
                  <a:pt x="4413" y="1612"/>
                </a:lnTo>
                <a:lnTo>
                  <a:pt x="4413" y="1614"/>
                </a:lnTo>
                <a:lnTo>
                  <a:pt x="4411" y="1614"/>
                </a:lnTo>
                <a:lnTo>
                  <a:pt x="4409" y="1617"/>
                </a:lnTo>
                <a:lnTo>
                  <a:pt x="4402" y="1619"/>
                </a:lnTo>
                <a:lnTo>
                  <a:pt x="4402" y="1619"/>
                </a:lnTo>
                <a:lnTo>
                  <a:pt x="4394" y="1619"/>
                </a:lnTo>
                <a:lnTo>
                  <a:pt x="4390" y="1619"/>
                </a:lnTo>
                <a:lnTo>
                  <a:pt x="4390" y="1619"/>
                </a:lnTo>
                <a:lnTo>
                  <a:pt x="4390" y="1619"/>
                </a:lnTo>
                <a:lnTo>
                  <a:pt x="4388" y="1619"/>
                </a:lnTo>
                <a:lnTo>
                  <a:pt x="4388" y="1619"/>
                </a:lnTo>
                <a:lnTo>
                  <a:pt x="4388" y="1619"/>
                </a:lnTo>
                <a:lnTo>
                  <a:pt x="4385" y="1619"/>
                </a:lnTo>
                <a:lnTo>
                  <a:pt x="4383" y="1617"/>
                </a:lnTo>
                <a:lnTo>
                  <a:pt x="4381" y="1617"/>
                </a:lnTo>
                <a:lnTo>
                  <a:pt x="4377" y="1617"/>
                </a:lnTo>
                <a:lnTo>
                  <a:pt x="4373" y="1617"/>
                </a:lnTo>
                <a:lnTo>
                  <a:pt x="4369" y="1617"/>
                </a:lnTo>
                <a:lnTo>
                  <a:pt x="4369" y="1617"/>
                </a:lnTo>
                <a:lnTo>
                  <a:pt x="4369" y="1614"/>
                </a:lnTo>
                <a:lnTo>
                  <a:pt x="4367" y="1614"/>
                </a:lnTo>
                <a:lnTo>
                  <a:pt x="4367" y="1614"/>
                </a:lnTo>
                <a:lnTo>
                  <a:pt x="4367" y="1612"/>
                </a:lnTo>
                <a:lnTo>
                  <a:pt x="4367" y="1612"/>
                </a:lnTo>
                <a:lnTo>
                  <a:pt x="4365" y="1612"/>
                </a:lnTo>
                <a:lnTo>
                  <a:pt x="4365" y="1612"/>
                </a:lnTo>
                <a:lnTo>
                  <a:pt x="4362" y="1612"/>
                </a:lnTo>
                <a:lnTo>
                  <a:pt x="4360" y="1612"/>
                </a:lnTo>
                <a:lnTo>
                  <a:pt x="4360" y="1612"/>
                </a:lnTo>
                <a:lnTo>
                  <a:pt x="4360" y="1612"/>
                </a:lnTo>
                <a:lnTo>
                  <a:pt x="4358" y="1612"/>
                </a:lnTo>
                <a:lnTo>
                  <a:pt x="4358" y="1614"/>
                </a:lnTo>
                <a:lnTo>
                  <a:pt x="4356" y="1617"/>
                </a:lnTo>
                <a:lnTo>
                  <a:pt x="4356" y="1617"/>
                </a:lnTo>
                <a:lnTo>
                  <a:pt x="4356" y="1619"/>
                </a:lnTo>
                <a:lnTo>
                  <a:pt x="4356" y="1619"/>
                </a:lnTo>
                <a:lnTo>
                  <a:pt x="4354" y="1619"/>
                </a:lnTo>
                <a:lnTo>
                  <a:pt x="4354" y="1619"/>
                </a:lnTo>
                <a:lnTo>
                  <a:pt x="4352" y="1619"/>
                </a:lnTo>
                <a:lnTo>
                  <a:pt x="4352" y="1619"/>
                </a:lnTo>
                <a:lnTo>
                  <a:pt x="4350" y="1617"/>
                </a:lnTo>
                <a:lnTo>
                  <a:pt x="4350" y="1617"/>
                </a:lnTo>
                <a:lnTo>
                  <a:pt x="4350" y="1617"/>
                </a:lnTo>
                <a:lnTo>
                  <a:pt x="4350" y="1619"/>
                </a:lnTo>
                <a:lnTo>
                  <a:pt x="4348" y="1621"/>
                </a:lnTo>
                <a:lnTo>
                  <a:pt x="4348" y="1621"/>
                </a:lnTo>
                <a:lnTo>
                  <a:pt x="4348" y="1621"/>
                </a:lnTo>
                <a:lnTo>
                  <a:pt x="4346" y="1623"/>
                </a:lnTo>
                <a:lnTo>
                  <a:pt x="4346" y="1623"/>
                </a:lnTo>
                <a:lnTo>
                  <a:pt x="4346" y="1625"/>
                </a:lnTo>
                <a:lnTo>
                  <a:pt x="4344" y="1627"/>
                </a:lnTo>
                <a:lnTo>
                  <a:pt x="4344" y="1629"/>
                </a:lnTo>
                <a:lnTo>
                  <a:pt x="4344" y="1631"/>
                </a:lnTo>
                <a:lnTo>
                  <a:pt x="4344" y="1631"/>
                </a:lnTo>
                <a:lnTo>
                  <a:pt x="4344" y="1631"/>
                </a:lnTo>
                <a:lnTo>
                  <a:pt x="4341" y="1631"/>
                </a:lnTo>
                <a:lnTo>
                  <a:pt x="4341" y="1633"/>
                </a:lnTo>
                <a:lnTo>
                  <a:pt x="4344" y="1638"/>
                </a:lnTo>
                <a:lnTo>
                  <a:pt x="4344" y="1642"/>
                </a:lnTo>
                <a:lnTo>
                  <a:pt x="4344" y="1642"/>
                </a:lnTo>
                <a:lnTo>
                  <a:pt x="4344" y="1644"/>
                </a:lnTo>
                <a:lnTo>
                  <a:pt x="4344" y="1642"/>
                </a:lnTo>
                <a:lnTo>
                  <a:pt x="4341" y="1642"/>
                </a:lnTo>
                <a:lnTo>
                  <a:pt x="4341" y="1642"/>
                </a:lnTo>
                <a:lnTo>
                  <a:pt x="4339" y="1644"/>
                </a:lnTo>
                <a:close/>
                <a:moveTo>
                  <a:pt x="4444" y="1577"/>
                </a:moveTo>
                <a:lnTo>
                  <a:pt x="4444" y="1577"/>
                </a:lnTo>
                <a:lnTo>
                  <a:pt x="4444" y="1577"/>
                </a:lnTo>
                <a:lnTo>
                  <a:pt x="4446" y="1577"/>
                </a:lnTo>
                <a:lnTo>
                  <a:pt x="4446" y="1577"/>
                </a:lnTo>
                <a:lnTo>
                  <a:pt x="4446" y="1577"/>
                </a:lnTo>
                <a:lnTo>
                  <a:pt x="4446" y="1577"/>
                </a:lnTo>
                <a:lnTo>
                  <a:pt x="4444" y="1577"/>
                </a:lnTo>
                <a:lnTo>
                  <a:pt x="4444" y="1577"/>
                </a:lnTo>
                <a:close/>
                <a:moveTo>
                  <a:pt x="4415" y="1499"/>
                </a:moveTo>
                <a:lnTo>
                  <a:pt x="4413" y="1499"/>
                </a:lnTo>
                <a:lnTo>
                  <a:pt x="4413" y="1499"/>
                </a:lnTo>
                <a:lnTo>
                  <a:pt x="4415" y="1499"/>
                </a:lnTo>
                <a:lnTo>
                  <a:pt x="4415" y="1501"/>
                </a:lnTo>
                <a:lnTo>
                  <a:pt x="4415" y="1499"/>
                </a:lnTo>
                <a:lnTo>
                  <a:pt x="4415" y="1499"/>
                </a:lnTo>
                <a:lnTo>
                  <a:pt x="4415" y="1499"/>
                </a:lnTo>
                <a:lnTo>
                  <a:pt x="4415" y="1499"/>
                </a:lnTo>
                <a:close/>
                <a:moveTo>
                  <a:pt x="4442" y="1573"/>
                </a:moveTo>
                <a:lnTo>
                  <a:pt x="4442" y="1575"/>
                </a:lnTo>
                <a:lnTo>
                  <a:pt x="4444" y="1577"/>
                </a:lnTo>
                <a:lnTo>
                  <a:pt x="4444" y="1575"/>
                </a:lnTo>
                <a:lnTo>
                  <a:pt x="4444" y="1575"/>
                </a:lnTo>
                <a:lnTo>
                  <a:pt x="4442" y="1575"/>
                </a:lnTo>
                <a:lnTo>
                  <a:pt x="4442" y="1573"/>
                </a:lnTo>
                <a:close/>
                <a:moveTo>
                  <a:pt x="4375" y="1436"/>
                </a:moveTo>
                <a:lnTo>
                  <a:pt x="4375" y="1436"/>
                </a:lnTo>
                <a:lnTo>
                  <a:pt x="4373" y="1436"/>
                </a:lnTo>
                <a:lnTo>
                  <a:pt x="4373" y="1436"/>
                </a:lnTo>
                <a:lnTo>
                  <a:pt x="4373" y="1438"/>
                </a:lnTo>
                <a:lnTo>
                  <a:pt x="4373" y="1438"/>
                </a:lnTo>
                <a:lnTo>
                  <a:pt x="4373" y="1440"/>
                </a:lnTo>
                <a:lnTo>
                  <a:pt x="4375" y="1440"/>
                </a:lnTo>
                <a:lnTo>
                  <a:pt x="4375" y="1440"/>
                </a:lnTo>
                <a:lnTo>
                  <a:pt x="4375" y="1440"/>
                </a:lnTo>
                <a:lnTo>
                  <a:pt x="4377" y="1438"/>
                </a:lnTo>
                <a:lnTo>
                  <a:pt x="4377" y="1438"/>
                </a:lnTo>
                <a:lnTo>
                  <a:pt x="4377" y="1436"/>
                </a:lnTo>
                <a:lnTo>
                  <a:pt x="4375" y="1436"/>
                </a:lnTo>
                <a:close/>
                <a:moveTo>
                  <a:pt x="4415" y="1463"/>
                </a:moveTo>
                <a:lnTo>
                  <a:pt x="4417" y="1466"/>
                </a:lnTo>
                <a:lnTo>
                  <a:pt x="4417" y="1463"/>
                </a:lnTo>
                <a:lnTo>
                  <a:pt x="4417" y="1463"/>
                </a:lnTo>
                <a:lnTo>
                  <a:pt x="4415" y="1463"/>
                </a:lnTo>
                <a:lnTo>
                  <a:pt x="4415" y="1461"/>
                </a:lnTo>
                <a:lnTo>
                  <a:pt x="4415" y="1463"/>
                </a:lnTo>
                <a:lnTo>
                  <a:pt x="4415" y="1463"/>
                </a:lnTo>
                <a:lnTo>
                  <a:pt x="4415" y="1463"/>
                </a:lnTo>
                <a:close/>
                <a:moveTo>
                  <a:pt x="4411" y="1466"/>
                </a:moveTo>
                <a:lnTo>
                  <a:pt x="4413" y="1466"/>
                </a:lnTo>
                <a:lnTo>
                  <a:pt x="4413" y="1466"/>
                </a:lnTo>
                <a:lnTo>
                  <a:pt x="4413" y="1463"/>
                </a:lnTo>
                <a:lnTo>
                  <a:pt x="4411" y="1463"/>
                </a:lnTo>
                <a:lnTo>
                  <a:pt x="4411" y="1463"/>
                </a:lnTo>
                <a:lnTo>
                  <a:pt x="4409" y="1463"/>
                </a:lnTo>
                <a:lnTo>
                  <a:pt x="4411" y="1466"/>
                </a:lnTo>
                <a:lnTo>
                  <a:pt x="4411" y="1466"/>
                </a:lnTo>
                <a:close/>
                <a:moveTo>
                  <a:pt x="4375" y="1459"/>
                </a:moveTo>
                <a:lnTo>
                  <a:pt x="4375" y="1459"/>
                </a:lnTo>
                <a:lnTo>
                  <a:pt x="4373" y="1459"/>
                </a:lnTo>
                <a:lnTo>
                  <a:pt x="4373" y="1461"/>
                </a:lnTo>
                <a:lnTo>
                  <a:pt x="4375" y="1461"/>
                </a:lnTo>
                <a:lnTo>
                  <a:pt x="4377" y="1461"/>
                </a:lnTo>
                <a:lnTo>
                  <a:pt x="4377" y="1463"/>
                </a:lnTo>
                <a:lnTo>
                  <a:pt x="4377" y="1463"/>
                </a:lnTo>
                <a:lnTo>
                  <a:pt x="4375" y="1468"/>
                </a:lnTo>
                <a:lnTo>
                  <a:pt x="4375" y="1472"/>
                </a:lnTo>
                <a:lnTo>
                  <a:pt x="4375" y="1472"/>
                </a:lnTo>
                <a:lnTo>
                  <a:pt x="4375" y="1474"/>
                </a:lnTo>
                <a:lnTo>
                  <a:pt x="4375" y="1476"/>
                </a:lnTo>
                <a:lnTo>
                  <a:pt x="4375" y="1476"/>
                </a:lnTo>
                <a:lnTo>
                  <a:pt x="4375" y="1478"/>
                </a:lnTo>
                <a:lnTo>
                  <a:pt x="4375" y="1480"/>
                </a:lnTo>
                <a:lnTo>
                  <a:pt x="4375" y="1480"/>
                </a:lnTo>
                <a:lnTo>
                  <a:pt x="4375" y="1480"/>
                </a:lnTo>
                <a:lnTo>
                  <a:pt x="4375" y="1480"/>
                </a:lnTo>
                <a:lnTo>
                  <a:pt x="4375" y="1480"/>
                </a:lnTo>
                <a:lnTo>
                  <a:pt x="4377" y="1478"/>
                </a:lnTo>
                <a:lnTo>
                  <a:pt x="4377" y="1478"/>
                </a:lnTo>
                <a:lnTo>
                  <a:pt x="4383" y="1476"/>
                </a:lnTo>
                <a:lnTo>
                  <a:pt x="4385" y="1476"/>
                </a:lnTo>
                <a:lnTo>
                  <a:pt x="4385" y="1476"/>
                </a:lnTo>
                <a:lnTo>
                  <a:pt x="4388" y="1474"/>
                </a:lnTo>
                <a:lnTo>
                  <a:pt x="4388" y="1474"/>
                </a:lnTo>
                <a:lnTo>
                  <a:pt x="4388" y="1472"/>
                </a:lnTo>
                <a:lnTo>
                  <a:pt x="4388" y="1472"/>
                </a:lnTo>
                <a:lnTo>
                  <a:pt x="4390" y="1472"/>
                </a:lnTo>
                <a:lnTo>
                  <a:pt x="4390" y="1472"/>
                </a:lnTo>
                <a:lnTo>
                  <a:pt x="4392" y="1470"/>
                </a:lnTo>
                <a:lnTo>
                  <a:pt x="4392" y="1468"/>
                </a:lnTo>
                <a:lnTo>
                  <a:pt x="4392" y="1468"/>
                </a:lnTo>
                <a:lnTo>
                  <a:pt x="4392" y="1466"/>
                </a:lnTo>
                <a:lnTo>
                  <a:pt x="4392" y="1466"/>
                </a:lnTo>
                <a:lnTo>
                  <a:pt x="4392" y="1466"/>
                </a:lnTo>
                <a:lnTo>
                  <a:pt x="4388" y="1466"/>
                </a:lnTo>
                <a:lnTo>
                  <a:pt x="4388" y="1466"/>
                </a:lnTo>
                <a:lnTo>
                  <a:pt x="4390" y="1466"/>
                </a:lnTo>
                <a:lnTo>
                  <a:pt x="4388" y="1463"/>
                </a:lnTo>
                <a:lnTo>
                  <a:pt x="4385" y="1463"/>
                </a:lnTo>
                <a:lnTo>
                  <a:pt x="4383" y="1463"/>
                </a:lnTo>
                <a:lnTo>
                  <a:pt x="4383" y="1463"/>
                </a:lnTo>
                <a:lnTo>
                  <a:pt x="4381" y="1461"/>
                </a:lnTo>
                <a:lnTo>
                  <a:pt x="4379" y="1461"/>
                </a:lnTo>
                <a:lnTo>
                  <a:pt x="4377" y="1459"/>
                </a:lnTo>
                <a:lnTo>
                  <a:pt x="4375" y="1459"/>
                </a:lnTo>
                <a:close/>
                <a:moveTo>
                  <a:pt x="4421" y="1484"/>
                </a:moveTo>
                <a:lnTo>
                  <a:pt x="4421" y="1484"/>
                </a:lnTo>
                <a:lnTo>
                  <a:pt x="4421" y="1487"/>
                </a:lnTo>
                <a:lnTo>
                  <a:pt x="4423" y="1489"/>
                </a:lnTo>
                <a:lnTo>
                  <a:pt x="4423" y="1487"/>
                </a:lnTo>
                <a:lnTo>
                  <a:pt x="4421" y="1484"/>
                </a:lnTo>
                <a:lnTo>
                  <a:pt x="4421" y="1484"/>
                </a:lnTo>
                <a:close/>
                <a:moveTo>
                  <a:pt x="4409" y="1466"/>
                </a:moveTo>
                <a:lnTo>
                  <a:pt x="4409" y="1466"/>
                </a:lnTo>
                <a:lnTo>
                  <a:pt x="4409" y="1468"/>
                </a:lnTo>
                <a:lnTo>
                  <a:pt x="4411" y="1470"/>
                </a:lnTo>
                <a:lnTo>
                  <a:pt x="4411" y="1474"/>
                </a:lnTo>
                <a:lnTo>
                  <a:pt x="4411" y="1474"/>
                </a:lnTo>
                <a:lnTo>
                  <a:pt x="4413" y="1474"/>
                </a:lnTo>
                <a:lnTo>
                  <a:pt x="4413" y="1474"/>
                </a:lnTo>
                <a:lnTo>
                  <a:pt x="4415" y="1474"/>
                </a:lnTo>
                <a:lnTo>
                  <a:pt x="4415" y="1476"/>
                </a:lnTo>
                <a:lnTo>
                  <a:pt x="4415" y="1476"/>
                </a:lnTo>
                <a:lnTo>
                  <a:pt x="4415" y="1478"/>
                </a:lnTo>
                <a:lnTo>
                  <a:pt x="4415" y="1480"/>
                </a:lnTo>
                <a:lnTo>
                  <a:pt x="4415" y="1482"/>
                </a:lnTo>
                <a:lnTo>
                  <a:pt x="4415" y="1482"/>
                </a:lnTo>
                <a:lnTo>
                  <a:pt x="4415" y="1484"/>
                </a:lnTo>
                <a:lnTo>
                  <a:pt x="4417" y="1484"/>
                </a:lnTo>
                <a:lnTo>
                  <a:pt x="4417" y="1487"/>
                </a:lnTo>
                <a:lnTo>
                  <a:pt x="4419" y="1487"/>
                </a:lnTo>
                <a:lnTo>
                  <a:pt x="4419" y="1484"/>
                </a:lnTo>
                <a:lnTo>
                  <a:pt x="4419" y="1484"/>
                </a:lnTo>
                <a:lnTo>
                  <a:pt x="4419" y="1482"/>
                </a:lnTo>
                <a:lnTo>
                  <a:pt x="4419" y="1482"/>
                </a:lnTo>
                <a:lnTo>
                  <a:pt x="4421" y="1484"/>
                </a:lnTo>
                <a:lnTo>
                  <a:pt x="4421" y="1484"/>
                </a:lnTo>
                <a:lnTo>
                  <a:pt x="4421" y="1484"/>
                </a:lnTo>
                <a:lnTo>
                  <a:pt x="4421" y="1482"/>
                </a:lnTo>
                <a:lnTo>
                  <a:pt x="4423" y="1482"/>
                </a:lnTo>
                <a:lnTo>
                  <a:pt x="4423" y="1482"/>
                </a:lnTo>
                <a:lnTo>
                  <a:pt x="4423" y="1482"/>
                </a:lnTo>
                <a:lnTo>
                  <a:pt x="4421" y="1480"/>
                </a:lnTo>
                <a:lnTo>
                  <a:pt x="4421" y="1478"/>
                </a:lnTo>
                <a:lnTo>
                  <a:pt x="4421" y="1478"/>
                </a:lnTo>
                <a:lnTo>
                  <a:pt x="4421" y="1478"/>
                </a:lnTo>
                <a:lnTo>
                  <a:pt x="4419" y="1476"/>
                </a:lnTo>
                <a:lnTo>
                  <a:pt x="4419" y="1476"/>
                </a:lnTo>
                <a:lnTo>
                  <a:pt x="4419" y="1476"/>
                </a:lnTo>
                <a:lnTo>
                  <a:pt x="4419" y="1474"/>
                </a:lnTo>
                <a:lnTo>
                  <a:pt x="4419" y="1470"/>
                </a:lnTo>
                <a:lnTo>
                  <a:pt x="4419" y="1470"/>
                </a:lnTo>
                <a:lnTo>
                  <a:pt x="4419" y="1470"/>
                </a:lnTo>
                <a:lnTo>
                  <a:pt x="4417" y="1468"/>
                </a:lnTo>
                <a:lnTo>
                  <a:pt x="4417" y="1468"/>
                </a:lnTo>
                <a:lnTo>
                  <a:pt x="4415" y="1468"/>
                </a:lnTo>
                <a:lnTo>
                  <a:pt x="4413" y="1468"/>
                </a:lnTo>
                <a:lnTo>
                  <a:pt x="4413" y="1468"/>
                </a:lnTo>
                <a:lnTo>
                  <a:pt x="4413" y="1468"/>
                </a:lnTo>
                <a:lnTo>
                  <a:pt x="4411" y="1466"/>
                </a:lnTo>
                <a:lnTo>
                  <a:pt x="4411" y="1466"/>
                </a:lnTo>
                <a:lnTo>
                  <a:pt x="4409" y="1466"/>
                </a:lnTo>
                <a:lnTo>
                  <a:pt x="4409" y="1466"/>
                </a:lnTo>
                <a:lnTo>
                  <a:pt x="4409" y="1466"/>
                </a:lnTo>
                <a:close/>
                <a:moveTo>
                  <a:pt x="4383" y="1453"/>
                </a:moveTo>
                <a:lnTo>
                  <a:pt x="4385" y="1453"/>
                </a:lnTo>
                <a:lnTo>
                  <a:pt x="4385" y="1453"/>
                </a:lnTo>
                <a:lnTo>
                  <a:pt x="4385" y="1451"/>
                </a:lnTo>
                <a:lnTo>
                  <a:pt x="4383" y="1451"/>
                </a:lnTo>
                <a:lnTo>
                  <a:pt x="4381" y="1451"/>
                </a:lnTo>
                <a:lnTo>
                  <a:pt x="4381" y="1451"/>
                </a:lnTo>
                <a:lnTo>
                  <a:pt x="4381" y="1451"/>
                </a:lnTo>
                <a:lnTo>
                  <a:pt x="4383" y="1453"/>
                </a:lnTo>
                <a:lnTo>
                  <a:pt x="4383" y="1453"/>
                </a:lnTo>
                <a:close/>
                <a:moveTo>
                  <a:pt x="4379" y="1451"/>
                </a:moveTo>
                <a:lnTo>
                  <a:pt x="4379" y="1449"/>
                </a:lnTo>
                <a:lnTo>
                  <a:pt x="4379" y="1449"/>
                </a:lnTo>
                <a:lnTo>
                  <a:pt x="4379" y="1451"/>
                </a:lnTo>
                <a:lnTo>
                  <a:pt x="4379" y="1451"/>
                </a:lnTo>
                <a:lnTo>
                  <a:pt x="4379" y="1451"/>
                </a:lnTo>
                <a:lnTo>
                  <a:pt x="4379" y="1451"/>
                </a:lnTo>
                <a:close/>
                <a:moveTo>
                  <a:pt x="4400" y="1453"/>
                </a:moveTo>
                <a:lnTo>
                  <a:pt x="4400" y="1451"/>
                </a:lnTo>
                <a:lnTo>
                  <a:pt x="4400" y="1449"/>
                </a:lnTo>
                <a:lnTo>
                  <a:pt x="4398" y="1449"/>
                </a:lnTo>
                <a:lnTo>
                  <a:pt x="4398" y="1449"/>
                </a:lnTo>
                <a:lnTo>
                  <a:pt x="4398" y="1449"/>
                </a:lnTo>
                <a:lnTo>
                  <a:pt x="4400" y="1453"/>
                </a:lnTo>
                <a:lnTo>
                  <a:pt x="4400" y="1453"/>
                </a:lnTo>
                <a:close/>
                <a:moveTo>
                  <a:pt x="4398" y="1451"/>
                </a:moveTo>
                <a:lnTo>
                  <a:pt x="4396" y="1451"/>
                </a:lnTo>
                <a:lnTo>
                  <a:pt x="4394" y="1451"/>
                </a:lnTo>
                <a:lnTo>
                  <a:pt x="4394" y="1449"/>
                </a:lnTo>
                <a:lnTo>
                  <a:pt x="4394" y="1451"/>
                </a:lnTo>
                <a:lnTo>
                  <a:pt x="4394" y="1453"/>
                </a:lnTo>
                <a:lnTo>
                  <a:pt x="4394" y="1453"/>
                </a:lnTo>
                <a:lnTo>
                  <a:pt x="4392" y="1457"/>
                </a:lnTo>
                <a:lnTo>
                  <a:pt x="4392" y="1459"/>
                </a:lnTo>
                <a:lnTo>
                  <a:pt x="4392" y="1459"/>
                </a:lnTo>
                <a:lnTo>
                  <a:pt x="4394" y="1457"/>
                </a:lnTo>
                <a:lnTo>
                  <a:pt x="4396" y="1455"/>
                </a:lnTo>
                <a:lnTo>
                  <a:pt x="4396" y="1455"/>
                </a:lnTo>
                <a:lnTo>
                  <a:pt x="4398" y="1455"/>
                </a:lnTo>
                <a:lnTo>
                  <a:pt x="4398" y="1457"/>
                </a:lnTo>
                <a:lnTo>
                  <a:pt x="4400" y="1457"/>
                </a:lnTo>
                <a:lnTo>
                  <a:pt x="4400" y="1457"/>
                </a:lnTo>
                <a:lnTo>
                  <a:pt x="4400" y="1457"/>
                </a:lnTo>
                <a:lnTo>
                  <a:pt x="4400" y="1459"/>
                </a:lnTo>
                <a:lnTo>
                  <a:pt x="4400" y="1459"/>
                </a:lnTo>
                <a:lnTo>
                  <a:pt x="4402" y="1459"/>
                </a:lnTo>
                <a:lnTo>
                  <a:pt x="4404" y="1461"/>
                </a:lnTo>
                <a:lnTo>
                  <a:pt x="4404" y="1461"/>
                </a:lnTo>
                <a:lnTo>
                  <a:pt x="4404" y="1461"/>
                </a:lnTo>
                <a:lnTo>
                  <a:pt x="4404" y="1459"/>
                </a:lnTo>
                <a:lnTo>
                  <a:pt x="4402" y="1455"/>
                </a:lnTo>
                <a:lnTo>
                  <a:pt x="4400" y="1453"/>
                </a:lnTo>
                <a:lnTo>
                  <a:pt x="4398" y="1453"/>
                </a:lnTo>
                <a:lnTo>
                  <a:pt x="4398" y="1451"/>
                </a:lnTo>
                <a:close/>
                <a:moveTo>
                  <a:pt x="4444" y="1573"/>
                </a:moveTo>
                <a:lnTo>
                  <a:pt x="4444" y="1573"/>
                </a:lnTo>
                <a:lnTo>
                  <a:pt x="4444" y="1573"/>
                </a:lnTo>
                <a:lnTo>
                  <a:pt x="4444" y="1573"/>
                </a:lnTo>
                <a:lnTo>
                  <a:pt x="4446" y="1570"/>
                </a:lnTo>
                <a:lnTo>
                  <a:pt x="4446" y="1570"/>
                </a:lnTo>
                <a:lnTo>
                  <a:pt x="4446" y="1568"/>
                </a:lnTo>
                <a:lnTo>
                  <a:pt x="4446" y="1566"/>
                </a:lnTo>
                <a:lnTo>
                  <a:pt x="4444" y="1566"/>
                </a:lnTo>
                <a:lnTo>
                  <a:pt x="4444" y="1566"/>
                </a:lnTo>
                <a:lnTo>
                  <a:pt x="4444" y="1568"/>
                </a:lnTo>
                <a:lnTo>
                  <a:pt x="4444" y="1568"/>
                </a:lnTo>
                <a:lnTo>
                  <a:pt x="4444" y="1570"/>
                </a:lnTo>
                <a:lnTo>
                  <a:pt x="4444" y="1570"/>
                </a:lnTo>
                <a:lnTo>
                  <a:pt x="4444" y="1570"/>
                </a:lnTo>
                <a:lnTo>
                  <a:pt x="4444" y="1573"/>
                </a:lnTo>
                <a:close/>
                <a:moveTo>
                  <a:pt x="4714" y="2210"/>
                </a:moveTo>
                <a:lnTo>
                  <a:pt x="4714" y="2210"/>
                </a:lnTo>
                <a:lnTo>
                  <a:pt x="4712" y="2210"/>
                </a:lnTo>
                <a:lnTo>
                  <a:pt x="4712" y="2210"/>
                </a:lnTo>
                <a:lnTo>
                  <a:pt x="4712" y="2210"/>
                </a:lnTo>
                <a:lnTo>
                  <a:pt x="4712" y="2212"/>
                </a:lnTo>
                <a:lnTo>
                  <a:pt x="4714" y="2210"/>
                </a:lnTo>
                <a:close/>
                <a:moveTo>
                  <a:pt x="4710" y="2212"/>
                </a:moveTo>
                <a:lnTo>
                  <a:pt x="4712" y="2212"/>
                </a:lnTo>
                <a:lnTo>
                  <a:pt x="4714" y="2214"/>
                </a:lnTo>
                <a:lnTo>
                  <a:pt x="4714" y="2214"/>
                </a:lnTo>
                <a:lnTo>
                  <a:pt x="4712" y="2212"/>
                </a:lnTo>
                <a:lnTo>
                  <a:pt x="4712" y="2212"/>
                </a:lnTo>
                <a:lnTo>
                  <a:pt x="4712" y="2212"/>
                </a:lnTo>
                <a:lnTo>
                  <a:pt x="4710" y="2212"/>
                </a:lnTo>
                <a:close/>
                <a:moveTo>
                  <a:pt x="4756" y="2237"/>
                </a:moveTo>
                <a:lnTo>
                  <a:pt x="4756" y="2237"/>
                </a:lnTo>
                <a:lnTo>
                  <a:pt x="4754" y="2237"/>
                </a:lnTo>
                <a:lnTo>
                  <a:pt x="4752" y="2233"/>
                </a:lnTo>
                <a:lnTo>
                  <a:pt x="4750" y="2233"/>
                </a:lnTo>
                <a:lnTo>
                  <a:pt x="4750" y="2235"/>
                </a:lnTo>
                <a:lnTo>
                  <a:pt x="4748" y="2235"/>
                </a:lnTo>
                <a:lnTo>
                  <a:pt x="4750" y="2237"/>
                </a:lnTo>
                <a:lnTo>
                  <a:pt x="4750" y="2237"/>
                </a:lnTo>
                <a:lnTo>
                  <a:pt x="4750" y="2237"/>
                </a:lnTo>
                <a:lnTo>
                  <a:pt x="4750" y="2237"/>
                </a:lnTo>
                <a:lnTo>
                  <a:pt x="4752" y="2241"/>
                </a:lnTo>
                <a:lnTo>
                  <a:pt x="4752" y="2241"/>
                </a:lnTo>
                <a:lnTo>
                  <a:pt x="4752" y="2241"/>
                </a:lnTo>
                <a:lnTo>
                  <a:pt x="4754" y="2241"/>
                </a:lnTo>
                <a:lnTo>
                  <a:pt x="4754" y="2241"/>
                </a:lnTo>
                <a:lnTo>
                  <a:pt x="4756" y="2241"/>
                </a:lnTo>
                <a:lnTo>
                  <a:pt x="4756" y="2241"/>
                </a:lnTo>
                <a:lnTo>
                  <a:pt x="4756" y="2239"/>
                </a:lnTo>
                <a:lnTo>
                  <a:pt x="4756" y="2239"/>
                </a:lnTo>
                <a:lnTo>
                  <a:pt x="4756" y="2239"/>
                </a:lnTo>
                <a:lnTo>
                  <a:pt x="4756" y="2237"/>
                </a:lnTo>
                <a:close/>
                <a:moveTo>
                  <a:pt x="4756" y="2243"/>
                </a:moveTo>
                <a:lnTo>
                  <a:pt x="4754" y="2243"/>
                </a:lnTo>
                <a:lnTo>
                  <a:pt x="4752" y="2243"/>
                </a:lnTo>
                <a:lnTo>
                  <a:pt x="4752" y="2243"/>
                </a:lnTo>
                <a:lnTo>
                  <a:pt x="4752" y="2245"/>
                </a:lnTo>
                <a:lnTo>
                  <a:pt x="4754" y="2245"/>
                </a:lnTo>
                <a:lnTo>
                  <a:pt x="4754" y="2245"/>
                </a:lnTo>
                <a:lnTo>
                  <a:pt x="4756" y="2245"/>
                </a:lnTo>
                <a:lnTo>
                  <a:pt x="4756" y="2245"/>
                </a:lnTo>
                <a:lnTo>
                  <a:pt x="4758" y="2245"/>
                </a:lnTo>
                <a:lnTo>
                  <a:pt x="4758" y="2245"/>
                </a:lnTo>
                <a:lnTo>
                  <a:pt x="4758" y="2243"/>
                </a:lnTo>
                <a:lnTo>
                  <a:pt x="4756" y="2243"/>
                </a:lnTo>
                <a:close/>
                <a:moveTo>
                  <a:pt x="4754" y="2245"/>
                </a:moveTo>
                <a:lnTo>
                  <a:pt x="4754" y="2245"/>
                </a:lnTo>
                <a:lnTo>
                  <a:pt x="4754" y="2245"/>
                </a:lnTo>
                <a:lnTo>
                  <a:pt x="4754" y="2248"/>
                </a:lnTo>
                <a:lnTo>
                  <a:pt x="4754" y="2248"/>
                </a:lnTo>
                <a:lnTo>
                  <a:pt x="4754" y="2248"/>
                </a:lnTo>
                <a:lnTo>
                  <a:pt x="4754" y="2245"/>
                </a:lnTo>
                <a:close/>
                <a:moveTo>
                  <a:pt x="4706" y="2245"/>
                </a:moveTo>
                <a:lnTo>
                  <a:pt x="4706" y="2245"/>
                </a:lnTo>
                <a:lnTo>
                  <a:pt x="4706" y="2245"/>
                </a:lnTo>
                <a:lnTo>
                  <a:pt x="4704" y="2245"/>
                </a:lnTo>
                <a:lnTo>
                  <a:pt x="4704" y="2245"/>
                </a:lnTo>
                <a:lnTo>
                  <a:pt x="4704" y="2248"/>
                </a:lnTo>
                <a:lnTo>
                  <a:pt x="4706" y="2245"/>
                </a:lnTo>
                <a:close/>
                <a:moveTo>
                  <a:pt x="4696" y="2235"/>
                </a:moveTo>
                <a:lnTo>
                  <a:pt x="4696" y="2231"/>
                </a:lnTo>
                <a:lnTo>
                  <a:pt x="4693" y="2231"/>
                </a:lnTo>
                <a:lnTo>
                  <a:pt x="4693" y="2231"/>
                </a:lnTo>
                <a:lnTo>
                  <a:pt x="4693" y="2233"/>
                </a:lnTo>
                <a:lnTo>
                  <a:pt x="4691" y="2233"/>
                </a:lnTo>
                <a:lnTo>
                  <a:pt x="4691" y="2233"/>
                </a:lnTo>
                <a:lnTo>
                  <a:pt x="4691" y="2235"/>
                </a:lnTo>
                <a:lnTo>
                  <a:pt x="4691" y="2237"/>
                </a:lnTo>
                <a:lnTo>
                  <a:pt x="4691" y="2237"/>
                </a:lnTo>
                <a:lnTo>
                  <a:pt x="4691" y="2239"/>
                </a:lnTo>
                <a:lnTo>
                  <a:pt x="4691" y="2239"/>
                </a:lnTo>
                <a:lnTo>
                  <a:pt x="4693" y="2239"/>
                </a:lnTo>
                <a:lnTo>
                  <a:pt x="4693" y="2239"/>
                </a:lnTo>
                <a:lnTo>
                  <a:pt x="4696" y="2237"/>
                </a:lnTo>
                <a:lnTo>
                  <a:pt x="4696" y="2237"/>
                </a:lnTo>
                <a:lnTo>
                  <a:pt x="4696" y="2235"/>
                </a:lnTo>
                <a:lnTo>
                  <a:pt x="4696" y="2235"/>
                </a:lnTo>
                <a:close/>
                <a:moveTo>
                  <a:pt x="4756" y="2275"/>
                </a:moveTo>
                <a:lnTo>
                  <a:pt x="4756" y="2273"/>
                </a:lnTo>
                <a:lnTo>
                  <a:pt x="4756" y="2273"/>
                </a:lnTo>
                <a:lnTo>
                  <a:pt x="4756" y="2273"/>
                </a:lnTo>
                <a:lnTo>
                  <a:pt x="4756" y="2271"/>
                </a:lnTo>
                <a:lnTo>
                  <a:pt x="4756" y="2269"/>
                </a:lnTo>
                <a:lnTo>
                  <a:pt x="4756" y="2266"/>
                </a:lnTo>
                <a:lnTo>
                  <a:pt x="4756" y="2264"/>
                </a:lnTo>
                <a:lnTo>
                  <a:pt x="4756" y="2262"/>
                </a:lnTo>
                <a:lnTo>
                  <a:pt x="4756" y="2260"/>
                </a:lnTo>
                <a:lnTo>
                  <a:pt x="4756" y="2258"/>
                </a:lnTo>
                <a:lnTo>
                  <a:pt x="4756" y="2258"/>
                </a:lnTo>
                <a:lnTo>
                  <a:pt x="4756" y="2256"/>
                </a:lnTo>
                <a:lnTo>
                  <a:pt x="4756" y="2254"/>
                </a:lnTo>
                <a:lnTo>
                  <a:pt x="4754" y="2252"/>
                </a:lnTo>
                <a:lnTo>
                  <a:pt x="4752" y="2252"/>
                </a:lnTo>
                <a:lnTo>
                  <a:pt x="4752" y="2252"/>
                </a:lnTo>
                <a:lnTo>
                  <a:pt x="4750" y="2252"/>
                </a:lnTo>
                <a:lnTo>
                  <a:pt x="4750" y="2252"/>
                </a:lnTo>
                <a:lnTo>
                  <a:pt x="4746" y="2252"/>
                </a:lnTo>
                <a:lnTo>
                  <a:pt x="4746" y="2252"/>
                </a:lnTo>
                <a:lnTo>
                  <a:pt x="4744" y="2254"/>
                </a:lnTo>
                <a:lnTo>
                  <a:pt x="4744" y="2254"/>
                </a:lnTo>
                <a:lnTo>
                  <a:pt x="4744" y="2254"/>
                </a:lnTo>
                <a:lnTo>
                  <a:pt x="4742" y="2254"/>
                </a:lnTo>
                <a:lnTo>
                  <a:pt x="4742" y="2254"/>
                </a:lnTo>
                <a:lnTo>
                  <a:pt x="4740" y="2254"/>
                </a:lnTo>
                <a:lnTo>
                  <a:pt x="4740" y="2254"/>
                </a:lnTo>
                <a:lnTo>
                  <a:pt x="4737" y="2254"/>
                </a:lnTo>
                <a:lnTo>
                  <a:pt x="4735" y="2256"/>
                </a:lnTo>
                <a:lnTo>
                  <a:pt x="4735" y="2256"/>
                </a:lnTo>
                <a:lnTo>
                  <a:pt x="4735" y="2256"/>
                </a:lnTo>
                <a:lnTo>
                  <a:pt x="4735" y="2258"/>
                </a:lnTo>
                <a:lnTo>
                  <a:pt x="4733" y="2256"/>
                </a:lnTo>
                <a:lnTo>
                  <a:pt x="4733" y="2256"/>
                </a:lnTo>
                <a:lnTo>
                  <a:pt x="4733" y="2256"/>
                </a:lnTo>
                <a:lnTo>
                  <a:pt x="4731" y="2258"/>
                </a:lnTo>
                <a:lnTo>
                  <a:pt x="4727" y="2258"/>
                </a:lnTo>
                <a:lnTo>
                  <a:pt x="4725" y="2256"/>
                </a:lnTo>
                <a:lnTo>
                  <a:pt x="4721" y="2256"/>
                </a:lnTo>
                <a:lnTo>
                  <a:pt x="4719" y="2254"/>
                </a:lnTo>
                <a:lnTo>
                  <a:pt x="4719" y="2254"/>
                </a:lnTo>
                <a:lnTo>
                  <a:pt x="4719" y="2254"/>
                </a:lnTo>
                <a:lnTo>
                  <a:pt x="4717" y="2254"/>
                </a:lnTo>
                <a:lnTo>
                  <a:pt x="4717" y="2252"/>
                </a:lnTo>
                <a:lnTo>
                  <a:pt x="4714" y="2252"/>
                </a:lnTo>
                <a:lnTo>
                  <a:pt x="4714" y="2252"/>
                </a:lnTo>
                <a:lnTo>
                  <a:pt x="4714" y="2252"/>
                </a:lnTo>
                <a:lnTo>
                  <a:pt x="4712" y="2252"/>
                </a:lnTo>
                <a:lnTo>
                  <a:pt x="4712" y="2250"/>
                </a:lnTo>
                <a:lnTo>
                  <a:pt x="4710" y="2252"/>
                </a:lnTo>
                <a:lnTo>
                  <a:pt x="4708" y="2252"/>
                </a:lnTo>
                <a:lnTo>
                  <a:pt x="4706" y="2250"/>
                </a:lnTo>
                <a:lnTo>
                  <a:pt x="4704" y="2250"/>
                </a:lnTo>
                <a:lnTo>
                  <a:pt x="4704" y="2252"/>
                </a:lnTo>
                <a:lnTo>
                  <a:pt x="4704" y="2254"/>
                </a:lnTo>
                <a:lnTo>
                  <a:pt x="4704" y="2256"/>
                </a:lnTo>
                <a:lnTo>
                  <a:pt x="4704" y="2258"/>
                </a:lnTo>
                <a:lnTo>
                  <a:pt x="4704" y="2260"/>
                </a:lnTo>
                <a:lnTo>
                  <a:pt x="4704" y="2262"/>
                </a:lnTo>
                <a:lnTo>
                  <a:pt x="4706" y="2262"/>
                </a:lnTo>
                <a:lnTo>
                  <a:pt x="4708" y="2266"/>
                </a:lnTo>
                <a:lnTo>
                  <a:pt x="4708" y="2269"/>
                </a:lnTo>
                <a:lnTo>
                  <a:pt x="4712" y="2273"/>
                </a:lnTo>
                <a:lnTo>
                  <a:pt x="4712" y="2273"/>
                </a:lnTo>
                <a:lnTo>
                  <a:pt x="4712" y="2275"/>
                </a:lnTo>
                <a:lnTo>
                  <a:pt x="4712" y="2275"/>
                </a:lnTo>
                <a:lnTo>
                  <a:pt x="4712" y="2275"/>
                </a:lnTo>
                <a:lnTo>
                  <a:pt x="4712" y="2275"/>
                </a:lnTo>
                <a:lnTo>
                  <a:pt x="4714" y="2275"/>
                </a:lnTo>
                <a:lnTo>
                  <a:pt x="4717" y="2279"/>
                </a:lnTo>
                <a:lnTo>
                  <a:pt x="4717" y="2279"/>
                </a:lnTo>
                <a:lnTo>
                  <a:pt x="4714" y="2281"/>
                </a:lnTo>
                <a:lnTo>
                  <a:pt x="4714" y="2279"/>
                </a:lnTo>
                <a:lnTo>
                  <a:pt x="4714" y="2277"/>
                </a:lnTo>
                <a:lnTo>
                  <a:pt x="4710" y="2275"/>
                </a:lnTo>
                <a:lnTo>
                  <a:pt x="4712" y="2279"/>
                </a:lnTo>
                <a:lnTo>
                  <a:pt x="4712" y="2281"/>
                </a:lnTo>
                <a:lnTo>
                  <a:pt x="4714" y="2287"/>
                </a:lnTo>
                <a:lnTo>
                  <a:pt x="4717" y="2287"/>
                </a:lnTo>
                <a:lnTo>
                  <a:pt x="4717" y="2290"/>
                </a:lnTo>
                <a:lnTo>
                  <a:pt x="4717" y="2290"/>
                </a:lnTo>
                <a:lnTo>
                  <a:pt x="4719" y="2290"/>
                </a:lnTo>
                <a:lnTo>
                  <a:pt x="4721" y="2294"/>
                </a:lnTo>
                <a:lnTo>
                  <a:pt x="4721" y="2294"/>
                </a:lnTo>
                <a:lnTo>
                  <a:pt x="4723" y="2294"/>
                </a:lnTo>
                <a:lnTo>
                  <a:pt x="4725" y="2294"/>
                </a:lnTo>
                <a:lnTo>
                  <a:pt x="4725" y="2294"/>
                </a:lnTo>
                <a:lnTo>
                  <a:pt x="4725" y="2294"/>
                </a:lnTo>
                <a:lnTo>
                  <a:pt x="4727" y="2296"/>
                </a:lnTo>
                <a:lnTo>
                  <a:pt x="4725" y="2296"/>
                </a:lnTo>
                <a:lnTo>
                  <a:pt x="4723" y="2296"/>
                </a:lnTo>
                <a:lnTo>
                  <a:pt x="4723" y="2296"/>
                </a:lnTo>
                <a:lnTo>
                  <a:pt x="4723" y="2298"/>
                </a:lnTo>
                <a:lnTo>
                  <a:pt x="4723" y="2298"/>
                </a:lnTo>
                <a:lnTo>
                  <a:pt x="4725" y="2298"/>
                </a:lnTo>
                <a:lnTo>
                  <a:pt x="4729" y="2298"/>
                </a:lnTo>
                <a:lnTo>
                  <a:pt x="4731" y="2298"/>
                </a:lnTo>
                <a:lnTo>
                  <a:pt x="4733" y="2300"/>
                </a:lnTo>
                <a:lnTo>
                  <a:pt x="4735" y="2300"/>
                </a:lnTo>
                <a:lnTo>
                  <a:pt x="4735" y="2300"/>
                </a:lnTo>
                <a:lnTo>
                  <a:pt x="4737" y="2298"/>
                </a:lnTo>
                <a:lnTo>
                  <a:pt x="4737" y="2296"/>
                </a:lnTo>
                <a:lnTo>
                  <a:pt x="4737" y="2294"/>
                </a:lnTo>
                <a:lnTo>
                  <a:pt x="4737" y="2294"/>
                </a:lnTo>
                <a:lnTo>
                  <a:pt x="4737" y="2294"/>
                </a:lnTo>
                <a:lnTo>
                  <a:pt x="4737" y="2292"/>
                </a:lnTo>
                <a:lnTo>
                  <a:pt x="4737" y="2292"/>
                </a:lnTo>
                <a:lnTo>
                  <a:pt x="4740" y="2294"/>
                </a:lnTo>
                <a:lnTo>
                  <a:pt x="4742" y="2294"/>
                </a:lnTo>
                <a:lnTo>
                  <a:pt x="4742" y="2292"/>
                </a:lnTo>
                <a:lnTo>
                  <a:pt x="4742" y="2290"/>
                </a:lnTo>
                <a:lnTo>
                  <a:pt x="4742" y="2290"/>
                </a:lnTo>
                <a:lnTo>
                  <a:pt x="4742" y="2290"/>
                </a:lnTo>
                <a:lnTo>
                  <a:pt x="4742" y="2290"/>
                </a:lnTo>
                <a:lnTo>
                  <a:pt x="4742" y="2287"/>
                </a:lnTo>
                <a:lnTo>
                  <a:pt x="4742" y="2287"/>
                </a:lnTo>
                <a:lnTo>
                  <a:pt x="4742" y="2285"/>
                </a:lnTo>
                <a:lnTo>
                  <a:pt x="4744" y="2287"/>
                </a:lnTo>
                <a:lnTo>
                  <a:pt x="4744" y="2290"/>
                </a:lnTo>
                <a:lnTo>
                  <a:pt x="4746" y="2290"/>
                </a:lnTo>
                <a:lnTo>
                  <a:pt x="4746" y="2290"/>
                </a:lnTo>
                <a:lnTo>
                  <a:pt x="4746" y="2287"/>
                </a:lnTo>
                <a:lnTo>
                  <a:pt x="4746" y="2287"/>
                </a:lnTo>
                <a:lnTo>
                  <a:pt x="4748" y="2287"/>
                </a:lnTo>
                <a:lnTo>
                  <a:pt x="4748" y="2287"/>
                </a:lnTo>
                <a:lnTo>
                  <a:pt x="4750" y="2287"/>
                </a:lnTo>
                <a:lnTo>
                  <a:pt x="4748" y="2290"/>
                </a:lnTo>
                <a:lnTo>
                  <a:pt x="4748" y="2290"/>
                </a:lnTo>
                <a:lnTo>
                  <a:pt x="4748" y="2290"/>
                </a:lnTo>
                <a:lnTo>
                  <a:pt x="4746" y="2290"/>
                </a:lnTo>
                <a:lnTo>
                  <a:pt x="4748" y="2292"/>
                </a:lnTo>
                <a:lnTo>
                  <a:pt x="4748" y="2294"/>
                </a:lnTo>
                <a:lnTo>
                  <a:pt x="4750" y="2292"/>
                </a:lnTo>
                <a:lnTo>
                  <a:pt x="4750" y="2292"/>
                </a:lnTo>
                <a:lnTo>
                  <a:pt x="4752" y="2292"/>
                </a:lnTo>
                <a:lnTo>
                  <a:pt x="4752" y="2290"/>
                </a:lnTo>
                <a:lnTo>
                  <a:pt x="4750" y="2285"/>
                </a:lnTo>
                <a:lnTo>
                  <a:pt x="4750" y="2283"/>
                </a:lnTo>
                <a:lnTo>
                  <a:pt x="4750" y="2281"/>
                </a:lnTo>
                <a:lnTo>
                  <a:pt x="4752" y="2281"/>
                </a:lnTo>
                <a:lnTo>
                  <a:pt x="4752" y="2279"/>
                </a:lnTo>
                <a:lnTo>
                  <a:pt x="4752" y="2277"/>
                </a:lnTo>
                <a:lnTo>
                  <a:pt x="4752" y="2277"/>
                </a:lnTo>
                <a:lnTo>
                  <a:pt x="4752" y="2275"/>
                </a:lnTo>
                <a:lnTo>
                  <a:pt x="4754" y="2273"/>
                </a:lnTo>
                <a:lnTo>
                  <a:pt x="4754" y="2273"/>
                </a:lnTo>
                <a:lnTo>
                  <a:pt x="4754" y="2273"/>
                </a:lnTo>
                <a:lnTo>
                  <a:pt x="4754" y="2273"/>
                </a:lnTo>
                <a:lnTo>
                  <a:pt x="4754" y="2271"/>
                </a:lnTo>
                <a:lnTo>
                  <a:pt x="4756" y="2273"/>
                </a:lnTo>
                <a:lnTo>
                  <a:pt x="4754" y="2273"/>
                </a:lnTo>
                <a:lnTo>
                  <a:pt x="4754" y="2273"/>
                </a:lnTo>
                <a:lnTo>
                  <a:pt x="4756" y="2273"/>
                </a:lnTo>
                <a:lnTo>
                  <a:pt x="4756" y="2275"/>
                </a:lnTo>
                <a:lnTo>
                  <a:pt x="4756" y="2275"/>
                </a:lnTo>
                <a:lnTo>
                  <a:pt x="4756" y="2275"/>
                </a:lnTo>
                <a:lnTo>
                  <a:pt x="4756" y="2277"/>
                </a:lnTo>
                <a:lnTo>
                  <a:pt x="4756" y="2277"/>
                </a:lnTo>
                <a:lnTo>
                  <a:pt x="4756" y="2275"/>
                </a:lnTo>
                <a:lnTo>
                  <a:pt x="4756" y="2275"/>
                </a:lnTo>
                <a:lnTo>
                  <a:pt x="4756" y="2275"/>
                </a:lnTo>
                <a:close/>
                <a:moveTo>
                  <a:pt x="4742" y="2292"/>
                </a:moveTo>
                <a:lnTo>
                  <a:pt x="4742" y="2292"/>
                </a:lnTo>
                <a:lnTo>
                  <a:pt x="4742" y="2292"/>
                </a:lnTo>
                <a:lnTo>
                  <a:pt x="4742" y="2292"/>
                </a:lnTo>
                <a:lnTo>
                  <a:pt x="4742" y="2292"/>
                </a:lnTo>
                <a:lnTo>
                  <a:pt x="4742" y="2294"/>
                </a:lnTo>
                <a:lnTo>
                  <a:pt x="4742" y="2294"/>
                </a:lnTo>
                <a:lnTo>
                  <a:pt x="4744" y="2294"/>
                </a:lnTo>
                <a:lnTo>
                  <a:pt x="4744" y="2292"/>
                </a:lnTo>
                <a:lnTo>
                  <a:pt x="4742" y="2292"/>
                </a:lnTo>
                <a:close/>
                <a:moveTo>
                  <a:pt x="4754" y="2283"/>
                </a:moveTo>
                <a:lnTo>
                  <a:pt x="4752" y="2281"/>
                </a:lnTo>
                <a:lnTo>
                  <a:pt x="4752" y="2283"/>
                </a:lnTo>
                <a:lnTo>
                  <a:pt x="4752" y="2283"/>
                </a:lnTo>
                <a:lnTo>
                  <a:pt x="4752" y="2283"/>
                </a:lnTo>
                <a:lnTo>
                  <a:pt x="4752" y="2285"/>
                </a:lnTo>
                <a:lnTo>
                  <a:pt x="4754" y="2283"/>
                </a:lnTo>
                <a:lnTo>
                  <a:pt x="4754" y="2283"/>
                </a:lnTo>
                <a:lnTo>
                  <a:pt x="4754" y="2283"/>
                </a:lnTo>
                <a:lnTo>
                  <a:pt x="4754" y="2283"/>
                </a:lnTo>
                <a:close/>
                <a:moveTo>
                  <a:pt x="4742" y="2294"/>
                </a:moveTo>
                <a:lnTo>
                  <a:pt x="4742" y="2294"/>
                </a:lnTo>
                <a:lnTo>
                  <a:pt x="4742" y="2296"/>
                </a:lnTo>
                <a:lnTo>
                  <a:pt x="4740" y="2296"/>
                </a:lnTo>
                <a:lnTo>
                  <a:pt x="4740" y="2296"/>
                </a:lnTo>
                <a:lnTo>
                  <a:pt x="4740" y="2296"/>
                </a:lnTo>
                <a:lnTo>
                  <a:pt x="4740" y="2296"/>
                </a:lnTo>
                <a:lnTo>
                  <a:pt x="4740" y="2296"/>
                </a:lnTo>
                <a:lnTo>
                  <a:pt x="4740" y="2296"/>
                </a:lnTo>
                <a:lnTo>
                  <a:pt x="4740" y="2298"/>
                </a:lnTo>
                <a:lnTo>
                  <a:pt x="4742" y="2298"/>
                </a:lnTo>
                <a:lnTo>
                  <a:pt x="4742" y="2298"/>
                </a:lnTo>
                <a:lnTo>
                  <a:pt x="4742" y="2296"/>
                </a:lnTo>
                <a:lnTo>
                  <a:pt x="4742" y="2296"/>
                </a:lnTo>
                <a:lnTo>
                  <a:pt x="4742" y="2294"/>
                </a:lnTo>
                <a:close/>
                <a:moveTo>
                  <a:pt x="4832" y="2048"/>
                </a:moveTo>
                <a:lnTo>
                  <a:pt x="4832" y="2044"/>
                </a:lnTo>
                <a:lnTo>
                  <a:pt x="4830" y="2042"/>
                </a:lnTo>
                <a:lnTo>
                  <a:pt x="4830" y="2040"/>
                </a:lnTo>
                <a:lnTo>
                  <a:pt x="4828" y="2034"/>
                </a:lnTo>
                <a:lnTo>
                  <a:pt x="4825" y="2032"/>
                </a:lnTo>
                <a:lnTo>
                  <a:pt x="4828" y="2027"/>
                </a:lnTo>
                <a:lnTo>
                  <a:pt x="4825" y="2017"/>
                </a:lnTo>
                <a:lnTo>
                  <a:pt x="4828" y="2013"/>
                </a:lnTo>
                <a:lnTo>
                  <a:pt x="4825" y="2011"/>
                </a:lnTo>
                <a:lnTo>
                  <a:pt x="4825" y="2011"/>
                </a:lnTo>
                <a:lnTo>
                  <a:pt x="4823" y="2011"/>
                </a:lnTo>
                <a:lnTo>
                  <a:pt x="4823" y="2009"/>
                </a:lnTo>
                <a:lnTo>
                  <a:pt x="4823" y="2004"/>
                </a:lnTo>
                <a:lnTo>
                  <a:pt x="4821" y="2002"/>
                </a:lnTo>
                <a:lnTo>
                  <a:pt x="4819" y="2000"/>
                </a:lnTo>
                <a:lnTo>
                  <a:pt x="4817" y="1998"/>
                </a:lnTo>
                <a:lnTo>
                  <a:pt x="4817" y="1996"/>
                </a:lnTo>
                <a:lnTo>
                  <a:pt x="4817" y="1996"/>
                </a:lnTo>
                <a:lnTo>
                  <a:pt x="4817" y="1994"/>
                </a:lnTo>
                <a:lnTo>
                  <a:pt x="4815" y="1994"/>
                </a:lnTo>
                <a:lnTo>
                  <a:pt x="4813" y="1994"/>
                </a:lnTo>
                <a:lnTo>
                  <a:pt x="4811" y="1992"/>
                </a:lnTo>
                <a:lnTo>
                  <a:pt x="4811" y="1990"/>
                </a:lnTo>
                <a:lnTo>
                  <a:pt x="4809" y="1986"/>
                </a:lnTo>
                <a:lnTo>
                  <a:pt x="4807" y="1983"/>
                </a:lnTo>
                <a:lnTo>
                  <a:pt x="4805" y="1983"/>
                </a:lnTo>
                <a:lnTo>
                  <a:pt x="4805" y="1983"/>
                </a:lnTo>
                <a:lnTo>
                  <a:pt x="4802" y="1983"/>
                </a:lnTo>
                <a:lnTo>
                  <a:pt x="4798" y="1979"/>
                </a:lnTo>
                <a:lnTo>
                  <a:pt x="4798" y="1979"/>
                </a:lnTo>
                <a:lnTo>
                  <a:pt x="4796" y="1977"/>
                </a:lnTo>
                <a:lnTo>
                  <a:pt x="4796" y="1977"/>
                </a:lnTo>
                <a:lnTo>
                  <a:pt x="4794" y="1975"/>
                </a:lnTo>
                <a:lnTo>
                  <a:pt x="4792" y="1975"/>
                </a:lnTo>
                <a:lnTo>
                  <a:pt x="4792" y="1969"/>
                </a:lnTo>
                <a:lnTo>
                  <a:pt x="4792" y="1967"/>
                </a:lnTo>
                <a:lnTo>
                  <a:pt x="4792" y="1960"/>
                </a:lnTo>
                <a:lnTo>
                  <a:pt x="4790" y="1958"/>
                </a:lnTo>
                <a:lnTo>
                  <a:pt x="4790" y="1958"/>
                </a:lnTo>
                <a:lnTo>
                  <a:pt x="4790" y="1958"/>
                </a:lnTo>
                <a:lnTo>
                  <a:pt x="4790" y="1960"/>
                </a:lnTo>
                <a:lnTo>
                  <a:pt x="4790" y="1960"/>
                </a:lnTo>
                <a:lnTo>
                  <a:pt x="4788" y="1960"/>
                </a:lnTo>
                <a:lnTo>
                  <a:pt x="4786" y="1958"/>
                </a:lnTo>
                <a:lnTo>
                  <a:pt x="4784" y="1958"/>
                </a:lnTo>
                <a:lnTo>
                  <a:pt x="4784" y="1956"/>
                </a:lnTo>
                <a:lnTo>
                  <a:pt x="4781" y="1954"/>
                </a:lnTo>
                <a:lnTo>
                  <a:pt x="4781" y="1954"/>
                </a:lnTo>
                <a:lnTo>
                  <a:pt x="4781" y="1954"/>
                </a:lnTo>
                <a:lnTo>
                  <a:pt x="4779" y="1956"/>
                </a:lnTo>
                <a:lnTo>
                  <a:pt x="4781" y="1960"/>
                </a:lnTo>
                <a:lnTo>
                  <a:pt x="4779" y="1960"/>
                </a:lnTo>
                <a:lnTo>
                  <a:pt x="4779" y="1960"/>
                </a:lnTo>
                <a:lnTo>
                  <a:pt x="4777" y="1958"/>
                </a:lnTo>
                <a:lnTo>
                  <a:pt x="4777" y="1958"/>
                </a:lnTo>
                <a:lnTo>
                  <a:pt x="4777" y="1958"/>
                </a:lnTo>
                <a:lnTo>
                  <a:pt x="4775" y="1956"/>
                </a:lnTo>
                <a:lnTo>
                  <a:pt x="4775" y="1956"/>
                </a:lnTo>
                <a:lnTo>
                  <a:pt x="4773" y="1952"/>
                </a:lnTo>
                <a:lnTo>
                  <a:pt x="4773" y="1948"/>
                </a:lnTo>
                <a:lnTo>
                  <a:pt x="4773" y="1946"/>
                </a:lnTo>
                <a:lnTo>
                  <a:pt x="4771" y="1944"/>
                </a:lnTo>
                <a:lnTo>
                  <a:pt x="4771" y="1941"/>
                </a:lnTo>
                <a:lnTo>
                  <a:pt x="4769" y="1941"/>
                </a:lnTo>
                <a:lnTo>
                  <a:pt x="4769" y="1939"/>
                </a:lnTo>
                <a:lnTo>
                  <a:pt x="4767" y="1937"/>
                </a:lnTo>
                <a:lnTo>
                  <a:pt x="4765" y="1935"/>
                </a:lnTo>
                <a:lnTo>
                  <a:pt x="4763" y="1933"/>
                </a:lnTo>
                <a:lnTo>
                  <a:pt x="4763" y="1931"/>
                </a:lnTo>
                <a:lnTo>
                  <a:pt x="4763" y="1929"/>
                </a:lnTo>
                <a:lnTo>
                  <a:pt x="4763" y="1929"/>
                </a:lnTo>
                <a:lnTo>
                  <a:pt x="4765" y="1929"/>
                </a:lnTo>
                <a:lnTo>
                  <a:pt x="4765" y="1927"/>
                </a:lnTo>
                <a:lnTo>
                  <a:pt x="4763" y="1927"/>
                </a:lnTo>
                <a:lnTo>
                  <a:pt x="4761" y="1925"/>
                </a:lnTo>
                <a:lnTo>
                  <a:pt x="4758" y="1923"/>
                </a:lnTo>
                <a:lnTo>
                  <a:pt x="4756" y="1923"/>
                </a:lnTo>
                <a:lnTo>
                  <a:pt x="4754" y="1921"/>
                </a:lnTo>
                <a:lnTo>
                  <a:pt x="4752" y="1921"/>
                </a:lnTo>
                <a:lnTo>
                  <a:pt x="4752" y="1921"/>
                </a:lnTo>
                <a:lnTo>
                  <a:pt x="4750" y="1921"/>
                </a:lnTo>
                <a:lnTo>
                  <a:pt x="4750" y="1918"/>
                </a:lnTo>
                <a:lnTo>
                  <a:pt x="4748" y="1918"/>
                </a:lnTo>
                <a:lnTo>
                  <a:pt x="4746" y="1916"/>
                </a:lnTo>
                <a:lnTo>
                  <a:pt x="4744" y="1914"/>
                </a:lnTo>
                <a:lnTo>
                  <a:pt x="4744" y="1914"/>
                </a:lnTo>
                <a:lnTo>
                  <a:pt x="4744" y="1912"/>
                </a:lnTo>
                <a:lnTo>
                  <a:pt x="4742" y="1912"/>
                </a:lnTo>
                <a:lnTo>
                  <a:pt x="4742" y="1914"/>
                </a:lnTo>
                <a:lnTo>
                  <a:pt x="4740" y="1912"/>
                </a:lnTo>
                <a:lnTo>
                  <a:pt x="4740" y="1912"/>
                </a:lnTo>
                <a:lnTo>
                  <a:pt x="4737" y="1910"/>
                </a:lnTo>
                <a:lnTo>
                  <a:pt x="4735" y="1910"/>
                </a:lnTo>
                <a:lnTo>
                  <a:pt x="4733" y="1910"/>
                </a:lnTo>
                <a:lnTo>
                  <a:pt x="4731" y="1910"/>
                </a:lnTo>
                <a:lnTo>
                  <a:pt x="4729" y="1908"/>
                </a:lnTo>
                <a:lnTo>
                  <a:pt x="4729" y="1906"/>
                </a:lnTo>
                <a:lnTo>
                  <a:pt x="4727" y="1904"/>
                </a:lnTo>
                <a:lnTo>
                  <a:pt x="4727" y="1902"/>
                </a:lnTo>
                <a:lnTo>
                  <a:pt x="4727" y="1900"/>
                </a:lnTo>
                <a:lnTo>
                  <a:pt x="4727" y="1900"/>
                </a:lnTo>
                <a:lnTo>
                  <a:pt x="4723" y="1895"/>
                </a:lnTo>
                <a:lnTo>
                  <a:pt x="4723" y="1895"/>
                </a:lnTo>
                <a:lnTo>
                  <a:pt x="4725" y="1891"/>
                </a:lnTo>
                <a:lnTo>
                  <a:pt x="4725" y="1887"/>
                </a:lnTo>
                <a:lnTo>
                  <a:pt x="4723" y="1883"/>
                </a:lnTo>
                <a:lnTo>
                  <a:pt x="4721" y="1879"/>
                </a:lnTo>
                <a:lnTo>
                  <a:pt x="4721" y="1877"/>
                </a:lnTo>
                <a:lnTo>
                  <a:pt x="4721" y="1877"/>
                </a:lnTo>
                <a:lnTo>
                  <a:pt x="4719" y="1877"/>
                </a:lnTo>
                <a:lnTo>
                  <a:pt x="4719" y="1874"/>
                </a:lnTo>
                <a:lnTo>
                  <a:pt x="4717" y="1872"/>
                </a:lnTo>
                <a:lnTo>
                  <a:pt x="4714" y="1870"/>
                </a:lnTo>
                <a:lnTo>
                  <a:pt x="4714" y="1868"/>
                </a:lnTo>
                <a:lnTo>
                  <a:pt x="4714" y="1868"/>
                </a:lnTo>
                <a:lnTo>
                  <a:pt x="4714" y="1866"/>
                </a:lnTo>
                <a:lnTo>
                  <a:pt x="4714" y="1864"/>
                </a:lnTo>
                <a:lnTo>
                  <a:pt x="4714" y="1862"/>
                </a:lnTo>
                <a:lnTo>
                  <a:pt x="4714" y="1858"/>
                </a:lnTo>
                <a:lnTo>
                  <a:pt x="4712" y="1856"/>
                </a:lnTo>
                <a:lnTo>
                  <a:pt x="4712" y="1853"/>
                </a:lnTo>
                <a:lnTo>
                  <a:pt x="4712" y="1851"/>
                </a:lnTo>
                <a:lnTo>
                  <a:pt x="4712" y="1849"/>
                </a:lnTo>
                <a:lnTo>
                  <a:pt x="4712" y="1849"/>
                </a:lnTo>
                <a:lnTo>
                  <a:pt x="4712" y="1847"/>
                </a:lnTo>
                <a:lnTo>
                  <a:pt x="4710" y="1845"/>
                </a:lnTo>
                <a:lnTo>
                  <a:pt x="4710" y="1845"/>
                </a:lnTo>
                <a:lnTo>
                  <a:pt x="4708" y="1843"/>
                </a:lnTo>
                <a:lnTo>
                  <a:pt x="4704" y="1841"/>
                </a:lnTo>
                <a:lnTo>
                  <a:pt x="4702" y="1839"/>
                </a:lnTo>
                <a:lnTo>
                  <a:pt x="4700" y="1837"/>
                </a:lnTo>
                <a:lnTo>
                  <a:pt x="4698" y="1837"/>
                </a:lnTo>
                <a:lnTo>
                  <a:pt x="4698" y="1839"/>
                </a:lnTo>
                <a:lnTo>
                  <a:pt x="4696" y="1839"/>
                </a:lnTo>
                <a:lnTo>
                  <a:pt x="4693" y="1841"/>
                </a:lnTo>
                <a:lnTo>
                  <a:pt x="4691" y="1839"/>
                </a:lnTo>
                <a:lnTo>
                  <a:pt x="4689" y="1839"/>
                </a:lnTo>
                <a:lnTo>
                  <a:pt x="4689" y="1837"/>
                </a:lnTo>
                <a:lnTo>
                  <a:pt x="4689" y="1832"/>
                </a:lnTo>
                <a:lnTo>
                  <a:pt x="4687" y="1830"/>
                </a:lnTo>
                <a:lnTo>
                  <a:pt x="4687" y="1830"/>
                </a:lnTo>
                <a:lnTo>
                  <a:pt x="4687" y="1826"/>
                </a:lnTo>
                <a:lnTo>
                  <a:pt x="4687" y="1824"/>
                </a:lnTo>
                <a:lnTo>
                  <a:pt x="4687" y="1820"/>
                </a:lnTo>
                <a:lnTo>
                  <a:pt x="4685" y="1816"/>
                </a:lnTo>
                <a:lnTo>
                  <a:pt x="4685" y="1816"/>
                </a:lnTo>
                <a:lnTo>
                  <a:pt x="4685" y="1814"/>
                </a:lnTo>
                <a:lnTo>
                  <a:pt x="4683" y="1812"/>
                </a:lnTo>
                <a:lnTo>
                  <a:pt x="4683" y="1809"/>
                </a:lnTo>
                <a:lnTo>
                  <a:pt x="4683" y="1809"/>
                </a:lnTo>
                <a:lnTo>
                  <a:pt x="4681" y="1809"/>
                </a:lnTo>
                <a:lnTo>
                  <a:pt x="4681" y="1807"/>
                </a:lnTo>
                <a:lnTo>
                  <a:pt x="4681" y="1807"/>
                </a:lnTo>
                <a:lnTo>
                  <a:pt x="4681" y="1805"/>
                </a:lnTo>
                <a:lnTo>
                  <a:pt x="4683" y="1803"/>
                </a:lnTo>
                <a:lnTo>
                  <a:pt x="4681" y="1803"/>
                </a:lnTo>
                <a:lnTo>
                  <a:pt x="4679" y="1803"/>
                </a:lnTo>
                <a:lnTo>
                  <a:pt x="4679" y="1803"/>
                </a:lnTo>
                <a:lnTo>
                  <a:pt x="4677" y="1801"/>
                </a:lnTo>
                <a:lnTo>
                  <a:pt x="4677" y="1799"/>
                </a:lnTo>
                <a:lnTo>
                  <a:pt x="4677" y="1797"/>
                </a:lnTo>
                <a:lnTo>
                  <a:pt x="4677" y="1795"/>
                </a:lnTo>
                <a:lnTo>
                  <a:pt x="4677" y="1793"/>
                </a:lnTo>
                <a:lnTo>
                  <a:pt x="4677" y="1791"/>
                </a:lnTo>
                <a:lnTo>
                  <a:pt x="4675" y="1791"/>
                </a:lnTo>
                <a:lnTo>
                  <a:pt x="4673" y="1788"/>
                </a:lnTo>
                <a:lnTo>
                  <a:pt x="4673" y="1786"/>
                </a:lnTo>
                <a:lnTo>
                  <a:pt x="4675" y="1786"/>
                </a:lnTo>
                <a:lnTo>
                  <a:pt x="4673" y="1786"/>
                </a:lnTo>
                <a:lnTo>
                  <a:pt x="4673" y="1786"/>
                </a:lnTo>
                <a:lnTo>
                  <a:pt x="4670" y="1786"/>
                </a:lnTo>
                <a:lnTo>
                  <a:pt x="4670" y="1788"/>
                </a:lnTo>
                <a:lnTo>
                  <a:pt x="4668" y="1788"/>
                </a:lnTo>
                <a:lnTo>
                  <a:pt x="4666" y="1793"/>
                </a:lnTo>
                <a:lnTo>
                  <a:pt x="4666" y="1799"/>
                </a:lnTo>
                <a:lnTo>
                  <a:pt x="4664" y="1803"/>
                </a:lnTo>
                <a:lnTo>
                  <a:pt x="4664" y="1803"/>
                </a:lnTo>
                <a:lnTo>
                  <a:pt x="4664" y="1805"/>
                </a:lnTo>
                <a:lnTo>
                  <a:pt x="4664" y="1805"/>
                </a:lnTo>
                <a:lnTo>
                  <a:pt x="4662" y="1803"/>
                </a:lnTo>
                <a:lnTo>
                  <a:pt x="4662" y="1805"/>
                </a:lnTo>
                <a:lnTo>
                  <a:pt x="4660" y="1809"/>
                </a:lnTo>
                <a:lnTo>
                  <a:pt x="4660" y="1812"/>
                </a:lnTo>
                <a:lnTo>
                  <a:pt x="4662" y="1812"/>
                </a:lnTo>
                <a:lnTo>
                  <a:pt x="4662" y="1812"/>
                </a:lnTo>
                <a:lnTo>
                  <a:pt x="4662" y="1814"/>
                </a:lnTo>
                <a:lnTo>
                  <a:pt x="4664" y="1814"/>
                </a:lnTo>
                <a:lnTo>
                  <a:pt x="4664" y="1814"/>
                </a:lnTo>
                <a:lnTo>
                  <a:pt x="4664" y="1816"/>
                </a:lnTo>
                <a:lnTo>
                  <a:pt x="4664" y="1816"/>
                </a:lnTo>
                <a:lnTo>
                  <a:pt x="4662" y="1816"/>
                </a:lnTo>
                <a:lnTo>
                  <a:pt x="4662" y="1816"/>
                </a:lnTo>
                <a:lnTo>
                  <a:pt x="4662" y="1816"/>
                </a:lnTo>
                <a:lnTo>
                  <a:pt x="4660" y="1818"/>
                </a:lnTo>
                <a:lnTo>
                  <a:pt x="4660" y="1822"/>
                </a:lnTo>
                <a:lnTo>
                  <a:pt x="4660" y="1824"/>
                </a:lnTo>
                <a:lnTo>
                  <a:pt x="4658" y="1826"/>
                </a:lnTo>
                <a:lnTo>
                  <a:pt x="4658" y="1830"/>
                </a:lnTo>
                <a:lnTo>
                  <a:pt x="4658" y="1832"/>
                </a:lnTo>
                <a:lnTo>
                  <a:pt x="4658" y="1835"/>
                </a:lnTo>
                <a:lnTo>
                  <a:pt x="4660" y="1835"/>
                </a:lnTo>
                <a:lnTo>
                  <a:pt x="4658" y="1839"/>
                </a:lnTo>
                <a:lnTo>
                  <a:pt x="4658" y="1841"/>
                </a:lnTo>
                <a:lnTo>
                  <a:pt x="4660" y="1845"/>
                </a:lnTo>
                <a:lnTo>
                  <a:pt x="4660" y="1849"/>
                </a:lnTo>
                <a:lnTo>
                  <a:pt x="4658" y="1851"/>
                </a:lnTo>
                <a:lnTo>
                  <a:pt x="4658" y="1858"/>
                </a:lnTo>
                <a:lnTo>
                  <a:pt x="4656" y="1862"/>
                </a:lnTo>
                <a:lnTo>
                  <a:pt x="4656" y="1864"/>
                </a:lnTo>
                <a:lnTo>
                  <a:pt x="4656" y="1866"/>
                </a:lnTo>
                <a:lnTo>
                  <a:pt x="4654" y="1870"/>
                </a:lnTo>
                <a:lnTo>
                  <a:pt x="4654" y="1872"/>
                </a:lnTo>
                <a:lnTo>
                  <a:pt x="4649" y="1879"/>
                </a:lnTo>
                <a:lnTo>
                  <a:pt x="4649" y="1881"/>
                </a:lnTo>
                <a:lnTo>
                  <a:pt x="4647" y="1883"/>
                </a:lnTo>
                <a:lnTo>
                  <a:pt x="4645" y="1885"/>
                </a:lnTo>
                <a:lnTo>
                  <a:pt x="4643" y="1887"/>
                </a:lnTo>
                <a:lnTo>
                  <a:pt x="4639" y="1887"/>
                </a:lnTo>
                <a:lnTo>
                  <a:pt x="4637" y="1887"/>
                </a:lnTo>
                <a:lnTo>
                  <a:pt x="4635" y="1887"/>
                </a:lnTo>
                <a:lnTo>
                  <a:pt x="4635" y="1887"/>
                </a:lnTo>
                <a:lnTo>
                  <a:pt x="4631" y="1885"/>
                </a:lnTo>
                <a:lnTo>
                  <a:pt x="4629" y="1883"/>
                </a:lnTo>
                <a:lnTo>
                  <a:pt x="4624" y="1883"/>
                </a:lnTo>
                <a:lnTo>
                  <a:pt x="4624" y="1881"/>
                </a:lnTo>
                <a:lnTo>
                  <a:pt x="4624" y="1879"/>
                </a:lnTo>
                <a:lnTo>
                  <a:pt x="4622" y="1879"/>
                </a:lnTo>
                <a:lnTo>
                  <a:pt x="4622" y="1877"/>
                </a:lnTo>
                <a:lnTo>
                  <a:pt x="4618" y="1874"/>
                </a:lnTo>
                <a:lnTo>
                  <a:pt x="4616" y="1874"/>
                </a:lnTo>
                <a:lnTo>
                  <a:pt x="4614" y="1874"/>
                </a:lnTo>
                <a:lnTo>
                  <a:pt x="4610" y="1872"/>
                </a:lnTo>
                <a:lnTo>
                  <a:pt x="4608" y="1872"/>
                </a:lnTo>
                <a:lnTo>
                  <a:pt x="4605" y="1870"/>
                </a:lnTo>
                <a:lnTo>
                  <a:pt x="4603" y="1866"/>
                </a:lnTo>
                <a:lnTo>
                  <a:pt x="4599" y="1866"/>
                </a:lnTo>
                <a:lnTo>
                  <a:pt x="4597" y="1864"/>
                </a:lnTo>
                <a:lnTo>
                  <a:pt x="4595" y="1862"/>
                </a:lnTo>
                <a:lnTo>
                  <a:pt x="4593" y="1862"/>
                </a:lnTo>
                <a:lnTo>
                  <a:pt x="4593" y="1862"/>
                </a:lnTo>
                <a:lnTo>
                  <a:pt x="4591" y="1862"/>
                </a:lnTo>
                <a:lnTo>
                  <a:pt x="4589" y="1862"/>
                </a:lnTo>
                <a:lnTo>
                  <a:pt x="4589" y="1860"/>
                </a:lnTo>
                <a:lnTo>
                  <a:pt x="4589" y="1860"/>
                </a:lnTo>
                <a:lnTo>
                  <a:pt x="4589" y="1860"/>
                </a:lnTo>
                <a:lnTo>
                  <a:pt x="4589" y="1858"/>
                </a:lnTo>
                <a:lnTo>
                  <a:pt x="4589" y="1858"/>
                </a:lnTo>
                <a:lnTo>
                  <a:pt x="4587" y="1858"/>
                </a:lnTo>
                <a:lnTo>
                  <a:pt x="4587" y="1858"/>
                </a:lnTo>
                <a:lnTo>
                  <a:pt x="4587" y="1858"/>
                </a:lnTo>
                <a:lnTo>
                  <a:pt x="4585" y="1858"/>
                </a:lnTo>
                <a:lnTo>
                  <a:pt x="4582" y="1856"/>
                </a:lnTo>
                <a:lnTo>
                  <a:pt x="4582" y="1856"/>
                </a:lnTo>
                <a:lnTo>
                  <a:pt x="4580" y="1853"/>
                </a:lnTo>
                <a:lnTo>
                  <a:pt x="4578" y="1851"/>
                </a:lnTo>
                <a:lnTo>
                  <a:pt x="4576" y="1851"/>
                </a:lnTo>
                <a:lnTo>
                  <a:pt x="4572" y="1847"/>
                </a:lnTo>
                <a:lnTo>
                  <a:pt x="4570" y="1847"/>
                </a:lnTo>
                <a:lnTo>
                  <a:pt x="4570" y="1845"/>
                </a:lnTo>
                <a:lnTo>
                  <a:pt x="4570" y="1845"/>
                </a:lnTo>
                <a:lnTo>
                  <a:pt x="4570" y="1843"/>
                </a:lnTo>
                <a:lnTo>
                  <a:pt x="4572" y="1843"/>
                </a:lnTo>
                <a:lnTo>
                  <a:pt x="4574" y="1837"/>
                </a:lnTo>
                <a:lnTo>
                  <a:pt x="4576" y="1837"/>
                </a:lnTo>
                <a:lnTo>
                  <a:pt x="4576" y="1837"/>
                </a:lnTo>
                <a:lnTo>
                  <a:pt x="4578" y="1832"/>
                </a:lnTo>
                <a:lnTo>
                  <a:pt x="4578" y="1830"/>
                </a:lnTo>
                <a:lnTo>
                  <a:pt x="4576" y="1828"/>
                </a:lnTo>
                <a:lnTo>
                  <a:pt x="4576" y="1824"/>
                </a:lnTo>
                <a:lnTo>
                  <a:pt x="4580" y="1822"/>
                </a:lnTo>
                <a:lnTo>
                  <a:pt x="4580" y="1822"/>
                </a:lnTo>
                <a:lnTo>
                  <a:pt x="4582" y="1820"/>
                </a:lnTo>
                <a:lnTo>
                  <a:pt x="4582" y="1822"/>
                </a:lnTo>
                <a:lnTo>
                  <a:pt x="4585" y="1822"/>
                </a:lnTo>
                <a:lnTo>
                  <a:pt x="4585" y="1822"/>
                </a:lnTo>
                <a:lnTo>
                  <a:pt x="4587" y="1818"/>
                </a:lnTo>
                <a:lnTo>
                  <a:pt x="4587" y="1818"/>
                </a:lnTo>
                <a:lnTo>
                  <a:pt x="4585" y="1816"/>
                </a:lnTo>
                <a:lnTo>
                  <a:pt x="4587" y="1816"/>
                </a:lnTo>
                <a:lnTo>
                  <a:pt x="4591" y="1809"/>
                </a:lnTo>
                <a:lnTo>
                  <a:pt x="4591" y="1807"/>
                </a:lnTo>
                <a:lnTo>
                  <a:pt x="4591" y="1807"/>
                </a:lnTo>
                <a:lnTo>
                  <a:pt x="4589" y="1807"/>
                </a:lnTo>
                <a:lnTo>
                  <a:pt x="4587" y="1805"/>
                </a:lnTo>
                <a:lnTo>
                  <a:pt x="4587" y="1803"/>
                </a:lnTo>
                <a:lnTo>
                  <a:pt x="4585" y="1803"/>
                </a:lnTo>
                <a:lnTo>
                  <a:pt x="4582" y="1805"/>
                </a:lnTo>
                <a:lnTo>
                  <a:pt x="4582" y="1807"/>
                </a:lnTo>
                <a:lnTo>
                  <a:pt x="4582" y="1807"/>
                </a:lnTo>
                <a:lnTo>
                  <a:pt x="4582" y="1809"/>
                </a:lnTo>
                <a:lnTo>
                  <a:pt x="4582" y="1812"/>
                </a:lnTo>
                <a:lnTo>
                  <a:pt x="4580" y="1812"/>
                </a:lnTo>
                <a:lnTo>
                  <a:pt x="4578" y="1809"/>
                </a:lnTo>
                <a:lnTo>
                  <a:pt x="4578" y="1809"/>
                </a:lnTo>
                <a:lnTo>
                  <a:pt x="4578" y="1807"/>
                </a:lnTo>
                <a:lnTo>
                  <a:pt x="4576" y="1807"/>
                </a:lnTo>
                <a:lnTo>
                  <a:pt x="4576" y="1807"/>
                </a:lnTo>
                <a:lnTo>
                  <a:pt x="4574" y="1807"/>
                </a:lnTo>
                <a:lnTo>
                  <a:pt x="4574" y="1807"/>
                </a:lnTo>
                <a:lnTo>
                  <a:pt x="4574" y="1807"/>
                </a:lnTo>
                <a:lnTo>
                  <a:pt x="4574" y="1807"/>
                </a:lnTo>
                <a:lnTo>
                  <a:pt x="4576" y="1805"/>
                </a:lnTo>
                <a:lnTo>
                  <a:pt x="4576" y="1803"/>
                </a:lnTo>
                <a:lnTo>
                  <a:pt x="4576" y="1803"/>
                </a:lnTo>
                <a:lnTo>
                  <a:pt x="4576" y="1803"/>
                </a:lnTo>
                <a:lnTo>
                  <a:pt x="4576" y="1803"/>
                </a:lnTo>
                <a:lnTo>
                  <a:pt x="4576" y="1801"/>
                </a:lnTo>
                <a:lnTo>
                  <a:pt x="4576" y="1801"/>
                </a:lnTo>
                <a:lnTo>
                  <a:pt x="4574" y="1803"/>
                </a:lnTo>
                <a:lnTo>
                  <a:pt x="4574" y="1803"/>
                </a:lnTo>
                <a:lnTo>
                  <a:pt x="4572" y="1805"/>
                </a:lnTo>
                <a:lnTo>
                  <a:pt x="4568" y="1805"/>
                </a:lnTo>
                <a:lnTo>
                  <a:pt x="4566" y="1807"/>
                </a:lnTo>
                <a:lnTo>
                  <a:pt x="4564" y="1807"/>
                </a:lnTo>
                <a:lnTo>
                  <a:pt x="4561" y="1805"/>
                </a:lnTo>
                <a:lnTo>
                  <a:pt x="4561" y="1805"/>
                </a:lnTo>
                <a:lnTo>
                  <a:pt x="4559" y="1803"/>
                </a:lnTo>
                <a:lnTo>
                  <a:pt x="4557" y="1805"/>
                </a:lnTo>
                <a:lnTo>
                  <a:pt x="4555" y="1805"/>
                </a:lnTo>
                <a:lnTo>
                  <a:pt x="4553" y="1805"/>
                </a:lnTo>
                <a:lnTo>
                  <a:pt x="4553" y="1805"/>
                </a:lnTo>
                <a:lnTo>
                  <a:pt x="4551" y="1803"/>
                </a:lnTo>
                <a:lnTo>
                  <a:pt x="4547" y="1801"/>
                </a:lnTo>
                <a:lnTo>
                  <a:pt x="4545" y="1801"/>
                </a:lnTo>
                <a:lnTo>
                  <a:pt x="4543" y="1801"/>
                </a:lnTo>
                <a:lnTo>
                  <a:pt x="4541" y="1801"/>
                </a:lnTo>
                <a:lnTo>
                  <a:pt x="4541" y="1801"/>
                </a:lnTo>
                <a:lnTo>
                  <a:pt x="4536" y="1799"/>
                </a:lnTo>
                <a:lnTo>
                  <a:pt x="4536" y="1799"/>
                </a:lnTo>
                <a:lnTo>
                  <a:pt x="4534" y="1797"/>
                </a:lnTo>
                <a:lnTo>
                  <a:pt x="4534" y="1795"/>
                </a:lnTo>
                <a:lnTo>
                  <a:pt x="4532" y="1795"/>
                </a:lnTo>
                <a:lnTo>
                  <a:pt x="4530" y="1797"/>
                </a:lnTo>
                <a:lnTo>
                  <a:pt x="4530" y="1797"/>
                </a:lnTo>
                <a:lnTo>
                  <a:pt x="4528" y="1795"/>
                </a:lnTo>
                <a:lnTo>
                  <a:pt x="4526" y="1793"/>
                </a:lnTo>
                <a:lnTo>
                  <a:pt x="4524" y="1793"/>
                </a:lnTo>
                <a:lnTo>
                  <a:pt x="4524" y="1793"/>
                </a:lnTo>
                <a:lnTo>
                  <a:pt x="4524" y="1795"/>
                </a:lnTo>
                <a:lnTo>
                  <a:pt x="4522" y="1795"/>
                </a:lnTo>
                <a:lnTo>
                  <a:pt x="4522" y="1795"/>
                </a:lnTo>
                <a:lnTo>
                  <a:pt x="4520" y="1793"/>
                </a:lnTo>
                <a:lnTo>
                  <a:pt x="4520" y="1793"/>
                </a:lnTo>
                <a:lnTo>
                  <a:pt x="4517" y="1793"/>
                </a:lnTo>
                <a:lnTo>
                  <a:pt x="4517" y="1795"/>
                </a:lnTo>
                <a:lnTo>
                  <a:pt x="4520" y="1795"/>
                </a:lnTo>
                <a:lnTo>
                  <a:pt x="4522" y="1797"/>
                </a:lnTo>
                <a:lnTo>
                  <a:pt x="4522" y="1797"/>
                </a:lnTo>
                <a:lnTo>
                  <a:pt x="4524" y="1797"/>
                </a:lnTo>
                <a:lnTo>
                  <a:pt x="4528" y="1797"/>
                </a:lnTo>
                <a:lnTo>
                  <a:pt x="4530" y="1799"/>
                </a:lnTo>
                <a:lnTo>
                  <a:pt x="4530" y="1801"/>
                </a:lnTo>
                <a:lnTo>
                  <a:pt x="4530" y="1801"/>
                </a:lnTo>
                <a:lnTo>
                  <a:pt x="4530" y="1803"/>
                </a:lnTo>
                <a:lnTo>
                  <a:pt x="4530" y="1805"/>
                </a:lnTo>
                <a:lnTo>
                  <a:pt x="4530" y="1805"/>
                </a:lnTo>
                <a:lnTo>
                  <a:pt x="4530" y="1805"/>
                </a:lnTo>
                <a:lnTo>
                  <a:pt x="4528" y="1805"/>
                </a:lnTo>
                <a:lnTo>
                  <a:pt x="4528" y="1805"/>
                </a:lnTo>
                <a:lnTo>
                  <a:pt x="4526" y="1807"/>
                </a:lnTo>
                <a:lnTo>
                  <a:pt x="4526" y="1809"/>
                </a:lnTo>
                <a:lnTo>
                  <a:pt x="4526" y="1807"/>
                </a:lnTo>
                <a:lnTo>
                  <a:pt x="4524" y="1807"/>
                </a:lnTo>
                <a:lnTo>
                  <a:pt x="4522" y="1807"/>
                </a:lnTo>
                <a:lnTo>
                  <a:pt x="4522" y="1807"/>
                </a:lnTo>
                <a:lnTo>
                  <a:pt x="4520" y="1807"/>
                </a:lnTo>
                <a:lnTo>
                  <a:pt x="4517" y="1807"/>
                </a:lnTo>
                <a:lnTo>
                  <a:pt x="4515" y="1807"/>
                </a:lnTo>
                <a:lnTo>
                  <a:pt x="4511" y="1807"/>
                </a:lnTo>
                <a:lnTo>
                  <a:pt x="4511" y="1807"/>
                </a:lnTo>
                <a:lnTo>
                  <a:pt x="4509" y="1805"/>
                </a:lnTo>
                <a:lnTo>
                  <a:pt x="4509" y="1805"/>
                </a:lnTo>
                <a:lnTo>
                  <a:pt x="4509" y="1805"/>
                </a:lnTo>
                <a:lnTo>
                  <a:pt x="4509" y="1807"/>
                </a:lnTo>
                <a:lnTo>
                  <a:pt x="4507" y="1807"/>
                </a:lnTo>
                <a:lnTo>
                  <a:pt x="4505" y="1807"/>
                </a:lnTo>
                <a:lnTo>
                  <a:pt x="4507" y="1807"/>
                </a:lnTo>
                <a:lnTo>
                  <a:pt x="4505" y="1809"/>
                </a:lnTo>
                <a:lnTo>
                  <a:pt x="4505" y="1809"/>
                </a:lnTo>
                <a:lnTo>
                  <a:pt x="4503" y="1809"/>
                </a:lnTo>
                <a:lnTo>
                  <a:pt x="4503" y="1812"/>
                </a:lnTo>
                <a:lnTo>
                  <a:pt x="4505" y="1812"/>
                </a:lnTo>
                <a:lnTo>
                  <a:pt x="4503" y="1812"/>
                </a:lnTo>
                <a:lnTo>
                  <a:pt x="4503" y="1812"/>
                </a:lnTo>
                <a:lnTo>
                  <a:pt x="4501" y="1809"/>
                </a:lnTo>
                <a:lnTo>
                  <a:pt x="4501" y="1809"/>
                </a:lnTo>
                <a:lnTo>
                  <a:pt x="4501" y="1812"/>
                </a:lnTo>
                <a:lnTo>
                  <a:pt x="4501" y="1812"/>
                </a:lnTo>
                <a:lnTo>
                  <a:pt x="4501" y="1814"/>
                </a:lnTo>
                <a:lnTo>
                  <a:pt x="4499" y="1814"/>
                </a:lnTo>
                <a:lnTo>
                  <a:pt x="4499" y="1814"/>
                </a:lnTo>
                <a:lnTo>
                  <a:pt x="4497" y="1814"/>
                </a:lnTo>
                <a:lnTo>
                  <a:pt x="4497" y="1818"/>
                </a:lnTo>
                <a:lnTo>
                  <a:pt x="4494" y="1818"/>
                </a:lnTo>
                <a:lnTo>
                  <a:pt x="4492" y="1820"/>
                </a:lnTo>
                <a:lnTo>
                  <a:pt x="4492" y="1820"/>
                </a:lnTo>
                <a:lnTo>
                  <a:pt x="4494" y="1824"/>
                </a:lnTo>
                <a:lnTo>
                  <a:pt x="4494" y="1824"/>
                </a:lnTo>
                <a:lnTo>
                  <a:pt x="4492" y="1826"/>
                </a:lnTo>
                <a:lnTo>
                  <a:pt x="4492" y="1826"/>
                </a:lnTo>
                <a:lnTo>
                  <a:pt x="4490" y="1826"/>
                </a:lnTo>
                <a:lnTo>
                  <a:pt x="4488" y="1826"/>
                </a:lnTo>
                <a:lnTo>
                  <a:pt x="4488" y="1828"/>
                </a:lnTo>
                <a:lnTo>
                  <a:pt x="4488" y="1828"/>
                </a:lnTo>
                <a:lnTo>
                  <a:pt x="4488" y="1830"/>
                </a:lnTo>
                <a:lnTo>
                  <a:pt x="4486" y="1832"/>
                </a:lnTo>
                <a:lnTo>
                  <a:pt x="4486" y="1832"/>
                </a:lnTo>
                <a:lnTo>
                  <a:pt x="4486" y="1835"/>
                </a:lnTo>
                <a:lnTo>
                  <a:pt x="4484" y="1837"/>
                </a:lnTo>
                <a:lnTo>
                  <a:pt x="4482" y="1839"/>
                </a:lnTo>
                <a:lnTo>
                  <a:pt x="4484" y="1841"/>
                </a:lnTo>
                <a:lnTo>
                  <a:pt x="4486" y="1841"/>
                </a:lnTo>
                <a:lnTo>
                  <a:pt x="4486" y="1841"/>
                </a:lnTo>
                <a:lnTo>
                  <a:pt x="4486" y="1841"/>
                </a:lnTo>
                <a:lnTo>
                  <a:pt x="4486" y="1843"/>
                </a:lnTo>
                <a:lnTo>
                  <a:pt x="4486" y="1843"/>
                </a:lnTo>
                <a:lnTo>
                  <a:pt x="4488" y="1845"/>
                </a:lnTo>
                <a:lnTo>
                  <a:pt x="4488" y="1845"/>
                </a:lnTo>
                <a:lnTo>
                  <a:pt x="4488" y="1845"/>
                </a:lnTo>
                <a:lnTo>
                  <a:pt x="4488" y="1845"/>
                </a:lnTo>
                <a:lnTo>
                  <a:pt x="4486" y="1845"/>
                </a:lnTo>
                <a:lnTo>
                  <a:pt x="4486" y="1847"/>
                </a:lnTo>
                <a:lnTo>
                  <a:pt x="4486" y="1849"/>
                </a:lnTo>
                <a:lnTo>
                  <a:pt x="4486" y="1849"/>
                </a:lnTo>
                <a:lnTo>
                  <a:pt x="4486" y="1849"/>
                </a:lnTo>
                <a:lnTo>
                  <a:pt x="4486" y="1849"/>
                </a:lnTo>
                <a:lnTo>
                  <a:pt x="4484" y="1849"/>
                </a:lnTo>
                <a:lnTo>
                  <a:pt x="4484" y="1847"/>
                </a:lnTo>
                <a:lnTo>
                  <a:pt x="4482" y="1847"/>
                </a:lnTo>
                <a:lnTo>
                  <a:pt x="4480" y="1847"/>
                </a:lnTo>
                <a:lnTo>
                  <a:pt x="4480" y="1847"/>
                </a:lnTo>
                <a:lnTo>
                  <a:pt x="4480" y="1849"/>
                </a:lnTo>
                <a:lnTo>
                  <a:pt x="4480" y="1851"/>
                </a:lnTo>
                <a:lnTo>
                  <a:pt x="4480" y="1849"/>
                </a:lnTo>
                <a:lnTo>
                  <a:pt x="4480" y="1847"/>
                </a:lnTo>
                <a:lnTo>
                  <a:pt x="4478" y="1847"/>
                </a:lnTo>
                <a:lnTo>
                  <a:pt x="4471" y="1845"/>
                </a:lnTo>
                <a:lnTo>
                  <a:pt x="4471" y="1845"/>
                </a:lnTo>
                <a:lnTo>
                  <a:pt x="4469" y="1845"/>
                </a:lnTo>
                <a:lnTo>
                  <a:pt x="4467" y="1845"/>
                </a:lnTo>
                <a:lnTo>
                  <a:pt x="4467" y="1847"/>
                </a:lnTo>
                <a:lnTo>
                  <a:pt x="4467" y="1847"/>
                </a:lnTo>
                <a:lnTo>
                  <a:pt x="4467" y="1847"/>
                </a:lnTo>
                <a:lnTo>
                  <a:pt x="4465" y="1847"/>
                </a:lnTo>
                <a:lnTo>
                  <a:pt x="4465" y="1849"/>
                </a:lnTo>
                <a:lnTo>
                  <a:pt x="4465" y="1849"/>
                </a:lnTo>
                <a:lnTo>
                  <a:pt x="4465" y="1851"/>
                </a:lnTo>
                <a:lnTo>
                  <a:pt x="4465" y="1851"/>
                </a:lnTo>
                <a:lnTo>
                  <a:pt x="4465" y="1853"/>
                </a:lnTo>
                <a:lnTo>
                  <a:pt x="4465" y="1851"/>
                </a:lnTo>
                <a:lnTo>
                  <a:pt x="4465" y="1851"/>
                </a:lnTo>
                <a:lnTo>
                  <a:pt x="4463" y="1853"/>
                </a:lnTo>
                <a:lnTo>
                  <a:pt x="4463" y="1853"/>
                </a:lnTo>
                <a:lnTo>
                  <a:pt x="4463" y="1849"/>
                </a:lnTo>
                <a:lnTo>
                  <a:pt x="4463" y="1847"/>
                </a:lnTo>
                <a:lnTo>
                  <a:pt x="4465" y="1845"/>
                </a:lnTo>
                <a:lnTo>
                  <a:pt x="4465" y="1845"/>
                </a:lnTo>
                <a:lnTo>
                  <a:pt x="4465" y="1843"/>
                </a:lnTo>
                <a:lnTo>
                  <a:pt x="4461" y="1841"/>
                </a:lnTo>
                <a:lnTo>
                  <a:pt x="4459" y="1839"/>
                </a:lnTo>
                <a:lnTo>
                  <a:pt x="4457" y="1837"/>
                </a:lnTo>
                <a:lnTo>
                  <a:pt x="4455" y="1835"/>
                </a:lnTo>
                <a:lnTo>
                  <a:pt x="4455" y="1835"/>
                </a:lnTo>
                <a:lnTo>
                  <a:pt x="4453" y="1832"/>
                </a:lnTo>
                <a:lnTo>
                  <a:pt x="4448" y="1832"/>
                </a:lnTo>
                <a:lnTo>
                  <a:pt x="4448" y="1830"/>
                </a:lnTo>
                <a:lnTo>
                  <a:pt x="4446" y="1830"/>
                </a:lnTo>
                <a:lnTo>
                  <a:pt x="4444" y="1830"/>
                </a:lnTo>
                <a:lnTo>
                  <a:pt x="4444" y="1832"/>
                </a:lnTo>
                <a:lnTo>
                  <a:pt x="4444" y="1832"/>
                </a:lnTo>
                <a:lnTo>
                  <a:pt x="4442" y="1835"/>
                </a:lnTo>
                <a:lnTo>
                  <a:pt x="4442" y="1837"/>
                </a:lnTo>
                <a:lnTo>
                  <a:pt x="4440" y="1835"/>
                </a:lnTo>
                <a:lnTo>
                  <a:pt x="4440" y="1835"/>
                </a:lnTo>
                <a:lnTo>
                  <a:pt x="4438" y="1835"/>
                </a:lnTo>
                <a:lnTo>
                  <a:pt x="4438" y="1835"/>
                </a:lnTo>
                <a:lnTo>
                  <a:pt x="4438" y="1837"/>
                </a:lnTo>
                <a:lnTo>
                  <a:pt x="4436" y="1835"/>
                </a:lnTo>
                <a:lnTo>
                  <a:pt x="4436" y="1832"/>
                </a:lnTo>
                <a:lnTo>
                  <a:pt x="4436" y="1832"/>
                </a:lnTo>
                <a:lnTo>
                  <a:pt x="4434" y="1832"/>
                </a:lnTo>
                <a:lnTo>
                  <a:pt x="4434" y="1835"/>
                </a:lnTo>
                <a:lnTo>
                  <a:pt x="4434" y="1835"/>
                </a:lnTo>
                <a:lnTo>
                  <a:pt x="4434" y="1837"/>
                </a:lnTo>
                <a:lnTo>
                  <a:pt x="4434" y="1837"/>
                </a:lnTo>
                <a:lnTo>
                  <a:pt x="4434" y="1837"/>
                </a:lnTo>
                <a:lnTo>
                  <a:pt x="4434" y="1839"/>
                </a:lnTo>
                <a:lnTo>
                  <a:pt x="4434" y="1841"/>
                </a:lnTo>
                <a:lnTo>
                  <a:pt x="4432" y="1841"/>
                </a:lnTo>
                <a:lnTo>
                  <a:pt x="4432" y="1843"/>
                </a:lnTo>
                <a:lnTo>
                  <a:pt x="4432" y="1843"/>
                </a:lnTo>
                <a:lnTo>
                  <a:pt x="4432" y="1841"/>
                </a:lnTo>
                <a:lnTo>
                  <a:pt x="4429" y="1841"/>
                </a:lnTo>
                <a:lnTo>
                  <a:pt x="4429" y="1841"/>
                </a:lnTo>
                <a:lnTo>
                  <a:pt x="4429" y="1841"/>
                </a:lnTo>
                <a:lnTo>
                  <a:pt x="4429" y="1841"/>
                </a:lnTo>
                <a:lnTo>
                  <a:pt x="4427" y="1841"/>
                </a:lnTo>
                <a:lnTo>
                  <a:pt x="4429" y="1841"/>
                </a:lnTo>
                <a:lnTo>
                  <a:pt x="4429" y="1839"/>
                </a:lnTo>
                <a:lnTo>
                  <a:pt x="4429" y="1837"/>
                </a:lnTo>
                <a:lnTo>
                  <a:pt x="4427" y="1837"/>
                </a:lnTo>
                <a:lnTo>
                  <a:pt x="4427" y="1837"/>
                </a:lnTo>
                <a:lnTo>
                  <a:pt x="4427" y="1839"/>
                </a:lnTo>
                <a:lnTo>
                  <a:pt x="4427" y="1841"/>
                </a:lnTo>
                <a:lnTo>
                  <a:pt x="4425" y="1841"/>
                </a:lnTo>
                <a:lnTo>
                  <a:pt x="4425" y="1841"/>
                </a:lnTo>
                <a:lnTo>
                  <a:pt x="4423" y="1841"/>
                </a:lnTo>
                <a:lnTo>
                  <a:pt x="4423" y="1843"/>
                </a:lnTo>
                <a:lnTo>
                  <a:pt x="4423" y="1843"/>
                </a:lnTo>
                <a:lnTo>
                  <a:pt x="4421" y="1843"/>
                </a:lnTo>
                <a:lnTo>
                  <a:pt x="4421" y="1845"/>
                </a:lnTo>
                <a:lnTo>
                  <a:pt x="4421" y="1847"/>
                </a:lnTo>
                <a:lnTo>
                  <a:pt x="4421" y="1847"/>
                </a:lnTo>
                <a:lnTo>
                  <a:pt x="4423" y="1849"/>
                </a:lnTo>
                <a:lnTo>
                  <a:pt x="4423" y="1849"/>
                </a:lnTo>
                <a:lnTo>
                  <a:pt x="4423" y="1849"/>
                </a:lnTo>
                <a:lnTo>
                  <a:pt x="4423" y="1849"/>
                </a:lnTo>
                <a:lnTo>
                  <a:pt x="4421" y="1849"/>
                </a:lnTo>
                <a:lnTo>
                  <a:pt x="4419" y="1849"/>
                </a:lnTo>
                <a:lnTo>
                  <a:pt x="4419" y="1847"/>
                </a:lnTo>
                <a:lnTo>
                  <a:pt x="4419" y="1849"/>
                </a:lnTo>
                <a:lnTo>
                  <a:pt x="4419" y="1849"/>
                </a:lnTo>
                <a:lnTo>
                  <a:pt x="4419" y="1849"/>
                </a:lnTo>
                <a:lnTo>
                  <a:pt x="4417" y="1849"/>
                </a:lnTo>
                <a:lnTo>
                  <a:pt x="4417" y="1851"/>
                </a:lnTo>
                <a:lnTo>
                  <a:pt x="4417" y="1851"/>
                </a:lnTo>
                <a:lnTo>
                  <a:pt x="4417" y="1851"/>
                </a:lnTo>
                <a:lnTo>
                  <a:pt x="4417" y="1853"/>
                </a:lnTo>
                <a:lnTo>
                  <a:pt x="4419" y="1853"/>
                </a:lnTo>
                <a:lnTo>
                  <a:pt x="4419" y="1853"/>
                </a:lnTo>
                <a:lnTo>
                  <a:pt x="4419" y="1853"/>
                </a:lnTo>
                <a:lnTo>
                  <a:pt x="4419" y="1856"/>
                </a:lnTo>
                <a:lnTo>
                  <a:pt x="4419" y="1856"/>
                </a:lnTo>
                <a:lnTo>
                  <a:pt x="4419" y="1853"/>
                </a:lnTo>
                <a:lnTo>
                  <a:pt x="4415" y="1851"/>
                </a:lnTo>
                <a:lnTo>
                  <a:pt x="4415" y="1851"/>
                </a:lnTo>
                <a:lnTo>
                  <a:pt x="4415" y="1853"/>
                </a:lnTo>
                <a:lnTo>
                  <a:pt x="4415" y="1853"/>
                </a:lnTo>
                <a:lnTo>
                  <a:pt x="4413" y="1853"/>
                </a:lnTo>
                <a:lnTo>
                  <a:pt x="4413" y="1856"/>
                </a:lnTo>
                <a:lnTo>
                  <a:pt x="4411" y="1856"/>
                </a:lnTo>
                <a:lnTo>
                  <a:pt x="4411" y="1856"/>
                </a:lnTo>
                <a:lnTo>
                  <a:pt x="4411" y="1858"/>
                </a:lnTo>
                <a:lnTo>
                  <a:pt x="4411" y="1860"/>
                </a:lnTo>
                <a:lnTo>
                  <a:pt x="4411" y="1860"/>
                </a:lnTo>
                <a:lnTo>
                  <a:pt x="4411" y="1862"/>
                </a:lnTo>
                <a:lnTo>
                  <a:pt x="4413" y="1860"/>
                </a:lnTo>
                <a:lnTo>
                  <a:pt x="4413" y="1860"/>
                </a:lnTo>
                <a:lnTo>
                  <a:pt x="4413" y="1862"/>
                </a:lnTo>
                <a:lnTo>
                  <a:pt x="4413" y="1862"/>
                </a:lnTo>
                <a:lnTo>
                  <a:pt x="4413" y="1864"/>
                </a:lnTo>
                <a:lnTo>
                  <a:pt x="4413" y="1864"/>
                </a:lnTo>
                <a:lnTo>
                  <a:pt x="4411" y="1864"/>
                </a:lnTo>
                <a:lnTo>
                  <a:pt x="4411" y="1864"/>
                </a:lnTo>
                <a:lnTo>
                  <a:pt x="4411" y="1864"/>
                </a:lnTo>
                <a:lnTo>
                  <a:pt x="4411" y="1866"/>
                </a:lnTo>
                <a:lnTo>
                  <a:pt x="4411" y="1868"/>
                </a:lnTo>
                <a:lnTo>
                  <a:pt x="4411" y="1868"/>
                </a:lnTo>
                <a:lnTo>
                  <a:pt x="4413" y="1868"/>
                </a:lnTo>
                <a:lnTo>
                  <a:pt x="4415" y="1868"/>
                </a:lnTo>
                <a:lnTo>
                  <a:pt x="4415" y="1868"/>
                </a:lnTo>
                <a:lnTo>
                  <a:pt x="4415" y="1868"/>
                </a:lnTo>
                <a:lnTo>
                  <a:pt x="4415" y="1868"/>
                </a:lnTo>
                <a:lnTo>
                  <a:pt x="4413" y="1868"/>
                </a:lnTo>
                <a:lnTo>
                  <a:pt x="4411" y="1868"/>
                </a:lnTo>
                <a:lnTo>
                  <a:pt x="4409" y="1868"/>
                </a:lnTo>
                <a:lnTo>
                  <a:pt x="4406" y="1868"/>
                </a:lnTo>
                <a:lnTo>
                  <a:pt x="4406" y="1866"/>
                </a:lnTo>
                <a:lnTo>
                  <a:pt x="4404" y="1866"/>
                </a:lnTo>
                <a:lnTo>
                  <a:pt x="4404" y="1866"/>
                </a:lnTo>
                <a:lnTo>
                  <a:pt x="4402" y="1868"/>
                </a:lnTo>
                <a:lnTo>
                  <a:pt x="4402" y="1868"/>
                </a:lnTo>
                <a:lnTo>
                  <a:pt x="4400" y="1866"/>
                </a:lnTo>
                <a:lnTo>
                  <a:pt x="4398" y="1866"/>
                </a:lnTo>
                <a:lnTo>
                  <a:pt x="4398" y="1866"/>
                </a:lnTo>
                <a:lnTo>
                  <a:pt x="4398" y="1868"/>
                </a:lnTo>
                <a:lnTo>
                  <a:pt x="4398" y="1868"/>
                </a:lnTo>
                <a:lnTo>
                  <a:pt x="4398" y="1870"/>
                </a:lnTo>
                <a:lnTo>
                  <a:pt x="4398" y="1870"/>
                </a:lnTo>
                <a:lnTo>
                  <a:pt x="4396" y="1870"/>
                </a:lnTo>
                <a:lnTo>
                  <a:pt x="4398" y="1870"/>
                </a:lnTo>
                <a:lnTo>
                  <a:pt x="4398" y="1872"/>
                </a:lnTo>
                <a:lnTo>
                  <a:pt x="4400" y="1874"/>
                </a:lnTo>
                <a:lnTo>
                  <a:pt x="4400" y="1874"/>
                </a:lnTo>
                <a:lnTo>
                  <a:pt x="4400" y="1877"/>
                </a:lnTo>
                <a:lnTo>
                  <a:pt x="4402" y="1877"/>
                </a:lnTo>
                <a:lnTo>
                  <a:pt x="4402" y="1877"/>
                </a:lnTo>
                <a:lnTo>
                  <a:pt x="4402" y="1877"/>
                </a:lnTo>
                <a:lnTo>
                  <a:pt x="4402" y="1879"/>
                </a:lnTo>
                <a:lnTo>
                  <a:pt x="4402" y="1879"/>
                </a:lnTo>
                <a:lnTo>
                  <a:pt x="4400" y="1879"/>
                </a:lnTo>
                <a:lnTo>
                  <a:pt x="4400" y="1879"/>
                </a:lnTo>
                <a:lnTo>
                  <a:pt x="4398" y="1879"/>
                </a:lnTo>
                <a:lnTo>
                  <a:pt x="4398" y="1879"/>
                </a:lnTo>
                <a:lnTo>
                  <a:pt x="4398" y="1879"/>
                </a:lnTo>
                <a:lnTo>
                  <a:pt x="4398" y="1881"/>
                </a:lnTo>
                <a:lnTo>
                  <a:pt x="4398" y="1883"/>
                </a:lnTo>
                <a:lnTo>
                  <a:pt x="4398" y="1885"/>
                </a:lnTo>
                <a:lnTo>
                  <a:pt x="4398" y="1885"/>
                </a:lnTo>
                <a:lnTo>
                  <a:pt x="4398" y="1885"/>
                </a:lnTo>
                <a:lnTo>
                  <a:pt x="4396" y="1883"/>
                </a:lnTo>
                <a:lnTo>
                  <a:pt x="4396" y="1883"/>
                </a:lnTo>
                <a:lnTo>
                  <a:pt x="4394" y="1879"/>
                </a:lnTo>
                <a:lnTo>
                  <a:pt x="4392" y="1877"/>
                </a:lnTo>
                <a:lnTo>
                  <a:pt x="4390" y="1872"/>
                </a:lnTo>
                <a:lnTo>
                  <a:pt x="4390" y="1870"/>
                </a:lnTo>
                <a:lnTo>
                  <a:pt x="4388" y="1868"/>
                </a:lnTo>
                <a:lnTo>
                  <a:pt x="4388" y="1870"/>
                </a:lnTo>
                <a:lnTo>
                  <a:pt x="4385" y="1872"/>
                </a:lnTo>
                <a:lnTo>
                  <a:pt x="4385" y="1874"/>
                </a:lnTo>
                <a:lnTo>
                  <a:pt x="4383" y="1877"/>
                </a:lnTo>
                <a:lnTo>
                  <a:pt x="4383" y="1877"/>
                </a:lnTo>
                <a:lnTo>
                  <a:pt x="4381" y="1877"/>
                </a:lnTo>
                <a:lnTo>
                  <a:pt x="4379" y="1879"/>
                </a:lnTo>
                <a:lnTo>
                  <a:pt x="4379" y="1879"/>
                </a:lnTo>
                <a:lnTo>
                  <a:pt x="4377" y="1883"/>
                </a:lnTo>
                <a:lnTo>
                  <a:pt x="4377" y="1883"/>
                </a:lnTo>
                <a:lnTo>
                  <a:pt x="4377" y="1885"/>
                </a:lnTo>
                <a:lnTo>
                  <a:pt x="4377" y="1889"/>
                </a:lnTo>
                <a:lnTo>
                  <a:pt x="4379" y="1891"/>
                </a:lnTo>
                <a:lnTo>
                  <a:pt x="4379" y="1891"/>
                </a:lnTo>
                <a:lnTo>
                  <a:pt x="4381" y="1893"/>
                </a:lnTo>
                <a:lnTo>
                  <a:pt x="4379" y="1893"/>
                </a:lnTo>
                <a:lnTo>
                  <a:pt x="4379" y="1895"/>
                </a:lnTo>
                <a:lnTo>
                  <a:pt x="4375" y="1897"/>
                </a:lnTo>
                <a:lnTo>
                  <a:pt x="4373" y="1900"/>
                </a:lnTo>
                <a:lnTo>
                  <a:pt x="4373" y="1900"/>
                </a:lnTo>
                <a:lnTo>
                  <a:pt x="4371" y="1902"/>
                </a:lnTo>
                <a:lnTo>
                  <a:pt x="4371" y="1904"/>
                </a:lnTo>
                <a:lnTo>
                  <a:pt x="4369" y="1906"/>
                </a:lnTo>
                <a:lnTo>
                  <a:pt x="4369" y="1908"/>
                </a:lnTo>
                <a:lnTo>
                  <a:pt x="4365" y="1912"/>
                </a:lnTo>
                <a:lnTo>
                  <a:pt x="4362" y="1914"/>
                </a:lnTo>
                <a:lnTo>
                  <a:pt x="4360" y="1916"/>
                </a:lnTo>
                <a:lnTo>
                  <a:pt x="4358" y="1916"/>
                </a:lnTo>
                <a:lnTo>
                  <a:pt x="4352" y="1921"/>
                </a:lnTo>
                <a:lnTo>
                  <a:pt x="4350" y="1921"/>
                </a:lnTo>
                <a:lnTo>
                  <a:pt x="4344" y="1921"/>
                </a:lnTo>
                <a:lnTo>
                  <a:pt x="4339" y="1923"/>
                </a:lnTo>
                <a:lnTo>
                  <a:pt x="4337" y="1923"/>
                </a:lnTo>
                <a:lnTo>
                  <a:pt x="4333" y="1923"/>
                </a:lnTo>
                <a:lnTo>
                  <a:pt x="4329" y="1927"/>
                </a:lnTo>
                <a:lnTo>
                  <a:pt x="4325" y="1927"/>
                </a:lnTo>
                <a:lnTo>
                  <a:pt x="4321" y="1927"/>
                </a:lnTo>
                <a:lnTo>
                  <a:pt x="4318" y="1929"/>
                </a:lnTo>
                <a:lnTo>
                  <a:pt x="4314" y="1931"/>
                </a:lnTo>
                <a:lnTo>
                  <a:pt x="4312" y="1931"/>
                </a:lnTo>
                <a:lnTo>
                  <a:pt x="4308" y="1933"/>
                </a:lnTo>
                <a:lnTo>
                  <a:pt x="4308" y="1933"/>
                </a:lnTo>
                <a:lnTo>
                  <a:pt x="4304" y="1931"/>
                </a:lnTo>
                <a:lnTo>
                  <a:pt x="4302" y="1931"/>
                </a:lnTo>
                <a:lnTo>
                  <a:pt x="4300" y="1931"/>
                </a:lnTo>
                <a:lnTo>
                  <a:pt x="4297" y="1931"/>
                </a:lnTo>
                <a:lnTo>
                  <a:pt x="4297" y="1933"/>
                </a:lnTo>
                <a:lnTo>
                  <a:pt x="4289" y="1937"/>
                </a:lnTo>
                <a:lnTo>
                  <a:pt x="4287" y="1939"/>
                </a:lnTo>
                <a:lnTo>
                  <a:pt x="4285" y="1941"/>
                </a:lnTo>
                <a:lnTo>
                  <a:pt x="4283" y="1941"/>
                </a:lnTo>
                <a:lnTo>
                  <a:pt x="4281" y="1944"/>
                </a:lnTo>
                <a:lnTo>
                  <a:pt x="4277" y="1946"/>
                </a:lnTo>
                <a:lnTo>
                  <a:pt x="4272" y="1948"/>
                </a:lnTo>
                <a:lnTo>
                  <a:pt x="4270" y="1950"/>
                </a:lnTo>
                <a:lnTo>
                  <a:pt x="4268" y="1952"/>
                </a:lnTo>
                <a:lnTo>
                  <a:pt x="4266" y="1956"/>
                </a:lnTo>
                <a:lnTo>
                  <a:pt x="4264" y="1956"/>
                </a:lnTo>
                <a:lnTo>
                  <a:pt x="4264" y="1958"/>
                </a:lnTo>
                <a:lnTo>
                  <a:pt x="4262" y="1958"/>
                </a:lnTo>
                <a:lnTo>
                  <a:pt x="4262" y="1958"/>
                </a:lnTo>
                <a:lnTo>
                  <a:pt x="4262" y="1956"/>
                </a:lnTo>
                <a:lnTo>
                  <a:pt x="4260" y="1954"/>
                </a:lnTo>
                <a:lnTo>
                  <a:pt x="4262" y="1950"/>
                </a:lnTo>
                <a:lnTo>
                  <a:pt x="4262" y="1950"/>
                </a:lnTo>
                <a:lnTo>
                  <a:pt x="4260" y="1950"/>
                </a:lnTo>
                <a:lnTo>
                  <a:pt x="4258" y="1952"/>
                </a:lnTo>
                <a:lnTo>
                  <a:pt x="4256" y="1956"/>
                </a:lnTo>
                <a:lnTo>
                  <a:pt x="4256" y="1962"/>
                </a:lnTo>
                <a:lnTo>
                  <a:pt x="4256" y="1965"/>
                </a:lnTo>
                <a:lnTo>
                  <a:pt x="4256" y="1967"/>
                </a:lnTo>
                <a:lnTo>
                  <a:pt x="4256" y="1967"/>
                </a:lnTo>
                <a:lnTo>
                  <a:pt x="4256" y="1971"/>
                </a:lnTo>
                <a:lnTo>
                  <a:pt x="4256" y="1971"/>
                </a:lnTo>
                <a:lnTo>
                  <a:pt x="4256" y="1973"/>
                </a:lnTo>
                <a:lnTo>
                  <a:pt x="4253" y="1979"/>
                </a:lnTo>
                <a:lnTo>
                  <a:pt x="4251" y="1981"/>
                </a:lnTo>
                <a:lnTo>
                  <a:pt x="4251" y="1983"/>
                </a:lnTo>
                <a:lnTo>
                  <a:pt x="4251" y="1986"/>
                </a:lnTo>
                <a:lnTo>
                  <a:pt x="4251" y="1990"/>
                </a:lnTo>
                <a:lnTo>
                  <a:pt x="4251" y="1992"/>
                </a:lnTo>
                <a:lnTo>
                  <a:pt x="4253" y="1992"/>
                </a:lnTo>
                <a:lnTo>
                  <a:pt x="4253" y="1998"/>
                </a:lnTo>
                <a:lnTo>
                  <a:pt x="4256" y="2000"/>
                </a:lnTo>
                <a:lnTo>
                  <a:pt x="4260" y="2006"/>
                </a:lnTo>
                <a:lnTo>
                  <a:pt x="4262" y="2011"/>
                </a:lnTo>
                <a:lnTo>
                  <a:pt x="4262" y="2013"/>
                </a:lnTo>
                <a:lnTo>
                  <a:pt x="4262" y="2015"/>
                </a:lnTo>
                <a:lnTo>
                  <a:pt x="4262" y="2017"/>
                </a:lnTo>
                <a:lnTo>
                  <a:pt x="4262" y="2017"/>
                </a:lnTo>
                <a:lnTo>
                  <a:pt x="4260" y="2019"/>
                </a:lnTo>
                <a:lnTo>
                  <a:pt x="4260" y="2017"/>
                </a:lnTo>
                <a:lnTo>
                  <a:pt x="4258" y="2017"/>
                </a:lnTo>
                <a:lnTo>
                  <a:pt x="4258" y="2013"/>
                </a:lnTo>
                <a:lnTo>
                  <a:pt x="4258" y="2013"/>
                </a:lnTo>
                <a:lnTo>
                  <a:pt x="4256" y="2015"/>
                </a:lnTo>
                <a:lnTo>
                  <a:pt x="4256" y="2015"/>
                </a:lnTo>
                <a:lnTo>
                  <a:pt x="4256" y="2015"/>
                </a:lnTo>
                <a:lnTo>
                  <a:pt x="4256" y="2015"/>
                </a:lnTo>
                <a:lnTo>
                  <a:pt x="4256" y="2013"/>
                </a:lnTo>
                <a:lnTo>
                  <a:pt x="4256" y="2013"/>
                </a:lnTo>
                <a:lnTo>
                  <a:pt x="4256" y="2011"/>
                </a:lnTo>
                <a:lnTo>
                  <a:pt x="4253" y="2009"/>
                </a:lnTo>
                <a:lnTo>
                  <a:pt x="4253" y="2006"/>
                </a:lnTo>
                <a:lnTo>
                  <a:pt x="4251" y="2006"/>
                </a:lnTo>
                <a:lnTo>
                  <a:pt x="4251" y="2006"/>
                </a:lnTo>
                <a:lnTo>
                  <a:pt x="4251" y="2009"/>
                </a:lnTo>
                <a:lnTo>
                  <a:pt x="4251" y="2011"/>
                </a:lnTo>
                <a:lnTo>
                  <a:pt x="4253" y="2015"/>
                </a:lnTo>
                <a:lnTo>
                  <a:pt x="4256" y="2017"/>
                </a:lnTo>
                <a:lnTo>
                  <a:pt x="4256" y="2017"/>
                </a:lnTo>
                <a:lnTo>
                  <a:pt x="4258" y="2017"/>
                </a:lnTo>
                <a:lnTo>
                  <a:pt x="4258" y="2021"/>
                </a:lnTo>
                <a:lnTo>
                  <a:pt x="4256" y="2021"/>
                </a:lnTo>
                <a:lnTo>
                  <a:pt x="4256" y="2021"/>
                </a:lnTo>
                <a:lnTo>
                  <a:pt x="4253" y="2021"/>
                </a:lnTo>
                <a:lnTo>
                  <a:pt x="4253" y="2019"/>
                </a:lnTo>
                <a:lnTo>
                  <a:pt x="4251" y="2015"/>
                </a:lnTo>
                <a:lnTo>
                  <a:pt x="4251" y="2015"/>
                </a:lnTo>
                <a:lnTo>
                  <a:pt x="4249" y="2015"/>
                </a:lnTo>
                <a:lnTo>
                  <a:pt x="4249" y="2015"/>
                </a:lnTo>
                <a:lnTo>
                  <a:pt x="4249" y="2017"/>
                </a:lnTo>
                <a:lnTo>
                  <a:pt x="4249" y="2017"/>
                </a:lnTo>
                <a:lnTo>
                  <a:pt x="4249" y="2017"/>
                </a:lnTo>
                <a:lnTo>
                  <a:pt x="4249" y="2015"/>
                </a:lnTo>
                <a:lnTo>
                  <a:pt x="4247" y="2015"/>
                </a:lnTo>
                <a:lnTo>
                  <a:pt x="4247" y="2015"/>
                </a:lnTo>
                <a:lnTo>
                  <a:pt x="4247" y="2017"/>
                </a:lnTo>
                <a:lnTo>
                  <a:pt x="4249" y="2019"/>
                </a:lnTo>
                <a:lnTo>
                  <a:pt x="4256" y="2025"/>
                </a:lnTo>
                <a:lnTo>
                  <a:pt x="4260" y="2034"/>
                </a:lnTo>
                <a:lnTo>
                  <a:pt x="4260" y="2036"/>
                </a:lnTo>
                <a:lnTo>
                  <a:pt x="4262" y="2044"/>
                </a:lnTo>
                <a:lnTo>
                  <a:pt x="4262" y="2044"/>
                </a:lnTo>
                <a:lnTo>
                  <a:pt x="4264" y="2048"/>
                </a:lnTo>
                <a:lnTo>
                  <a:pt x="4266" y="2053"/>
                </a:lnTo>
                <a:lnTo>
                  <a:pt x="4268" y="2055"/>
                </a:lnTo>
                <a:lnTo>
                  <a:pt x="4268" y="2055"/>
                </a:lnTo>
                <a:lnTo>
                  <a:pt x="4268" y="2057"/>
                </a:lnTo>
                <a:lnTo>
                  <a:pt x="4272" y="2061"/>
                </a:lnTo>
                <a:lnTo>
                  <a:pt x="4272" y="2065"/>
                </a:lnTo>
                <a:lnTo>
                  <a:pt x="4272" y="2067"/>
                </a:lnTo>
                <a:lnTo>
                  <a:pt x="4272" y="2071"/>
                </a:lnTo>
                <a:lnTo>
                  <a:pt x="4272" y="2076"/>
                </a:lnTo>
                <a:lnTo>
                  <a:pt x="4274" y="2078"/>
                </a:lnTo>
                <a:lnTo>
                  <a:pt x="4274" y="2084"/>
                </a:lnTo>
                <a:lnTo>
                  <a:pt x="4277" y="2088"/>
                </a:lnTo>
                <a:lnTo>
                  <a:pt x="4279" y="2090"/>
                </a:lnTo>
                <a:lnTo>
                  <a:pt x="4281" y="2095"/>
                </a:lnTo>
                <a:lnTo>
                  <a:pt x="4283" y="2101"/>
                </a:lnTo>
                <a:lnTo>
                  <a:pt x="4285" y="2105"/>
                </a:lnTo>
                <a:lnTo>
                  <a:pt x="4285" y="2113"/>
                </a:lnTo>
                <a:lnTo>
                  <a:pt x="4285" y="2115"/>
                </a:lnTo>
                <a:lnTo>
                  <a:pt x="4283" y="2115"/>
                </a:lnTo>
                <a:lnTo>
                  <a:pt x="4283" y="2118"/>
                </a:lnTo>
                <a:lnTo>
                  <a:pt x="4283" y="2122"/>
                </a:lnTo>
                <a:lnTo>
                  <a:pt x="4283" y="2126"/>
                </a:lnTo>
                <a:lnTo>
                  <a:pt x="4283" y="2128"/>
                </a:lnTo>
                <a:lnTo>
                  <a:pt x="4281" y="2130"/>
                </a:lnTo>
                <a:lnTo>
                  <a:pt x="4279" y="2132"/>
                </a:lnTo>
                <a:lnTo>
                  <a:pt x="4277" y="2132"/>
                </a:lnTo>
                <a:lnTo>
                  <a:pt x="4274" y="2132"/>
                </a:lnTo>
                <a:lnTo>
                  <a:pt x="4274" y="2130"/>
                </a:lnTo>
                <a:lnTo>
                  <a:pt x="4274" y="2136"/>
                </a:lnTo>
                <a:lnTo>
                  <a:pt x="4272" y="2139"/>
                </a:lnTo>
                <a:lnTo>
                  <a:pt x="4274" y="2141"/>
                </a:lnTo>
                <a:lnTo>
                  <a:pt x="4274" y="2143"/>
                </a:lnTo>
                <a:lnTo>
                  <a:pt x="4277" y="2145"/>
                </a:lnTo>
                <a:lnTo>
                  <a:pt x="4277" y="2143"/>
                </a:lnTo>
                <a:lnTo>
                  <a:pt x="4279" y="2143"/>
                </a:lnTo>
                <a:lnTo>
                  <a:pt x="4283" y="2145"/>
                </a:lnTo>
                <a:lnTo>
                  <a:pt x="4285" y="2147"/>
                </a:lnTo>
                <a:lnTo>
                  <a:pt x="4287" y="2151"/>
                </a:lnTo>
                <a:lnTo>
                  <a:pt x="4291" y="2153"/>
                </a:lnTo>
                <a:lnTo>
                  <a:pt x="4295" y="2155"/>
                </a:lnTo>
                <a:lnTo>
                  <a:pt x="4302" y="2155"/>
                </a:lnTo>
                <a:lnTo>
                  <a:pt x="4304" y="2155"/>
                </a:lnTo>
                <a:lnTo>
                  <a:pt x="4312" y="2157"/>
                </a:lnTo>
                <a:lnTo>
                  <a:pt x="4312" y="2155"/>
                </a:lnTo>
                <a:lnTo>
                  <a:pt x="4314" y="2155"/>
                </a:lnTo>
                <a:lnTo>
                  <a:pt x="4316" y="2155"/>
                </a:lnTo>
                <a:lnTo>
                  <a:pt x="4318" y="2155"/>
                </a:lnTo>
                <a:lnTo>
                  <a:pt x="4325" y="2151"/>
                </a:lnTo>
                <a:lnTo>
                  <a:pt x="4331" y="2147"/>
                </a:lnTo>
                <a:lnTo>
                  <a:pt x="4333" y="2147"/>
                </a:lnTo>
                <a:lnTo>
                  <a:pt x="4335" y="2147"/>
                </a:lnTo>
                <a:lnTo>
                  <a:pt x="4337" y="2145"/>
                </a:lnTo>
                <a:lnTo>
                  <a:pt x="4341" y="2141"/>
                </a:lnTo>
                <a:lnTo>
                  <a:pt x="4341" y="2139"/>
                </a:lnTo>
                <a:lnTo>
                  <a:pt x="4344" y="2139"/>
                </a:lnTo>
                <a:lnTo>
                  <a:pt x="4350" y="2139"/>
                </a:lnTo>
                <a:lnTo>
                  <a:pt x="4352" y="2139"/>
                </a:lnTo>
                <a:lnTo>
                  <a:pt x="4354" y="2136"/>
                </a:lnTo>
                <a:lnTo>
                  <a:pt x="4358" y="2136"/>
                </a:lnTo>
                <a:lnTo>
                  <a:pt x="4367" y="2136"/>
                </a:lnTo>
                <a:lnTo>
                  <a:pt x="4371" y="2136"/>
                </a:lnTo>
                <a:lnTo>
                  <a:pt x="4375" y="2136"/>
                </a:lnTo>
                <a:lnTo>
                  <a:pt x="4375" y="2136"/>
                </a:lnTo>
                <a:lnTo>
                  <a:pt x="4377" y="2139"/>
                </a:lnTo>
                <a:lnTo>
                  <a:pt x="4385" y="2136"/>
                </a:lnTo>
                <a:lnTo>
                  <a:pt x="4390" y="2136"/>
                </a:lnTo>
                <a:lnTo>
                  <a:pt x="4390" y="2136"/>
                </a:lnTo>
                <a:lnTo>
                  <a:pt x="4392" y="2139"/>
                </a:lnTo>
                <a:lnTo>
                  <a:pt x="4396" y="2136"/>
                </a:lnTo>
                <a:lnTo>
                  <a:pt x="4396" y="2136"/>
                </a:lnTo>
                <a:lnTo>
                  <a:pt x="4398" y="2136"/>
                </a:lnTo>
                <a:lnTo>
                  <a:pt x="4402" y="2132"/>
                </a:lnTo>
                <a:lnTo>
                  <a:pt x="4404" y="2130"/>
                </a:lnTo>
                <a:lnTo>
                  <a:pt x="4406" y="2124"/>
                </a:lnTo>
                <a:lnTo>
                  <a:pt x="4409" y="2122"/>
                </a:lnTo>
                <a:lnTo>
                  <a:pt x="4409" y="2122"/>
                </a:lnTo>
                <a:lnTo>
                  <a:pt x="4413" y="2122"/>
                </a:lnTo>
                <a:lnTo>
                  <a:pt x="4415" y="2120"/>
                </a:lnTo>
                <a:lnTo>
                  <a:pt x="4423" y="2115"/>
                </a:lnTo>
                <a:lnTo>
                  <a:pt x="4425" y="2115"/>
                </a:lnTo>
                <a:lnTo>
                  <a:pt x="4427" y="2115"/>
                </a:lnTo>
                <a:lnTo>
                  <a:pt x="4432" y="2111"/>
                </a:lnTo>
                <a:lnTo>
                  <a:pt x="4436" y="2111"/>
                </a:lnTo>
                <a:lnTo>
                  <a:pt x="4444" y="2111"/>
                </a:lnTo>
                <a:lnTo>
                  <a:pt x="4448" y="2111"/>
                </a:lnTo>
                <a:lnTo>
                  <a:pt x="4453" y="2111"/>
                </a:lnTo>
                <a:lnTo>
                  <a:pt x="4457" y="2109"/>
                </a:lnTo>
                <a:lnTo>
                  <a:pt x="4463" y="2107"/>
                </a:lnTo>
                <a:lnTo>
                  <a:pt x="4469" y="2105"/>
                </a:lnTo>
                <a:lnTo>
                  <a:pt x="4476" y="2101"/>
                </a:lnTo>
                <a:lnTo>
                  <a:pt x="4480" y="2101"/>
                </a:lnTo>
                <a:lnTo>
                  <a:pt x="4484" y="2101"/>
                </a:lnTo>
                <a:lnTo>
                  <a:pt x="4492" y="2101"/>
                </a:lnTo>
                <a:lnTo>
                  <a:pt x="4503" y="2101"/>
                </a:lnTo>
                <a:lnTo>
                  <a:pt x="4505" y="2099"/>
                </a:lnTo>
                <a:lnTo>
                  <a:pt x="4507" y="2099"/>
                </a:lnTo>
                <a:lnTo>
                  <a:pt x="4507" y="2099"/>
                </a:lnTo>
                <a:lnTo>
                  <a:pt x="4509" y="2099"/>
                </a:lnTo>
                <a:lnTo>
                  <a:pt x="4511" y="2099"/>
                </a:lnTo>
                <a:lnTo>
                  <a:pt x="4515" y="2101"/>
                </a:lnTo>
                <a:lnTo>
                  <a:pt x="4524" y="2107"/>
                </a:lnTo>
                <a:lnTo>
                  <a:pt x="4524" y="2107"/>
                </a:lnTo>
                <a:lnTo>
                  <a:pt x="4530" y="2105"/>
                </a:lnTo>
                <a:lnTo>
                  <a:pt x="4530" y="2105"/>
                </a:lnTo>
                <a:lnTo>
                  <a:pt x="4538" y="2109"/>
                </a:lnTo>
                <a:lnTo>
                  <a:pt x="4541" y="2109"/>
                </a:lnTo>
                <a:lnTo>
                  <a:pt x="4543" y="2109"/>
                </a:lnTo>
                <a:lnTo>
                  <a:pt x="4545" y="2109"/>
                </a:lnTo>
                <a:lnTo>
                  <a:pt x="4547" y="2111"/>
                </a:lnTo>
                <a:lnTo>
                  <a:pt x="4549" y="2113"/>
                </a:lnTo>
                <a:lnTo>
                  <a:pt x="4553" y="2115"/>
                </a:lnTo>
                <a:lnTo>
                  <a:pt x="4553" y="2118"/>
                </a:lnTo>
                <a:lnTo>
                  <a:pt x="4553" y="2118"/>
                </a:lnTo>
                <a:lnTo>
                  <a:pt x="4551" y="2118"/>
                </a:lnTo>
                <a:lnTo>
                  <a:pt x="4551" y="2118"/>
                </a:lnTo>
                <a:lnTo>
                  <a:pt x="4551" y="2122"/>
                </a:lnTo>
                <a:lnTo>
                  <a:pt x="4553" y="2126"/>
                </a:lnTo>
                <a:lnTo>
                  <a:pt x="4557" y="2126"/>
                </a:lnTo>
                <a:lnTo>
                  <a:pt x="4559" y="2126"/>
                </a:lnTo>
                <a:lnTo>
                  <a:pt x="4561" y="2128"/>
                </a:lnTo>
                <a:lnTo>
                  <a:pt x="4561" y="2130"/>
                </a:lnTo>
                <a:lnTo>
                  <a:pt x="4561" y="2132"/>
                </a:lnTo>
                <a:lnTo>
                  <a:pt x="4564" y="2134"/>
                </a:lnTo>
                <a:lnTo>
                  <a:pt x="4566" y="2136"/>
                </a:lnTo>
                <a:lnTo>
                  <a:pt x="4566" y="2139"/>
                </a:lnTo>
                <a:lnTo>
                  <a:pt x="4568" y="2141"/>
                </a:lnTo>
                <a:lnTo>
                  <a:pt x="4568" y="2143"/>
                </a:lnTo>
                <a:lnTo>
                  <a:pt x="4570" y="2145"/>
                </a:lnTo>
                <a:lnTo>
                  <a:pt x="4570" y="2149"/>
                </a:lnTo>
                <a:lnTo>
                  <a:pt x="4570" y="2149"/>
                </a:lnTo>
                <a:lnTo>
                  <a:pt x="4570" y="2149"/>
                </a:lnTo>
                <a:lnTo>
                  <a:pt x="4568" y="2147"/>
                </a:lnTo>
                <a:lnTo>
                  <a:pt x="4566" y="2147"/>
                </a:lnTo>
                <a:lnTo>
                  <a:pt x="4566" y="2147"/>
                </a:lnTo>
                <a:lnTo>
                  <a:pt x="4566" y="2147"/>
                </a:lnTo>
                <a:lnTo>
                  <a:pt x="4566" y="2149"/>
                </a:lnTo>
                <a:lnTo>
                  <a:pt x="4566" y="2147"/>
                </a:lnTo>
                <a:lnTo>
                  <a:pt x="4568" y="2147"/>
                </a:lnTo>
                <a:lnTo>
                  <a:pt x="4568" y="2149"/>
                </a:lnTo>
                <a:lnTo>
                  <a:pt x="4570" y="2151"/>
                </a:lnTo>
                <a:lnTo>
                  <a:pt x="4570" y="2151"/>
                </a:lnTo>
                <a:lnTo>
                  <a:pt x="4572" y="2153"/>
                </a:lnTo>
                <a:lnTo>
                  <a:pt x="4574" y="2153"/>
                </a:lnTo>
                <a:lnTo>
                  <a:pt x="4574" y="2153"/>
                </a:lnTo>
                <a:lnTo>
                  <a:pt x="4576" y="2153"/>
                </a:lnTo>
                <a:lnTo>
                  <a:pt x="4578" y="2155"/>
                </a:lnTo>
                <a:lnTo>
                  <a:pt x="4578" y="2153"/>
                </a:lnTo>
                <a:lnTo>
                  <a:pt x="4578" y="2151"/>
                </a:lnTo>
                <a:lnTo>
                  <a:pt x="4576" y="2151"/>
                </a:lnTo>
                <a:lnTo>
                  <a:pt x="4576" y="2149"/>
                </a:lnTo>
                <a:lnTo>
                  <a:pt x="4578" y="2149"/>
                </a:lnTo>
                <a:lnTo>
                  <a:pt x="4578" y="2147"/>
                </a:lnTo>
                <a:lnTo>
                  <a:pt x="4580" y="2145"/>
                </a:lnTo>
                <a:lnTo>
                  <a:pt x="4585" y="2139"/>
                </a:lnTo>
                <a:lnTo>
                  <a:pt x="4587" y="2139"/>
                </a:lnTo>
                <a:lnTo>
                  <a:pt x="4587" y="2136"/>
                </a:lnTo>
                <a:lnTo>
                  <a:pt x="4589" y="2136"/>
                </a:lnTo>
                <a:lnTo>
                  <a:pt x="4591" y="2134"/>
                </a:lnTo>
                <a:lnTo>
                  <a:pt x="4593" y="2134"/>
                </a:lnTo>
                <a:lnTo>
                  <a:pt x="4595" y="2134"/>
                </a:lnTo>
                <a:lnTo>
                  <a:pt x="4595" y="2132"/>
                </a:lnTo>
                <a:lnTo>
                  <a:pt x="4597" y="2130"/>
                </a:lnTo>
                <a:lnTo>
                  <a:pt x="4599" y="2126"/>
                </a:lnTo>
                <a:lnTo>
                  <a:pt x="4599" y="2124"/>
                </a:lnTo>
                <a:lnTo>
                  <a:pt x="4601" y="2122"/>
                </a:lnTo>
                <a:lnTo>
                  <a:pt x="4603" y="2120"/>
                </a:lnTo>
                <a:lnTo>
                  <a:pt x="4603" y="2118"/>
                </a:lnTo>
                <a:lnTo>
                  <a:pt x="4603" y="2115"/>
                </a:lnTo>
                <a:lnTo>
                  <a:pt x="4605" y="2118"/>
                </a:lnTo>
                <a:lnTo>
                  <a:pt x="4605" y="2120"/>
                </a:lnTo>
                <a:lnTo>
                  <a:pt x="4608" y="2124"/>
                </a:lnTo>
                <a:lnTo>
                  <a:pt x="4605" y="2126"/>
                </a:lnTo>
                <a:lnTo>
                  <a:pt x="4605" y="2126"/>
                </a:lnTo>
                <a:lnTo>
                  <a:pt x="4605" y="2128"/>
                </a:lnTo>
                <a:lnTo>
                  <a:pt x="4605" y="2130"/>
                </a:lnTo>
                <a:lnTo>
                  <a:pt x="4605" y="2132"/>
                </a:lnTo>
                <a:lnTo>
                  <a:pt x="4603" y="2134"/>
                </a:lnTo>
                <a:lnTo>
                  <a:pt x="4601" y="2136"/>
                </a:lnTo>
                <a:lnTo>
                  <a:pt x="4599" y="2141"/>
                </a:lnTo>
                <a:lnTo>
                  <a:pt x="4599" y="2143"/>
                </a:lnTo>
                <a:lnTo>
                  <a:pt x="4599" y="2145"/>
                </a:lnTo>
                <a:lnTo>
                  <a:pt x="4599" y="2147"/>
                </a:lnTo>
                <a:lnTo>
                  <a:pt x="4599" y="2149"/>
                </a:lnTo>
                <a:lnTo>
                  <a:pt x="4599" y="2151"/>
                </a:lnTo>
                <a:lnTo>
                  <a:pt x="4597" y="2153"/>
                </a:lnTo>
                <a:lnTo>
                  <a:pt x="4597" y="2153"/>
                </a:lnTo>
                <a:lnTo>
                  <a:pt x="4597" y="2153"/>
                </a:lnTo>
                <a:lnTo>
                  <a:pt x="4595" y="2153"/>
                </a:lnTo>
                <a:lnTo>
                  <a:pt x="4593" y="2153"/>
                </a:lnTo>
                <a:lnTo>
                  <a:pt x="4591" y="2160"/>
                </a:lnTo>
                <a:lnTo>
                  <a:pt x="4593" y="2160"/>
                </a:lnTo>
                <a:lnTo>
                  <a:pt x="4593" y="2160"/>
                </a:lnTo>
                <a:lnTo>
                  <a:pt x="4595" y="2160"/>
                </a:lnTo>
                <a:lnTo>
                  <a:pt x="4597" y="2157"/>
                </a:lnTo>
                <a:lnTo>
                  <a:pt x="4599" y="2157"/>
                </a:lnTo>
                <a:lnTo>
                  <a:pt x="4601" y="2157"/>
                </a:lnTo>
                <a:lnTo>
                  <a:pt x="4603" y="2157"/>
                </a:lnTo>
                <a:lnTo>
                  <a:pt x="4605" y="2151"/>
                </a:lnTo>
                <a:lnTo>
                  <a:pt x="4605" y="2147"/>
                </a:lnTo>
                <a:lnTo>
                  <a:pt x="4608" y="2145"/>
                </a:lnTo>
                <a:lnTo>
                  <a:pt x="4608" y="2143"/>
                </a:lnTo>
                <a:lnTo>
                  <a:pt x="4608" y="2141"/>
                </a:lnTo>
                <a:lnTo>
                  <a:pt x="4610" y="2143"/>
                </a:lnTo>
                <a:lnTo>
                  <a:pt x="4612" y="2145"/>
                </a:lnTo>
                <a:lnTo>
                  <a:pt x="4614" y="2149"/>
                </a:lnTo>
                <a:lnTo>
                  <a:pt x="4614" y="2151"/>
                </a:lnTo>
                <a:lnTo>
                  <a:pt x="4614" y="2155"/>
                </a:lnTo>
                <a:lnTo>
                  <a:pt x="4612" y="2160"/>
                </a:lnTo>
                <a:lnTo>
                  <a:pt x="4612" y="2162"/>
                </a:lnTo>
                <a:lnTo>
                  <a:pt x="4610" y="2164"/>
                </a:lnTo>
                <a:lnTo>
                  <a:pt x="4610" y="2166"/>
                </a:lnTo>
                <a:lnTo>
                  <a:pt x="4612" y="2166"/>
                </a:lnTo>
                <a:lnTo>
                  <a:pt x="4614" y="2166"/>
                </a:lnTo>
                <a:lnTo>
                  <a:pt x="4618" y="2164"/>
                </a:lnTo>
                <a:lnTo>
                  <a:pt x="4618" y="2164"/>
                </a:lnTo>
                <a:lnTo>
                  <a:pt x="4620" y="2164"/>
                </a:lnTo>
                <a:lnTo>
                  <a:pt x="4620" y="2164"/>
                </a:lnTo>
                <a:lnTo>
                  <a:pt x="4622" y="2162"/>
                </a:lnTo>
                <a:lnTo>
                  <a:pt x="4622" y="2162"/>
                </a:lnTo>
                <a:lnTo>
                  <a:pt x="4624" y="2160"/>
                </a:lnTo>
                <a:lnTo>
                  <a:pt x="4626" y="2162"/>
                </a:lnTo>
                <a:lnTo>
                  <a:pt x="4626" y="2162"/>
                </a:lnTo>
                <a:lnTo>
                  <a:pt x="4626" y="2162"/>
                </a:lnTo>
                <a:lnTo>
                  <a:pt x="4626" y="2164"/>
                </a:lnTo>
                <a:lnTo>
                  <a:pt x="4626" y="2166"/>
                </a:lnTo>
                <a:lnTo>
                  <a:pt x="4624" y="2164"/>
                </a:lnTo>
                <a:lnTo>
                  <a:pt x="4624" y="2164"/>
                </a:lnTo>
                <a:lnTo>
                  <a:pt x="4622" y="2164"/>
                </a:lnTo>
                <a:lnTo>
                  <a:pt x="4622" y="2164"/>
                </a:lnTo>
                <a:lnTo>
                  <a:pt x="4620" y="2164"/>
                </a:lnTo>
                <a:lnTo>
                  <a:pt x="4622" y="2166"/>
                </a:lnTo>
                <a:lnTo>
                  <a:pt x="4622" y="2166"/>
                </a:lnTo>
                <a:lnTo>
                  <a:pt x="4624" y="2168"/>
                </a:lnTo>
                <a:lnTo>
                  <a:pt x="4629" y="2172"/>
                </a:lnTo>
                <a:lnTo>
                  <a:pt x="4629" y="2172"/>
                </a:lnTo>
                <a:lnTo>
                  <a:pt x="4633" y="2176"/>
                </a:lnTo>
                <a:lnTo>
                  <a:pt x="4635" y="2183"/>
                </a:lnTo>
                <a:lnTo>
                  <a:pt x="4633" y="2183"/>
                </a:lnTo>
                <a:lnTo>
                  <a:pt x="4633" y="2187"/>
                </a:lnTo>
                <a:lnTo>
                  <a:pt x="4633" y="2189"/>
                </a:lnTo>
                <a:lnTo>
                  <a:pt x="4633" y="2189"/>
                </a:lnTo>
                <a:lnTo>
                  <a:pt x="4633" y="2191"/>
                </a:lnTo>
                <a:lnTo>
                  <a:pt x="4635" y="2193"/>
                </a:lnTo>
                <a:lnTo>
                  <a:pt x="4639" y="2197"/>
                </a:lnTo>
                <a:lnTo>
                  <a:pt x="4641" y="2201"/>
                </a:lnTo>
                <a:lnTo>
                  <a:pt x="4645" y="2206"/>
                </a:lnTo>
                <a:lnTo>
                  <a:pt x="4652" y="2206"/>
                </a:lnTo>
                <a:lnTo>
                  <a:pt x="4654" y="2208"/>
                </a:lnTo>
                <a:lnTo>
                  <a:pt x="4656" y="2210"/>
                </a:lnTo>
                <a:lnTo>
                  <a:pt x="4658" y="2210"/>
                </a:lnTo>
                <a:lnTo>
                  <a:pt x="4660" y="2210"/>
                </a:lnTo>
                <a:lnTo>
                  <a:pt x="4660" y="2208"/>
                </a:lnTo>
                <a:lnTo>
                  <a:pt x="4664" y="2210"/>
                </a:lnTo>
                <a:lnTo>
                  <a:pt x="4668" y="2210"/>
                </a:lnTo>
                <a:lnTo>
                  <a:pt x="4670" y="2210"/>
                </a:lnTo>
                <a:lnTo>
                  <a:pt x="4673" y="2210"/>
                </a:lnTo>
                <a:lnTo>
                  <a:pt x="4675" y="2212"/>
                </a:lnTo>
                <a:lnTo>
                  <a:pt x="4677" y="2214"/>
                </a:lnTo>
                <a:lnTo>
                  <a:pt x="4681" y="2214"/>
                </a:lnTo>
                <a:lnTo>
                  <a:pt x="4683" y="2216"/>
                </a:lnTo>
                <a:lnTo>
                  <a:pt x="4685" y="2216"/>
                </a:lnTo>
                <a:lnTo>
                  <a:pt x="4687" y="2218"/>
                </a:lnTo>
                <a:lnTo>
                  <a:pt x="4689" y="2216"/>
                </a:lnTo>
                <a:lnTo>
                  <a:pt x="4691" y="2216"/>
                </a:lnTo>
                <a:lnTo>
                  <a:pt x="4696" y="2212"/>
                </a:lnTo>
                <a:lnTo>
                  <a:pt x="4698" y="2210"/>
                </a:lnTo>
                <a:lnTo>
                  <a:pt x="4700" y="2210"/>
                </a:lnTo>
                <a:lnTo>
                  <a:pt x="4702" y="2210"/>
                </a:lnTo>
                <a:lnTo>
                  <a:pt x="4704" y="2208"/>
                </a:lnTo>
                <a:lnTo>
                  <a:pt x="4702" y="2208"/>
                </a:lnTo>
                <a:lnTo>
                  <a:pt x="4702" y="2208"/>
                </a:lnTo>
                <a:lnTo>
                  <a:pt x="4700" y="2206"/>
                </a:lnTo>
                <a:lnTo>
                  <a:pt x="4700" y="2206"/>
                </a:lnTo>
                <a:lnTo>
                  <a:pt x="4702" y="2206"/>
                </a:lnTo>
                <a:lnTo>
                  <a:pt x="4706" y="2201"/>
                </a:lnTo>
                <a:lnTo>
                  <a:pt x="4708" y="2204"/>
                </a:lnTo>
                <a:lnTo>
                  <a:pt x="4708" y="2204"/>
                </a:lnTo>
                <a:lnTo>
                  <a:pt x="4710" y="2206"/>
                </a:lnTo>
                <a:lnTo>
                  <a:pt x="4710" y="2208"/>
                </a:lnTo>
                <a:lnTo>
                  <a:pt x="4708" y="2208"/>
                </a:lnTo>
                <a:lnTo>
                  <a:pt x="4706" y="2210"/>
                </a:lnTo>
                <a:lnTo>
                  <a:pt x="4706" y="2210"/>
                </a:lnTo>
                <a:lnTo>
                  <a:pt x="4704" y="2210"/>
                </a:lnTo>
                <a:lnTo>
                  <a:pt x="4706" y="2212"/>
                </a:lnTo>
                <a:lnTo>
                  <a:pt x="4708" y="2212"/>
                </a:lnTo>
                <a:lnTo>
                  <a:pt x="4710" y="2210"/>
                </a:lnTo>
                <a:lnTo>
                  <a:pt x="4712" y="2210"/>
                </a:lnTo>
                <a:lnTo>
                  <a:pt x="4712" y="2208"/>
                </a:lnTo>
                <a:lnTo>
                  <a:pt x="4714" y="2208"/>
                </a:lnTo>
                <a:lnTo>
                  <a:pt x="4714" y="2208"/>
                </a:lnTo>
                <a:lnTo>
                  <a:pt x="4717" y="2210"/>
                </a:lnTo>
                <a:lnTo>
                  <a:pt x="4717" y="2210"/>
                </a:lnTo>
                <a:lnTo>
                  <a:pt x="4714" y="2212"/>
                </a:lnTo>
                <a:lnTo>
                  <a:pt x="4714" y="2212"/>
                </a:lnTo>
                <a:lnTo>
                  <a:pt x="4714" y="2214"/>
                </a:lnTo>
                <a:lnTo>
                  <a:pt x="4717" y="2214"/>
                </a:lnTo>
                <a:lnTo>
                  <a:pt x="4717" y="2216"/>
                </a:lnTo>
                <a:lnTo>
                  <a:pt x="4719" y="2216"/>
                </a:lnTo>
                <a:lnTo>
                  <a:pt x="4721" y="2216"/>
                </a:lnTo>
                <a:lnTo>
                  <a:pt x="4721" y="2216"/>
                </a:lnTo>
                <a:lnTo>
                  <a:pt x="4723" y="2218"/>
                </a:lnTo>
                <a:lnTo>
                  <a:pt x="4723" y="2218"/>
                </a:lnTo>
                <a:lnTo>
                  <a:pt x="4723" y="2218"/>
                </a:lnTo>
                <a:lnTo>
                  <a:pt x="4725" y="2218"/>
                </a:lnTo>
                <a:lnTo>
                  <a:pt x="4727" y="2220"/>
                </a:lnTo>
                <a:lnTo>
                  <a:pt x="4727" y="2222"/>
                </a:lnTo>
                <a:lnTo>
                  <a:pt x="4727" y="2222"/>
                </a:lnTo>
                <a:lnTo>
                  <a:pt x="4729" y="2222"/>
                </a:lnTo>
                <a:lnTo>
                  <a:pt x="4729" y="2222"/>
                </a:lnTo>
                <a:lnTo>
                  <a:pt x="4729" y="2222"/>
                </a:lnTo>
                <a:lnTo>
                  <a:pt x="4729" y="2220"/>
                </a:lnTo>
                <a:lnTo>
                  <a:pt x="4729" y="2218"/>
                </a:lnTo>
                <a:lnTo>
                  <a:pt x="4729" y="2218"/>
                </a:lnTo>
                <a:lnTo>
                  <a:pt x="4727" y="2218"/>
                </a:lnTo>
                <a:lnTo>
                  <a:pt x="4727" y="2218"/>
                </a:lnTo>
                <a:lnTo>
                  <a:pt x="4727" y="2218"/>
                </a:lnTo>
                <a:lnTo>
                  <a:pt x="4727" y="2216"/>
                </a:lnTo>
                <a:lnTo>
                  <a:pt x="4727" y="2216"/>
                </a:lnTo>
                <a:lnTo>
                  <a:pt x="4727" y="2216"/>
                </a:lnTo>
                <a:lnTo>
                  <a:pt x="4729" y="2216"/>
                </a:lnTo>
                <a:lnTo>
                  <a:pt x="4735" y="2216"/>
                </a:lnTo>
                <a:lnTo>
                  <a:pt x="4744" y="2208"/>
                </a:lnTo>
                <a:lnTo>
                  <a:pt x="4746" y="2206"/>
                </a:lnTo>
                <a:lnTo>
                  <a:pt x="4750" y="2204"/>
                </a:lnTo>
                <a:lnTo>
                  <a:pt x="4754" y="2201"/>
                </a:lnTo>
                <a:lnTo>
                  <a:pt x="4756" y="2201"/>
                </a:lnTo>
                <a:lnTo>
                  <a:pt x="4765" y="2201"/>
                </a:lnTo>
                <a:lnTo>
                  <a:pt x="4771" y="2201"/>
                </a:lnTo>
                <a:lnTo>
                  <a:pt x="4773" y="2199"/>
                </a:lnTo>
                <a:lnTo>
                  <a:pt x="4775" y="2199"/>
                </a:lnTo>
                <a:lnTo>
                  <a:pt x="4777" y="2197"/>
                </a:lnTo>
                <a:lnTo>
                  <a:pt x="4777" y="2197"/>
                </a:lnTo>
                <a:lnTo>
                  <a:pt x="4779" y="2197"/>
                </a:lnTo>
                <a:lnTo>
                  <a:pt x="4779" y="2195"/>
                </a:lnTo>
                <a:lnTo>
                  <a:pt x="4779" y="2193"/>
                </a:lnTo>
                <a:lnTo>
                  <a:pt x="4781" y="2191"/>
                </a:lnTo>
                <a:lnTo>
                  <a:pt x="4779" y="2189"/>
                </a:lnTo>
                <a:lnTo>
                  <a:pt x="4779" y="2185"/>
                </a:lnTo>
                <a:lnTo>
                  <a:pt x="4781" y="2183"/>
                </a:lnTo>
                <a:lnTo>
                  <a:pt x="4781" y="2180"/>
                </a:lnTo>
                <a:lnTo>
                  <a:pt x="4781" y="2176"/>
                </a:lnTo>
                <a:lnTo>
                  <a:pt x="4784" y="2172"/>
                </a:lnTo>
                <a:lnTo>
                  <a:pt x="4784" y="2170"/>
                </a:lnTo>
                <a:lnTo>
                  <a:pt x="4784" y="2168"/>
                </a:lnTo>
                <a:lnTo>
                  <a:pt x="4786" y="2166"/>
                </a:lnTo>
                <a:lnTo>
                  <a:pt x="4786" y="2164"/>
                </a:lnTo>
                <a:lnTo>
                  <a:pt x="4790" y="2157"/>
                </a:lnTo>
                <a:lnTo>
                  <a:pt x="4790" y="2157"/>
                </a:lnTo>
                <a:lnTo>
                  <a:pt x="4790" y="2157"/>
                </a:lnTo>
                <a:lnTo>
                  <a:pt x="4792" y="2157"/>
                </a:lnTo>
                <a:lnTo>
                  <a:pt x="4792" y="2157"/>
                </a:lnTo>
                <a:lnTo>
                  <a:pt x="4792" y="2157"/>
                </a:lnTo>
                <a:lnTo>
                  <a:pt x="4790" y="2155"/>
                </a:lnTo>
                <a:lnTo>
                  <a:pt x="4790" y="2155"/>
                </a:lnTo>
                <a:lnTo>
                  <a:pt x="4792" y="2155"/>
                </a:lnTo>
                <a:lnTo>
                  <a:pt x="4792" y="2155"/>
                </a:lnTo>
                <a:lnTo>
                  <a:pt x="4792" y="2155"/>
                </a:lnTo>
                <a:lnTo>
                  <a:pt x="4792" y="2155"/>
                </a:lnTo>
                <a:lnTo>
                  <a:pt x="4792" y="2153"/>
                </a:lnTo>
                <a:lnTo>
                  <a:pt x="4792" y="2151"/>
                </a:lnTo>
                <a:lnTo>
                  <a:pt x="4794" y="2147"/>
                </a:lnTo>
                <a:lnTo>
                  <a:pt x="4794" y="2145"/>
                </a:lnTo>
                <a:lnTo>
                  <a:pt x="4794" y="2143"/>
                </a:lnTo>
                <a:lnTo>
                  <a:pt x="4796" y="2141"/>
                </a:lnTo>
                <a:lnTo>
                  <a:pt x="4798" y="2139"/>
                </a:lnTo>
                <a:lnTo>
                  <a:pt x="4798" y="2139"/>
                </a:lnTo>
                <a:lnTo>
                  <a:pt x="4796" y="2139"/>
                </a:lnTo>
                <a:lnTo>
                  <a:pt x="4798" y="2139"/>
                </a:lnTo>
                <a:lnTo>
                  <a:pt x="4798" y="2139"/>
                </a:lnTo>
                <a:lnTo>
                  <a:pt x="4798" y="2139"/>
                </a:lnTo>
                <a:lnTo>
                  <a:pt x="4800" y="2136"/>
                </a:lnTo>
                <a:lnTo>
                  <a:pt x="4800" y="2136"/>
                </a:lnTo>
                <a:lnTo>
                  <a:pt x="4800" y="2134"/>
                </a:lnTo>
                <a:lnTo>
                  <a:pt x="4800" y="2132"/>
                </a:lnTo>
                <a:lnTo>
                  <a:pt x="4800" y="2132"/>
                </a:lnTo>
                <a:lnTo>
                  <a:pt x="4802" y="2130"/>
                </a:lnTo>
                <a:lnTo>
                  <a:pt x="4802" y="2128"/>
                </a:lnTo>
                <a:lnTo>
                  <a:pt x="4802" y="2128"/>
                </a:lnTo>
                <a:lnTo>
                  <a:pt x="4802" y="2128"/>
                </a:lnTo>
                <a:lnTo>
                  <a:pt x="4805" y="2126"/>
                </a:lnTo>
                <a:lnTo>
                  <a:pt x="4805" y="2124"/>
                </a:lnTo>
                <a:lnTo>
                  <a:pt x="4807" y="2122"/>
                </a:lnTo>
                <a:lnTo>
                  <a:pt x="4809" y="2120"/>
                </a:lnTo>
                <a:lnTo>
                  <a:pt x="4813" y="2120"/>
                </a:lnTo>
                <a:lnTo>
                  <a:pt x="4813" y="2118"/>
                </a:lnTo>
                <a:lnTo>
                  <a:pt x="4811" y="2118"/>
                </a:lnTo>
                <a:lnTo>
                  <a:pt x="4811" y="2118"/>
                </a:lnTo>
                <a:lnTo>
                  <a:pt x="4813" y="2118"/>
                </a:lnTo>
                <a:lnTo>
                  <a:pt x="4813" y="2115"/>
                </a:lnTo>
                <a:lnTo>
                  <a:pt x="4815" y="2115"/>
                </a:lnTo>
                <a:lnTo>
                  <a:pt x="4817" y="2113"/>
                </a:lnTo>
                <a:lnTo>
                  <a:pt x="4817" y="2111"/>
                </a:lnTo>
                <a:lnTo>
                  <a:pt x="4817" y="2111"/>
                </a:lnTo>
                <a:lnTo>
                  <a:pt x="4817" y="2107"/>
                </a:lnTo>
                <a:lnTo>
                  <a:pt x="4821" y="2103"/>
                </a:lnTo>
                <a:lnTo>
                  <a:pt x="4823" y="2097"/>
                </a:lnTo>
                <a:lnTo>
                  <a:pt x="4823" y="2095"/>
                </a:lnTo>
                <a:lnTo>
                  <a:pt x="4825" y="2092"/>
                </a:lnTo>
                <a:lnTo>
                  <a:pt x="4825" y="2088"/>
                </a:lnTo>
                <a:lnTo>
                  <a:pt x="4825" y="2086"/>
                </a:lnTo>
                <a:lnTo>
                  <a:pt x="4825" y="2084"/>
                </a:lnTo>
                <a:lnTo>
                  <a:pt x="4828" y="2078"/>
                </a:lnTo>
                <a:lnTo>
                  <a:pt x="4828" y="2076"/>
                </a:lnTo>
                <a:lnTo>
                  <a:pt x="4828" y="2074"/>
                </a:lnTo>
                <a:lnTo>
                  <a:pt x="4830" y="2067"/>
                </a:lnTo>
                <a:lnTo>
                  <a:pt x="4830" y="2063"/>
                </a:lnTo>
                <a:lnTo>
                  <a:pt x="4832" y="2061"/>
                </a:lnTo>
                <a:lnTo>
                  <a:pt x="4834" y="2057"/>
                </a:lnTo>
                <a:lnTo>
                  <a:pt x="4834" y="2055"/>
                </a:lnTo>
                <a:lnTo>
                  <a:pt x="4832" y="2053"/>
                </a:lnTo>
                <a:lnTo>
                  <a:pt x="4832" y="2048"/>
                </a:lnTo>
                <a:close/>
                <a:moveTo>
                  <a:pt x="4840" y="1795"/>
                </a:moveTo>
                <a:lnTo>
                  <a:pt x="4840" y="1795"/>
                </a:lnTo>
                <a:lnTo>
                  <a:pt x="4838" y="1795"/>
                </a:lnTo>
                <a:lnTo>
                  <a:pt x="4840" y="1795"/>
                </a:lnTo>
                <a:lnTo>
                  <a:pt x="4840" y="1795"/>
                </a:lnTo>
                <a:lnTo>
                  <a:pt x="4840" y="1797"/>
                </a:lnTo>
                <a:lnTo>
                  <a:pt x="4842" y="1795"/>
                </a:lnTo>
                <a:lnTo>
                  <a:pt x="4842" y="1795"/>
                </a:lnTo>
                <a:lnTo>
                  <a:pt x="4842" y="1795"/>
                </a:lnTo>
                <a:lnTo>
                  <a:pt x="4842" y="1795"/>
                </a:lnTo>
                <a:lnTo>
                  <a:pt x="4840" y="1795"/>
                </a:lnTo>
                <a:close/>
                <a:moveTo>
                  <a:pt x="4834" y="1690"/>
                </a:moveTo>
                <a:lnTo>
                  <a:pt x="4834" y="1690"/>
                </a:lnTo>
                <a:lnTo>
                  <a:pt x="4832" y="1690"/>
                </a:lnTo>
                <a:lnTo>
                  <a:pt x="4834" y="1690"/>
                </a:lnTo>
                <a:lnTo>
                  <a:pt x="4834" y="1690"/>
                </a:lnTo>
                <a:lnTo>
                  <a:pt x="4834" y="1690"/>
                </a:lnTo>
                <a:close/>
                <a:moveTo>
                  <a:pt x="5192" y="1747"/>
                </a:moveTo>
                <a:lnTo>
                  <a:pt x="5192" y="1747"/>
                </a:lnTo>
                <a:lnTo>
                  <a:pt x="5192" y="1747"/>
                </a:lnTo>
                <a:lnTo>
                  <a:pt x="5192" y="1747"/>
                </a:lnTo>
                <a:lnTo>
                  <a:pt x="5192" y="1747"/>
                </a:lnTo>
                <a:lnTo>
                  <a:pt x="5192" y="1747"/>
                </a:lnTo>
                <a:close/>
                <a:moveTo>
                  <a:pt x="4840" y="870"/>
                </a:moveTo>
                <a:lnTo>
                  <a:pt x="4842" y="868"/>
                </a:lnTo>
                <a:lnTo>
                  <a:pt x="4842" y="868"/>
                </a:lnTo>
                <a:lnTo>
                  <a:pt x="4842" y="868"/>
                </a:lnTo>
                <a:lnTo>
                  <a:pt x="4840" y="868"/>
                </a:lnTo>
                <a:lnTo>
                  <a:pt x="4840" y="868"/>
                </a:lnTo>
                <a:lnTo>
                  <a:pt x="4838" y="870"/>
                </a:lnTo>
                <a:lnTo>
                  <a:pt x="4838" y="870"/>
                </a:lnTo>
                <a:lnTo>
                  <a:pt x="4840" y="870"/>
                </a:lnTo>
                <a:lnTo>
                  <a:pt x="4840" y="870"/>
                </a:lnTo>
                <a:close/>
                <a:moveTo>
                  <a:pt x="4832" y="1797"/>
                </a:moveTo>
                <a:lnTo>
                  <a:pt x="4830" y="1795"/>
                </a:lnTo>
                <a:lnTo>
                  <a:pt x="4828" y="1795"/>
                </a:lnTo>
                <a:lnTo>
                  <a:pt x="4828" y="1795"/>
                </a:lnTo>
                <a:lnTo>
                  <a:pt x="4828" y="1795"/>
                </a:lnTo>
                <a:lnTo>
                  <a:pt x="4830" y="1797"/>
                </a:lnTo>
                <a:lnTo>
                  <a:pt x="4828" y="1797"/>
                </a:lnTo>
                <a:lnTo>
                  <a:pt x="4830" y="1797"/>
                </a:lnTo>
                <a:lnTo>
                  <a:pt x="4830" y="1797"/>
                </a:lnTo>
                <a:lnTo>
                  <a:pt x="4832" y="1799"/>
                </a:lnTo>
                <a:lnTo>
                  <a:pt x="4832" y="1799"/>
                </a:lnTo>
                <a:lnTo>
                  <a:pt x="4834" y="1799"/>
                </a:lnTo>
                <a:lnTo>
                  <a:pt x="4836" y="1799"/>
                </a:lnTo>
                <a:lnTo>
                  <a:pt x="4834" y="1797"/>
                </a:lnTo>
                <a:lnTo>
                  <a:pt x="4832" y="1797"/>
                </a:lnTo>
                <a:close/>
                <a:moveTo>
                  <a:pt x="4371" y="1638"/>
                </a:moveTo>
                <a:lnTo>
                  <a:pt x="4371" y="1638"/>
                </a:lnTo>
                <a:lnTo>
                  <a:pt x="4371" y="1640"/>
                </a:lnTo>
                <a:lnTo>
                  <a:pt x="4371" y="1640"/>
                </a:lnTo>
                <a:lnTo>
                  <a:pt x="4371" y="1638"/>
                </a:lnTo>
                <a:lnTo>
                  <a:pt x="4371" y="1638"/>
                </a:lnTo>
                <a:lnTo>
                  <a:pt x="4373" y="1638"/>
                </a:lnTo>
                <a:lnTo>
                  <a:pt x="4373" y="1638"/>
                </a:lnTo>
                <a:lnTo>
                  <a:pt x="4373" y="1638"/>
                </a:lnTo>
                <a:lnTo>
                  <a:pt x="4373" y="1638"/>
                </a:lnTo>
                <a:lnTo>
                  <a:pt x="4373" y="1638"/>
                </a:lnTo>
                <a:lnTo>
                  <a:pt x="4371" y="1638"/>
                </a:lnTo>
                <a:close/>
                <a:moveTo>
                  <a:pt x="4580" y="1830"/>
                </a:moveTo>
                <a:lnTo>
                  <a:pt x="4580" y="1830"/>
                </a:lnTo>
                <a:lnTo>
                  <a:pt x="4580" y="1830"/>
                </a:lnTo>
                <a:lnTo>
                  <a:pt x="4580" y="1830"/>
                </a:lnTo>
                <a:lnTo>
                  <a:pt x="4580" y="1830"/>
                </a:lnTo>
                <a:lnTo>
                  <a:pt x="4582" y="1830"/>
                </a:lnTo>
                <a:lnTo>
                  <a:pt x="4582" y="1830"/>
                </a:lnTo>
                <a:lnTo>
                  <a:pt x="4582" y="1828"/>
                </a:lnTo>
                <a:lnTo>
                  <a:pt x="4580" y="1828"/>
                </a:lnTo>
                <a:lnTo>
                  <a:pt x="4580" y="1830"/>
                </a:lnTo>
                <a:close/>
                <a:moveTo>
                  <a:pt x="4830" y="2036"/>
                </a:moveTo>
                <a:lnTo>
                  <a:pt x="4830" y="2038"/>
                </a:lnTo>
                <a:lnTo>
                  <a:pt x="4830" y="2040"/>
                </a:lnTo>
                <a:lnTo>
                  <a:pt x="4832" y="2040"/>
                </a:lnTo>
                <a:lnTo>
                  <a:pt x="4832" y="2036"/>
                </a:lnTo>
                <a:lnTo>
                  <a:pt x="4832" y="2034"/>
                </a:lnTo>
                <a:lnTo>
                  <a:pt x="4830" y="2034"/>
                </a:lnTo>
                <a:lnTo>
                  <a:pt x="4830" y="2036"/>
                </a:lnTo>
                <a:close/>
                <a:moveTo>
                  <a:pt x="4830" y="2030"/>
                </a:moveTo>
                <a:lnTo>
                  <a:pt x="4830" y="2030"/>
                </a:lnTo>
                <a:lnTo>
                  <a:pt x="4830" y="2030"/>
                </a:lnTo>
                <a:lnTo>
                  <a:pt x="4830" y="2032"/>
                </a:lnTo>
                <a:lnTo>
                  <a:pt x="4830" y="2034"/>
                </a:lnTo>
                <a:lnTo>
                  <a:pt x="4830" y="2034"/>
                </a:lnTo>
                <a:lnTo>
                  <a:pt x="4830" y="2032"/>
                </a:lnTo>
                <a:lnTo>
                  <a:pt x="4832" y="2030"/>
                </a:lnTo>
                <a:lnTo>
                  <a:pt x="4830" y="2030"/>
                </a:lnTo>
                <a:close/>
                <a:moveTo>
                  <a:pt x="4310" y="1583"/>
                </a:moveTo>
                <a:lnTo>
                  <a:pt x="4310" y="1583"/>
                </a:lnTo>
                <a:lnTo>
                  <a:pt x="4312" y="1585"/>
                </a:lnTo>
                <a:lnTo>
                  <a:pt x="4312" y="1583"/>
                </a:lnTo>
                <a:lnTo>
                  <a:pt x="4312" y="1583"/>
                </a:lnTo>
                <a:lnTo>
                  <a:pt x="4312" y="1581"/>
                </a:lnTo>
                <a:lnTo>
                  <a:pt x="4310" y="1581"/>
                </a:lnTo>
                <a:lnTo>
                  <a:pt x="4310" y="1583"/>
                </a:lnTo>
                <a:close/>
                <a:moveTo>
                  <a:pt x="4300" y="1753"/>
                </a:moveTo>
                <a:lnTo>
                  <a:pt x="4300" y="1751"/>
                </a:lnTo>
                <a:lnTo>
                  <a:pt x="4297" y="1751"/>
                </a:lnTo>
                <a:lnTo>
                  <a:pt x="4297" y="1751"/>
                </a:lnTo>
                <a:lnTo>
                  <a:pt x="4293" y="1749"/>
                </a:lnTo>
                <a:lnTo>
                  <a:pt x="4293" y="1749"/>
                </a:lnTo>
                <a:lnTo>
                  <a:pt x="4291" y="1751"/>
                </a:lnTo>
                <a:lnTo>
                  <a:pt x="4289" y="1753"/>
                </a:lnTo>
                <a:lnTo>
                  <a:pt x="4289" y="1755"/>
                </a:lnTo>
                <a:lnTo>
                  <a:pt x="4289" y="1757"/>
                </a:lnTo>
                <a:lnTo>
                  <a:pt x="4289" y="1757"/>
                </a:lnTo>
                <a:lnTo>
                  <a:pt x="4287" y="1757"/>
                </a:lnTo>
                <a:lnTo>
                  <a:pt x="4287" y="1757"/>
                </a:lnTo>
                <a:lnTo>
                  <a:pt x="4287" y="1757"/>
                </a:lnTo>
                <a:lnTo>
                  <a:pt x="4287" y="1759"/>
                </a:lnTo>
                <a:lnTo>
                  <a:pt x="4289" y="1759"/>
                </a:lnTo>
                <a:lnTo>
                  <a:pt x="4291" y="1759"/>
                </a:lnTo>
                <a:lnTo>
                  <a:pt x="4293" y="1759"/>
                </a:lnTo>
                <a:lnTo>
                  <a:pt x="4293" y="1759"/>
                </a:lnTo>
                <a:lnTo>
                  <a:pt x="4297" y="1759"/>
                </a:lnTo>
                <a:lnTo>
                  <a:pt x="4295" y="1759"/>
                </a:lnTo>
                <a:lnTo>
                  <a:pt x="4295" y="1759"/>
                </a:lnTo>
                <a:lnTo>
                  <a:pt x="4297" y="1755"/>
                </a:lnTo>
                <a:lnTo>
                  <a:pt x="4300" y="1753"/>
                </a:lnTo>
                <a:close/>
                <a:moveTo>
                  <a:pt x="4281" y="1757"/>
                </a:moveTo>
                <a:lnTo>
                  <a:pt x="4281" y="1757"/>
                </a:lnTo>
                <a:lnTo>
                  <a:pt x="4283" y="1757"/>
                </a:lnTo>
                <a:lnTo>
                  <a:pt x="4283" y="1757"/>
                </a:lnTo>
                <a:lnTo>
                  <a:pt x="4283" y="1757"/>
                </a:lnTo>
                <a:lnTo>
                  <a:pt x="4283" y="1755"/>
                </a:lnTo>
                <a:lnTo>
                  <a:pt x="4281" y="1757"/>
                </a:lnTo>
                <a:lnTo>
                  <a:pt x="4281" y="1757"/>
                </a:lnTo>
                <a:close/>
                <a:moveTo>
                  <a:pt x="4295" y="1679"/>
                </a:moveTo>
                <a:lnTo>
                  <a:pt x="4293" y="1679"/>
                </a:lnTo>
                <a:lnTo>
                  <a:pt x="4293" y="1682"/>
                </a:lnTo>
                <a:lnTo>
                  <a:pt x="4293" y="1684"/>
                </a:lnTo>
                <a:lnTo>
                  <a:pt x="4295" y="1682"/>
                </a:lnTo>
                <a:lnTo>
                  <a:pt x="4295" y="1679"/>
                </a:lnTo>
                <a:close/>
                <a:moveTo>
                  <a:pt x="4285" y="1753"/>
                </a:moveTo>
                <a:lnTo>
                  <a:pt x="4283" y="1751"/>
                </a:lnTo>
                <a:lnTo>
                  <a:pt x="4281" y="1749"/>
                </a:lnTo>
                <a:lnTo>
                  <a:pt x="4281" y="1749"/>
                </a:lnTo>
                <a:lnTo>
                  <a:pt x="4279" y="1749"/>
                </a:lnTo>
                <a:lnTo>
                  <a:pt x="4277" y="1747"/>
                </a:lnTo>
                <a:lnTo>
                  <a:pt x="4277" y="1747"/>
                </a:lnTo>
                <a:lnTo>
                  <a:pt x="4274" y="1749"/>
                </a:lnTo>
                <a:lnTo>
                  <a:pt x="4272" y="1749"/>
                </a:lnTo>
                <a:lnTo>
                  <a:pt x="4272" y="1749"/>
                </a:lnTo>
                <a:lnTo>
                  <a:pt x="4268" y="1749"/>
                </a:lnTo>
                <a:lnTo>
                  <a:pt x="4266" y="1749"/>
                </a:lnTo>
                <a:lnTo>
                  <a:pt x="4266" y="1749"/>
                </a:lnTo>
                <a:lnTo>
                  <a:pt x="4266" y="1749"/>
                </a:lnTo>
                <a:lnTo>
                  <a:pt x="4266" y="1749"/>
                </a:lnTo>
                <a:lnTo>
                  <a:pt x="4266" y="1751"/>
                </a:lnTo>
                <a:lnTo>
                  <a:pt x="4268" y="1751"/>
                </a:lnTo>
                <a:lnTo>
                  <a:pt x="4268" y="1751"/>
                </a:lnTo>
                <a:lnTo>
                  <a:pt x="4270" y="1753"/>
                </a:lnTo>
                <a:lnTo>
                  <a:pt x="4272" y="1753"/>
                </a:lnTo>
                <a:lnTo>
                  <a:pt x="4272" y="1753"/>
                </a:lnTo>
                <a:lnTo>
                  <a:pt x="4274" y="1755"/>
                </a:lnTo>
                <a:lnTo>
                  <a:pt x="4274" y="1755"/>
                </a:lnTo>
                <a:lnTo>
                  <a:pt x="4277" y="1757"/>
                </a:lnTo>
                <a:lnTo>
                  <a:pt x="4277" y="1757"/>
                </a:lnTo>
                <a:lnTo>
                  <a:pt x="4274" y="1759"/>
                </a:lnTo>
                <a:lnTo>
                  <a:pt x="4277" y="1759"/>
                </a:lnTo>
                <a:lnTo>
                  <a:pt x="4277" y="1759"/>
                </a:lnTo>
                <a:lnTo>
                  <a:pt x="4277" y="1759"/>
                </a:lnTo>
                <a:lnTo>
                  <a:pt x="4277" y="1757"/>
                </a:lnTo>
                <a:lnTo>
                  <a:pt x="4277" y="1757"/>
                </a:lnTo>
                <a:lnTo>
                  <a:pt x="4279" y="1755"/>
                </a:lnTo>
                <a:lnTo>
                  <a:pt x="4279" y="1755"/>
                </a:lnTo>
                <a:lnTo>
                  <a:pt x="4283" y="1753"/>
                </a:lnTo>
                <a:lnTo>
                  <a:pt x="4283" y="1753"/>
                </a:lnTo>
                <a:lnTo>
                  <a:pt x="4285" y="1753"/>
                </a:lnTo>
                <a:close/>
                <a:moveTo>
                  <a:pt x="4291" y="1677"/>
                </a:moveTo>
                <a:lnTo>
                  <a:pt x="4289" y="1679"/>
                </a:lnTo>
                <a:lnTo>
                  <a:pt x="4289" y="1682"/>
                </a:lnTo>
                <a:lnTo>
                  <a:pt x="4289" y="1684"/>
                </a:lnTo>
                <a:lnTo>
                  <a:pt x="4289" y="1684"/>
                </a:lnTo>
                <a:lnTo>
                  <a:pt x="4289" y="1686"/>
                </a:lnTo>
                <a:lnTo>
                  <a:pt x="4289" y="1688"/>
                </a:lnTo>
                <a:lnTo>
                  <a:pt x="4289" y="1690"/>
                </a:lnTo>
                <a:lnTo>
                  <a:pt x="4293" y="1686"/>
                </a:lnTo>
                <a:lnTo>
                  <a:pt x="4293" y="1686"/>
                </a:lnTo>
                <a:lnTo>
                  <a:pt x="4293" y="1686"/>
                </a:lnTo>
                <a:lnTo>
                  <a:pt x="4293" y="1684"/>
                </a:lnTo>
                <a:lnTo>
                  <a:pt x="4293" y="1682"/>
                </a:lnTo>
                <a:lnTo>
                  <a:pt x="4293" y="1682"/>
                </a:lnTo>
                <a:lnTo>
                  <a:pt x="4293" y="1682"/>
                </a:lnTo>
                <a:lnTo>
                  <a:pt x="4291" y="1679"/>
                </a:lnTo>
                <a:lnTo>
                  <a:pt x="4291" y="1677"/>
                </a:lnTo>
                <a:lnTo>
                  <a:pt x="4291" y="1677"/>
                </a:lnTo>
                <a:close/>
                <a:moveTo>
                  <a:pt x="4304" y="1526"/>
                </a:moveTo>
                <a:lnTo>
                  <a:pt x="4304" y="1528"/>
                </a:lnTo>
                <a:lnTo>
                  <a:pt x="4304" y="1528"/>
                </a:lnTo>
                <a:lnTo>
                  <a:pt x="4304" y="1528"/>
                </a:lnTo>
                <a:lnTo>
                  <a:pt x="4306" y="1528"/>
                </a:lnTo>
                <a:lnTo>
                  <a:pt x="4306" y="1526"/>
                </a:lnTo>
                <a:lnTo>
                  <a:pt x="4306" y="1526"/>
                </a:lnTo>
                <a:lnTo>
                  <a:pt x="4306" y="1526"/>
                </a:lnTo>
                <a:lnTo>
                  <a:pt x="4306" y="1526"/>
                </a:lnTo>
                <a:lnTo>
                  <a:pt x="4304" y="1526"/>
                </a:lnTo>
                <a:close/>
                <a:moveTo>
                  <a:pt x="4314" y="1575"/>
                </a:moveTo>
                <a:lnTo>
                  <a:pt x="4316" y="1573"/>
                </a:lnTo>
                <a:lnTo>
                  <a:pt x="4316" y="1573"/>
                </a:lnTo>
                <a:lnTo>
                  <a:pt x="4316" y="1570"/>
                </a:lnTo>
                <a:lnTo>
                  <a:pt x="4314" y="1570"/>
                </a:lnTo>
                <a:lnTo>
                  <a:pt x="4312" y="1570"/>
                </a:lnTo>
                <a:lnTo>
                  <a:pt x="4312" y="1570"/>
                </a:lnTo>
                <a:lnTo>
                  <a:pt x="4312" y="1570"/>
                </a:lnTo>
                <a:lnTo>
                  <a:pt x="4312" y="1573"/>
                </a:lnTo>
                <a:lnTo>
                  <a:pt x="4314" y="1575"/>
                </a:lnTo>
                <a:close/>
                <a:moveTo>
                  <a:pt x="4306" y="1512"/>
                </a:moveTo>
                <a:lnTo>
                  <a:pt x="4306" y="1512"/>
                </a:lnTo>
                <a:lnTo>
                  <a:pt x="4306" y="1514"/>
                </a:lnTo>
                <a:lnTo>
                  <a:pt x="4308" y="1514"/>
                </a:lnTo>
                <a:lnTo>
                  <a:pt x="4308" y="1512"/>
                </a:lnTo>
                <a:lnTo>
                  <a:pt x="4308" y="1512"/>
                </a:lnTo>
                <a:lnTo>
                  <a:pt x="4306" y="1512"/>
                </a:lnTo>
                <a:close/>
                <a:moveTo>
                  <a:pt x="4302" y="1516"/>
                </a:moveTo>
                <a:lnTo>
                  <a:pt x="4302" y="1516"/>
                </a:lnTo>
                <a:lnTo>
                  <a:pt x="4302" y="1518"/>
                </a:lnTo>
                <a:lnTo>
                  <a:pt x="4304" y="1518"/>
                </a:lnTo>
                <a:lnTo>
                  <a:pt x="4304" y="1518"/>
                </a:lnTo>
                <a:lnTo>
                  <a:pt x="4304" y="1516"/>
                </a:lnTo>
                <a:lnTo>
                  <a:pt x="4302" y="1516"/>
                </a:lnTo>
                <a:close/>
                <a:moveTo>
                  <a:pt x="4184" y="1587"/>
                </a:moveTo>
                <a:lnTo>
                  <a:pt x="4184" y="1589"/>
                </a:lnTo>
                <a:lnTo>
                  <a:pt x="4184" y="1589"/>
                </a:lnTo>
                <a:lnTo>
                  <a:pt x="4184" y="1589"/>
                </a:lnTo>
                <a:lnTo>
                  <a:pt x="4184" y="1587"/>
                </a:lnTo>
                <a:lnTo>
                  <a:pt x="4184" y="1587"/>
                </a:lnTo>
                <a:close/>
                <a:moveTo>
                  <a:pt x="4605" y="2166"/>
                </a:moveTo>
                <a:lnTo>
                  <a:pt x="4605" y="2168"/>
                </a:lnTo>
                <a:lnTo>
                  <a:pt x="4601" y="2166"/>
                </a:lnTo>
                <a:lnTo>
                  <a:pt x="4601" y="2166"/>
                </a:lnTo>
                <a:lnTo>
                  <a:pt x="4601" y="2166"/>
                </a:lnTo>
                <a:lnTo>
                  <a:pt x="4601" y="2166"/>
                </a:lnTo>
                <a:lnTo>
                  <a:pt x="4599" y="2164"/>
                </a:lnTo>
                <a:lnTo>
                  <a:pt x="4597" y="2164"/>
                </a:lnTo>
                <a:lnTo>
                  <a:pt x="4593" y="2166"/>
                </a:lnTo>
                <a:lnTo>
                  <a:pt x="4587" y="2168"/>
                </a:lnTo>
                <a:lnTo>
                  <a:pt x="4587" y="2168"/>
                </a:lnTo>
                <a:lnTo>
                  <a:pt x="4587" y="2170"/>
                </a:lnTo>
                <a:lnTo>
                  <a:pt x="4587" y="2170"/>
                </a:lnTo>
                <a:lnTo>
                  <a:pt x="4589" y="2172"/>
                </a:lnTo>
                <a:lnTo>
                  <a:pt x="4591" y="2172"/>
                </a:lnTo>
                <a:lnTo>
                  <a:pt x="4593" y="2172"/>
                </a:lnTo>
                <a:lnTo>
                  <a:pt x="4595" y="2172"/>
                </a:lnTo>
                <a:lnTo>
                  <a:pt x="4595" y="2170"/>
                </a:lnTo>
                <a:lnTo>
                  <a:pt x="4597" y="2172"/>
                </a:lnTo>
                <a:lnTo>
                  <a:pt x="4599" y="2172"/>
                </a:lnTo>
                <a:lnTo>
                  <a:pt x="4601" y="2172"/>
                </a:lnTo>
                <a:lnTo>
                  <a:pt x="4601" y="2170"/>
                </a:lnTo>
                <a:lnTo>
                  <a:pt x="4601" y="2170"/>
                </a:lnTo>
                <a:lnTo>
                  <a:pt x="4605" y="2170"/>
                </a:lnTo>
                <a:lnTo>
                  <a:pt x="4608" y="2170"/>
                </a:lnTo>
                <a:lnTo>
                  <a:pt x="4608" y="2170"/>
                </a:lnTo>
                <a:lnTo>
                  <a:pt x="4610" y="2168"/>
                </a:lnTo>
                <a:lnTo>
                  <a:pt x="4608" y="2168"/>
                </a:lnTo>
                <a:lnTo>
                  <a:pt x="4605" y="2166"/>
                </a:lnTo>
                <a:close/>
                <a:moveTo>
                  <a:pt x="4184" y="1654"/>
                </a:moveTo>
                <a:lnTo>
                  <a:pt x="4184" y="1654"/>
                </a:lnTo>
                <a:lnTo>
                  <a:pt x="4186" y="1654"/>
                </a:lnTo>
                <a:lnTo>
                  <a:pt x="4186" y="1654"/>
                </a:lnTo>
                <a:lnTo>
                  <a:pt x="4184" y="1654"/>
                </a:lnTo>
                <a:lnTo>
                  <a:pt x="4184" y="1654"/>
                </a:lnTo>
                <a:close/>
                <a:moveTo>
                  <a:pt x="4279" y="1935"/>
                </a:moveTo>
                <a:lnTo>
                  <a:pt x="4279" y="1935"/>
                </a:lnTo>
                <a:lnTo>
                  <a:pt x="4279" y="1935"/>
                </a:lnTo>
                <a:lnTo>
                  <a:pt x="4281" y="1933"/>
                </a:lnTo>
                <a:lnTo>
                  <a:pt x="4281" y="1933"/>
                </a:lnTo>
                <a:lnTo>
                  <a:pt x="4281" y="1931"/>
                </a:lnTo>
                <a:lnTo>
                  <a:pt x="4279" y="1933"/>
                </a:lnTo>
                <a:lnTo>
                  <a:pt x="4279" y="1935"/>
                </a:lnTo>
                <a:close/>
                <a:moveTo>
                  <a:pt x="4195" y="1646"/>
                </a:moveTo>
                <a:lnTo>
                  <a:pt x="4193" y="1646"/>
                </a:lnTo>
                <a:lnTo>
                  <a:pt x="4193" y="1646"/>
                </a:lnTo>
                <a:lnTo>
                  <a:pt x="4193" y="1648"/>
                </a:lnTo>
                <a:lnTo>
                  <a:pt x="4193" y="1650"/>
                </a:lnTo>
                <a:lnTo>
                  <a:pt x="4195" y="1650"/>
                </a:lnTo>
                <a:lnTo>
                  <a:pt x="4197" y="1648"/>
                </a:lnTo>
                <a:lnTo>
                  <a:pt x="4197" y="1648"/>
                </a:lnTo>
                <a:lnTo>
                  <a:pt x="4197" y="1648"/>
                </a:lnTo>
                <a:lnTo>
                  <a:pt x="4197" y="1646"/>
                </a:lnTo>
                <a:lnTo>
                  <a:pt x="4197" y="1646"/>
                </a:lnTo>
                <a:lnTo>
                  <a:pt x="4195" y="1646"/>
                </a:lnTo>
                <a:close/>
                <a:moveTo>
                  <a:pt x="4247" y="2013"/>
                </a:moveTo>
                <a:lnTo>
                  <a:pt x="4247" y="2011"/>
                </a:lnTo>
                <a:lnTo>
                  <a:pt x="4247" y="2011"/>
                </a:lnTo>
                <a:lnTo>
                  <a:pt x="4245" y="2006"/>
                </a:lnTo>
                <a:lnTo>
                  <a:pt x="4243" y="2006"/>
                </a:lnTo>
                <a:lnTo>
                  <a:pt x="4243" y="2006"/>
                </a:lnTo>
                <a:lnTo>
                  <a:pt x="4245" y="2009"/>
                </a:lnTo>
                <a:lnTo>
                  <a:pt x="4247" y="2015"/>
                </a:lnTo>
                <a:lnTo>
                  <a:pt x="4247" y="2013"/>
                </a:lnTo>
                <a:lnTo>
                  <a:pt x="4247" y="2013"/>
                </a:lnTo>
                <a:lnTo>
                  <a:pt x="4247" y="2013"/>
                </a:lnTo>
                <a:close/>
                <a:moveTo>
                  <a:pt x="4239" y="1713"/>
                </a:moveTo>
                <a:lnTo>
                  <a:pt x="4239" y="1715"/>
                </a:lnTo>
                <a:lnTo>
                  <a:pt x="4239" y="1715"/>
                </a:lnTo>
                <a:lnTo>
                  <a:pt x="4241" y="1715"/>
                </a:lnTo>
                <a:lnTo>
                  <a:pt x="4241" y="1715"/>
                </a:lnTo>
                <a:lnTo>
                  <a:pt x="4241" y="1713"/>
                </a:lnTo>
                <a:lnTo>
                  <a:pt x="4241" y="1713"/>
                </a:lnTo>
                <a:lnTo>
                  <a:pt x="4239" y="1713"/>
                </a:lnTo>
                <a:close/>
                <a:moveTo>
                  <a:pt x="4264" y="1732"/>
                </a:moveTo>
                <a:lnTo>
                  <a:pt x="4264" y="1734"/>
                </a:lnTo>
                <a:lnTo>
                  <a:pt x="4264" y="1734"/>
                </a:lnTo>
                <a:lnTo>
                  <a:pt x="4264" y="1734"/>
                </a:lnTo>
                <a:lnTo>
                  <a:pt x="4266" y="1734"/>
                </a:lnTo>
                <a:lnTo>
                  <a:pt x="4266" y="1734"/>
                </a:lnTo>
                <a:lnTo>
                  <a:pt x="4264" y="1734"/>
                </a:lnTo>
                <a:lnTo>
                  <a:pt x="4264" y="1732"/>
                </a:lnTo>
                <a:close/>
                <a:moveTo>
                  <a:pt x="4281" y="1732"/>
                </a:moveTo>
                <a:lnTo>
                  <a:pt x="4281" y="1732"/>
                </a:lnTo>
                <a:lnTo>
                  <a:pt x="4281" y="1730"/>
                </a:lnTo>
                <a:lnTo>
                  <a:pt x="4281" y="1730"/>
                </a:lnTo>
                <a:lnTo>
                  <a:pt x="4281" y="1730"/>
                </a:lnTo>
                <a:lnTo>
                  <a:pt x="4279" y="1730"/>
                </a:lnTo>
                <a:lnTo>
                  <a:pt x="4277" y="1730"/>
                </a:lnTo>
                <a:lnTo>
                  <a:pt x="4277" y="1730"/>
                </a:lnTo>
                <a:lnTo>
                  <a:pt x="4277" y="1732"/>
                </a:lnTo>
                <a:lnTo>
                  <a:pt x="4279" y="1732"/>
                </a:lnTo>
                <a:lnTo>
                  <a:pt x="4279" y="1732"/>
                </a:lnTo>
                <a:lnTo>
                  <a:pt x="4281" y="1732"/>
                </a:lnTo>
                <a:close/>
                <a:moveTo>
                  <a:pt x="4245" y="1734"/>
                </a:moveTo>
                <a:lnTo>
                  <a:pt x="4247" y="1736"/>
                </a:lnTo>
                <a:lnTo>
                  <a:pt x="4247" y="1734"/>
                </a:lnTo>
                <a:lnTo>
                  <a:pt x="4247" y="1734"/>
                </a:lnTo>
                <a:lnTo>
                  <a:pt x="4247" y="1734"/>
                </a:lnTo>
                <a:lnTo>
                  <a:pt x="4251" y="1734"/>
                </a:lnTo>
                <a:lnTo>
                  <a:pt x="4253" y="1734"/>
                </a:lnTo>
                <a:lnTo>
                  <a:pt x="4253" y="1734"/>
                </a:lnTo>
                <a:lnTo>
                  <a:pt x="4258" y="1734"/>
                </a:lnTo>
                <a:lnTo>
                  <a:pt x="4258" y="1734"/>
                </a:lnTo>
                <a:lnTo>
                  <a:pt x="4258" y="1732"/>
                </a:lnTo>
                <a:lnTo>
                  <a:pt x="4260" y="1732"/>
                </a:lnTo>
                <a:lnTo>
                  <a:pt x="4260" y="1732"/>
                </a:lnTo>
                <a:lnTo>
                  <a:pt x="4260" y="1730"/>
                </a:lnTo>
                <a:lnTo>
                  <a:pt x="4245" y="1730"/>
                </a:lnTo>
                <a:lnTo>
                  <a:pt x="4243" y="1730"/>
                </a:lnTo>
                <a:lnTo>
                  <a:pt x="4241" y="1732"/>
                </a:lnTo>
                <a:lnTo>
                  <a:pt x="4241" y="1732"/>
                </a:lnTo>
                <a:lnTo>
                  <a:pt x="4241" y="1734"/>
                </a:lnTo>
                <a:lnTo>
                  <a:pt x="4245" y="1734"/>
                </a:lnTo>
                <a:close/>
                <a:moveTo>
                  <a:pt x="2766" y="702"/>
                </a:moveTo>
                <a:lnTo>
                  <a:pt x="2766" y="705"/>
                </a:lnTo>
                <a:lnTo>
                  <a:pt x="2768" y="705"/>
                </a:lnTo>
                <a:lnTo>
                  <a:pt x="2768" y="705"/>
                </a:lnTo>
                <a:lnTo>
                  <a:pt x="2768" y="705"/>
                </a:lnTo>
                <a:lnTo>
                  <a:pt x="2770" y="702"/>
                </a:lnTo>
                <a:lnTo>
                  <a:pt x="2768" y="702"/>
                </a:lnTo>
                <a:lnTo>
                  <a:pt x="2766" y="702"/>
                </a:lnTo>
                <a:close/>
                <a:moveTo>
                  <a:pt x="3107" y="1099"/>
                </a:moveTo>
                <a:lnTo>
                  <a:pt x="3107" y="1097"/>
                </a:lnTo>
                <a:lnTo>
                  <a:pt x="3105" y="1097"/>
                </a:lnTo>
                <a:lnTo>
                  <a:pt x="3105" y="1099"/>
                </a:lnTo>
                <a:lnTo>
                  <a:pt x="3103" y="1099"/>
                </a:lnTo>
                <a:lnTo>
                  <a:pt x="3101" y="1099"/>
                </a:lnTo>
                <a:lnTo>
                  <a:pt x="3095" y="1101"/>
                </a:lnTo>
                <a:lnTo>
                  <a:pt x="3093" y="1103"/>
                </a:lnTo>
                <a:lnTo>
                  <a:pt x="3091" y="1103"/>
                </a:lnTo>
                <a:lnTo>
                  <a:pt x="3088" y="1101"/>
                </a:lnTo>
                <a:lnTo>
                  <a:pt x="3084" y="1101"/>
                </a:lnTo>
                <a:lnTo>
                  <a:pt x="3084" y="1103"/>
                </a:lnTo>
                <a:lnTo>
                  <a:pt x="3084" y="1105"/>
                </a:lnTo>
                <a:lnTo>
                  <a:pt x="3082" y="1105"/>
                </a:lnTo>
                <a:lnTo>
                  <a:pt x="3082" y="1105"/>
                </a:lnTo>
                <a:lnTo>
                  <a:pt x="3080" y="1105"/>
                </a:lnTo>
                <a:lnTo>
                  <a:pt x="3080" y="1105"/>
                </a:lnTo>
                <a:lnTo>
                  <a:pt x="3078" y="1105"/>
                </a:lnTo>
                <a:lnTo>
                  <a:pt x="3078" y="1107"/>
                </a:lnTo>
                <a:lnTo>
                  <a:pt x="3076" y="1107"/>
                </a:lnTo>
                <a:lnTo>
                  <a:pt x="3076" y="1109"/>
                </a:lnTo>
                <a:lnTo>
                  <a:pt x="3078" y="1111"/>
                </a:lnTo>
                <a:lnTo>
                  <a:pt x="3078" y="1111"/>
                </a:lnTo>
                <a:lnTo>
                  <a:pt x="3078" y="1111"/>
                </a:lnTo>
                <a:lnTo>
                  <a:pt x="3082" y="1113"/>
                </a:lnTo>
                <a:lnTo>
                  <a:pt x="3082" y="1113"/>
                </a:lnTo>
                <a:lnTo>
                  <a:pt x="3084" y="1113"/>
                </a:lnTo>
                <a:lnTo>
                  <a:pt x="3084" y="1113"/>
                </a:lnTo>
                <a:lnTo>
                  <a:pt x="3084" y="1113"/>
                </a:lnTo>
                <a:lnTo>
                  <a:pt x="3086" y="1115"/>
                </a:lnTo>
                <a:lnTo>
                  <a:pt x="3086" y="1113"/>
                </a:lnTo>
                <a:lnTo>
                  <a:pt x="3086" y="1113"/>
                </a:lnTo>
                <a:lnTo>
                  <a:pt x="3086" y="1113"/>
                </a:lnTo>
                <a:lnTo>
                  <a:pt x="3088" y="1113"/>
                </a:lnTo>
                <a:lnTo>
                  <a:pt x="3088" y="1113"/>
                </a:lnTo>
                <a:lnTo>
                  <a:pt x="3091" y="1111"/>
                </a:lnTo>
                <a:lnTo>
                  <a:pt x="3093" y="1111"/>
                </a:lnTo>
                <a:lnTo>
                  <a:pt x="3093" y="1111"/>
                </a:lnTo>
                <a:lnTo>
                  <a:pt x="3097" y="1107"/>
                </a:lnTo>
                <a:lnTo>
                  <a:pt x="3097" y="1107"/>
                </a:lnTo>
                <a:lnTo>
                  <a:pt x="3097" y="1107"/>
                </a:lnTo>
                <a:lnTo>
                  <a:pt x="3099" y="1107"/>
                </a:lnTo>
                <a:lnTo>
                  <a:pt x="3101" y="1107"/>
                </a:lnTo>
                <a:lnTo>
                  <a:pt x="3101" y="1107"/>
                </a:lnTo>
                <a:lnTo>
                  <a:pt x="3101" y="1107"/>
                </a:lnTo>
                <a:lnTo>
                  <a:pt x="3099" y="1105"/>
                </a:lnTo>
                <a:lnTo>
                  <a:pt x="3099" y="1105"/>
                </a:lnTo>
                <a:lnTo>
                  <a:pt x="3099" y="1103"/>
                </a:lnTo>
                <a:lnTo>
                  <a:pt x="3107" y="1099"/>
                </a:lnTo>
                <a:close/>
                <a:moveTo>
                  <a:pt x="3068" y="916"/>
                </a:moveTo>
                <a:lnTo>
                  <a:pt x="3072" y="916"/>
                </a:lnTo>
                <a:lnTo>
                  <a:pt x="3074" y="916"/>
                </a:lnTo>
                <a:lnTo>
                  <a:pt x="3072" y="916"/>
                </a:lnTo>
                <a:lnTo>
                  <a:pt x="3065" y="914"/>
                </a:lnTo>
                <a:lnTo>
                  <a:pt x="3065" y="914"/>
                </a:lnTo>
                <a:lnTo>
                  <a:pt x="3063" y="914"/>
                </a:lnTo>
                <a:lnTo>
                  <a:pt x="3065" y="914"/>
                </a:lnTo>
                <a:lnTo>
                  <a:pt x="3065" y="916"/>
                </a:lnTo>
                <a:lnTo>
                  <a:pt x="3068" y="916"/>
                </a:lnTo>
                <a:close/>
                <a:moveTo>
                  <a:pt x="3000" y="1101"/>
                </a:moveTo>
                <a:lnTo>
                  <a:pt x="3000" y="1101"/>
                </a:lnTo>
                <a:lnTo>
                  <a:pt x="3003" y="1099"/>
                </a:lnTo>
                <a:lnTo>
                  <a:pt x="3003" y="1099"/>
                </a:lnTo>
                <a:lnTo>
                  <a:pt x="3000" y="1097"/>
                </a:lnTo>
                <a:lnTo>
                  <a:pt x="3003" y="1097"/>
                </a:lnTo>
                <a:lnTo>
                  <a:pt x="3003" y="1095"/>
                </a:lnTo>
                <a:lnTo>
                  <a:pt x="3000" y="1095"/>
                </a:lnTo>
                <a:lnTo>
                  <a:pt x="3000" y="1097"/>
                </a:lnTo>
                <a:lnTo>
                  <a:pt x="3000" y="1099"/>
                </a:lnTo>
                <a:lnTo>
                  <a:pt x="3000" y="1099"/>
                </a:lnTo>
                <a:lnTo>
                  <a:pt x="3000" y="1101"/>
                </a:lnTo>
                <a:lnTo>
                  <a:pt x="3000" y="1101"/>
                </a:lnTo>
                <a:close/>
                <a:moveTo>
                  <a:pt x="3011" y="1082"/>
                </a:moveTo>
                <a:lnTo>
                  <a:pt x="3011" y="1082"/>
                </a:lnTo>
                <a:lnTo>
                  <a:pt x="3011" y="1082"/>
                </a:lnTo>
                <a:lnTo>
                  <a:pt x="3011" y="1080"/>
                </a:lnTo>
                <a:lnTo>
                  <a:pt x="3011" y="1080"/>
                </a:lnTo>
                <a:lnTo>
                  <a:pt x="3011" y="1082"/>
                </a:lnTo>
                <a:lnTo>
                  <a:pt x="3011" y="1082"/>
                </a:lnTo>
                <a:lnTo>
                  <a:pt x="3011" y="1082"/>
                </a:lnTo>
                <a:lnTo>
                  <a:pt x="3011" y="1082"/>
                </a:lnTo>
                <a:close/>
                <a:moveTo>
                  <a:pt x="2860" y="977"/>
                </a:moveTo>
                <a:lnTo>
                  <a:pt x="2858" y="977"/>
                </a:lnTo>
                <a:lnTo>
                  <a:pt x="2864" y="979"/>
                </a:lnTo>
                <a:lnTo>
                  <a:pt x="2862" y="977"/>
                </a:lnTo>
                <a:lnTo>
                  <a:pt x="2860" y="977"/>
                </a:lnTo>
                <a:lnTo>
                  <a:pt x="2860" y="977"/>
                </a:lnTo>
                <a:close/>
                <a:moveTo>
                  <a:pt x="2998" y="1061"/>
                </a:moveTo>
                <a:lnTo>
                  <a:pt x="2998" y="1061"/>
                </a:lnTo>
                <a:lnTo>
                  <a:pt x="2996" y="1061"/>
                </a:lnTo>
                <a:lnTo>
                  <a:pt x="2994" y="1061"/>
                </a:lnTo>
                <a:lnTo>
                  <a:pt x="2994" y="1061"/>
                </a:lnTo>
                <a:lnTo>
                  <a:pt x="2992" y="1063"/>
                </a:lnTo>
                <a:lnTo>
                  <a:pt x="2994" y="1063"/>
                </a:lnTo>
                <a:lnTo>
                  <a:pt x="2994" y="1063"/>
                </a:lnTo>
                <a:lnTo>
                  <a:pt x="2996" y="1063"/>
                </a:lnTo>
                <a:lnTo>
                  <a:pt x="2996" y="1063"/>
                </a:lnTo>
                <a:lnTo>
                  <a:pt x="2998" y="1063"/>
                </a:lnTo>
                <a:lnTo>
                  <a:pt x="3000" y="1063"/>
                </a:lnTo>
                <a:lnTo>
                  <a:pt x="3000" y="1061"/>
                </a:lnTo>
                <a:lnTo>
                  <a:pt x="2998" y="1061"/>
                </a:lnTo>
                <a:close/>
                <a:moveTo>
                  <a:pt x="2998" y="1076"/>
                </a:moveTo>
                <a:lnTo>
                  <a:pt x="2998" y="1076"/>
                </a:lnTo>
                <a:lnTo>
                  <a:pt x="3000" y="1076"/>
                </a:lnTo>
                <a:lnTo>
                  <a:pt x="2998" y="1074"/>
                </a:lnTo>
                <a:lnTo>
                  <a:pt x="2998" y="1074"/>
                </a:lnTo>
                <a:lnTo>
                  <a:pt x="2996" y="1074"/>
                </a:lnTo>
                <a:lnTo>
                  <a:pt x="2998" y="1074"/>
                </a:lnTo>
                <a:lnTo>
                  <a:pt x="2998" y="1076"/>
                </a:lnTo>
                <a:lnTo>
                  <a:pt x="2998" y="1076"/>
                </a:lnTo>
                <a:close/>
                <a:moveTo>
                  <a:pt x="3003" y="1076"/>
                </a:moveTo>
                <a:lnTo>
                  <a:pt x="3003" y="1076"/>
                </a:lnTo>
                <a:lnTo>
                  <a:pt x="3000" y="1078"/>
                </a:lnTo>
                <a:lnTo>
                  <a:pt x="2998" y="1078"/>
                </a:lnTo>
                <a:lnTo>
                  <a:pt x="2998" y="1080"/>
                </a:lnTo>
                <a:lnTo>
                  <a:pt x="2998" y="1080"/>
                </a:lnTo>
                <a:lnTo>
                  <a:pt x="2998" y="1078"/>
                </a:lnTo>
                <a:lnTo>
                  <a:pt x="3000" y="1078"/>
                </a:lnTo>
                <a:lnTo>
                  <a:pt x="3003" y="1078"/>
                </a:lnTo>
                <a:lnTo>
                  <a:pt x="3005" y="1078"/>
                </a:lnTo>
                <a:lnTo>
                  <a:pt x="3003" y="1076"/>
                </a:lnTo>
                <a:close/>
                <a:moveTo>
                  <a:pt x="2852" y="969"/>
                </a:moveTo>
                <a:lnTo>
                  <a:pt x="2852" y="969"/>
                </a:lnTo>
                <a:lnTo>
                  <a:pt x="2852" y="967"/>
                </a:lnTo>
                <a:lnTo>
                  <a:pt x="2852" y="967"/>
                </a:lnTo>
                <a:lnTo>
                  <a:pt x="2848" y="967"/>
                </a:lnTo>
                <a:lnTo>
                  <a:pt x="2845" y="967"/>
                </a:lnTo>
                <a:lnTo>
                  <a:pt x="2845" y="967"/>
                </a:lnTo>
                <a:lnTo>
                  <a:pt x="2845" y="967"/>
                </a:lnTo>
                <a:lnTo>
                  <a:pt x="2848" y="969"/>
                </a:lnTo>
                <a:lnTo>
                  <a:pt x="2850" y="969"/>
                </a:lnTo>
                <a:lnTo>
                  <a:pt x="2852" y="969"/>
                </a:lnTo>
                <a:close/>
                <a:moveTo>
                  <a:pt x="3009" y="1092"/>
                </a:moveTo>
                <a:lnTo>
                  <a:pt x="3011" y="1092"/>
                </a:lnTo>
                <a:lnTo>
                  <a:pt x="3011" y="1092"/>
                </a:lnTo>
                <a:lnTo>
                  <a:pt x="3013" y="1090"/>
                </a:lnTo>
                <a:lnTo>
                  <a:pt x="3015" y="1090"/>
                </a:lnTo>
                <a:lnTo>
                  <a:pt x="3015" y="1088"/>
                </a:lnTo>
                <a:lnTo>
                  <a:pt x="3015" y="1088"/>
                </a:lnTo>
                <a:lnTo>
                  <a:pt x="3017" y="1084"/>
                </a:lnTo>
                <a:lnTo>
                  <a:pt x="3017" y="1084"/>
                </a:lnTo>
                <a:lnTo>
                  <a:pt x="3015" y="1084"/>
                </a:lnTo>
                <a:lnTo>
                  <a:pt x="3013" y="1086"/>
                </a:lnTo>
                <a:lnTo>
                  <a:pt x="3011" y="1086"/>
                </a:lnTo>
                <a:lnTo>
                  <a:pt x="3011" y="1088"/>
                </a:lnTo>
                <a:lnTo>
                  <a:pt x="3009" y="1088"/>
                </a:lnTo>
                <a:lnTo>
                  <a:pt x="3009" y="1088"/>
                </a:lnTo>
                <a:lnTo>
                  <a:pt x="3009" y="1090"/>
                </a:lnTo>
                <a:lnTo>
                  <a:pt x="3009" y="1092"/>
                </a:lnTo>
                <a:lnTo>
                  <a:pt x="3009" y="1092"/>
                </a:lnTo>
                <a:close/>
                <a:moveTo>
                  <a:pt x="2845" y="969"/>
                </a:moveTo>
                <a:lnTo>
                  <a:pt x="2848" y="971"/>
                </a:lnTo>
                <a:lnTo>
                  <a:pt x="2850" y="971"/>
                </a:lnTo>
                <a:lnTo>
                  <a:pt x="2856" y="971"/>
                </a:lnTo>
                <a:lnTo>
                  <a:pt x="2856" y="971"/>
                </a:lnTo>
                <a:lnTo>
                  <a:pt x="2856" y="971"/>
                </a:lnTo>
                <a:lnTo>
                  <a:pt x="2850" y="971"/>
                </a:lnTo>
                <a:lnTo>
                  <a:pt x="2850" y="969"/>
                </a:lnTo>
                <a:lnTo>
                  <a:pt x="2848" y="969"/>
                </a:lnTo>
                <a:lnTo>
                  <a:pt x="2845" y="969"/>
                </a:lnTo>
                <a:lnTo>
                  <a:pt x="2845" y="969"/>
                </a:lnTo>
                <a:close/>
                <a:moveTo>
                  <a:pt x="2850" y="975"/>
                </a:moveTo>
                <a:lnTo>
                  <a:pt x="2850" y="975"/>
                </a:lnTo>
                <a:lnTo>
                  <a:pt x="2852" y="975"/>
                </a:lnTo>
                <a:lnTo>
                  <a:pt x="2854" y="975"/>
                </a:lnTo>
                <a:lnTo>
                  <a:pt x="2856" y="975"/>
                </a:lnTo>
                <a:lnTo>
                  <a:pt x="2856" y="975"/>
                </a:lnTo>
                <a:lnTo>
                  <a:pt x="2856" y="975"/>
                </a:lnTo>
                <a:lnTo>
                  <a:pt x="2856" y="973"/>
                </a:lnTo>
                <a:lnTo>
                  <a:pt x="2854" y="973"/>
                </a:lnTo>
                <a:lnTo>
                  <a:pt x="2852" y="973"/>
                </a:lnTo>
                <a:lnTo>
                  <a:pt x="2850" y="973"/>
                </a:lnTo>
                <a:lnTo>
                  <a:pt x="2850" y="973"/>
                </a:lnTo>
                <a:lnTo>
                  <a:pt x="2850" y="975"/>
                </a:lnTo>
                <a:close/>
                <a:moveTo>
                  <a:pt x="2829" y="954"/>
                </a:moveTo>
                <a:lnTo>
                  <a:pt x="2827" y="952"/>
                </a:lnTo>
                <a:lnTo>
                  <a:pt x="2827" y="954"/>
                </a:lnTo>
                <a:lnTo>
                  <a:pt x="2827" y="954"/>
                </a:lnTo>
                <a:lnTo>
                  <a:pt x="2829" y="956"/>
                </a:lnTo>
                <a:lnTo>
                  <a:pt x="2829" y="954"/>
                </a:lnTo>
                <a:close/>
                <a:moveTo>
                  <a:pt x="2827" y="958"/>
                </a:moveTo>
                <a:lnTo>
                  <a:pt x="2827" y="956"/>
                </a:lnTo>
                <a:lnTo>
                  <a:pt x="2829" y="958"/>
                </a:lnTo>
                <a:lnTo>
                  <a:pt x="2829" y="958"/>
                </a:lnTo>
                <a:lnTo>
                  <a:pt x="2829" y="956"/>
                </a:lnTo>
                <a:lnTo>
                  <a:pt x="2824" y="954"/>
                </a:lnTo>
                <a:lnTo>
                  <a:pt x="2822" y="952"/>
                </a:lnTo>
                <a:lnTo>
                  <a:pt x="2824" y="954"/>
                </a:lnTo>
                <a:lnTo>
                  <a:pt x="2827" y="958"/>
                </a:lnTo>
                <a:close/>
                <a:moveTo>
                  <a:pt x="2590" y="923"/>
                </a:moveTo>
                <a:lnTo>
                  <a:pt x="2590" y="923"/>
                </a:lnTo>
                <a:lnTo>
                  <a:pt x="2590" y="921"/>
                </a:lnTo>
                <a:lnTo>
                  <a:pt x="2588" y="918"/>
                </a:lnTo>
                <a:lnTo>
                  <a:pt x="2588" y="921"/>
                </a:lnTo>
                <a:lnTo>
                  <a:pt x="2588" y="921"/>
                </a:lnTo>
                <a:lnTo>
                  <a:pt x="2590" y="923"/>
                </a:lnTo>
                <a:lnTo>
                  <a:pt x="2590" y="923"/>
                </a:lnTo>
                <a:close/>
                <a:moveTo>
                  <a:pt x="2822" y="946"/>
                </a:moveTo>
                <a:lnTo>
                  <a:pt x="2824" y="948"/>
                </a:lnTo>
                <a:lnTo>
                  <a:pt x="2824" y="948"/>
                </a:lnTo>
                <a:lnTo>
                  <a:pt x="2827" y="948"/>
                </a:lnTo>
                <a:lnTo>
                  <a:pt x="2827" y="950"/>
                </a:lnTo>
                <a:lnTo>
                  <a:pt x="2827" y="950"/>
                </a:lnTo>
                <a:lnTo>
                  <a:pt x="2829" y="950"/>
                </a:lnTo>
                <a:lnTo>
                  <a:pt x="2829" y="950"/>
                </a:lnTo>
                <a:lnTo>
                  <a:pt x="2829" y="950"/>
                </a:lnTo>
                <a:lnTo>
                  <a:pt x="2827" y="948"/>
                </a:lnTo>
                <a:lnTo>
                  <a:pt x="2824" y="946"/>
                </a:lnTo>
                <a:lnTo>
                  <a:pt x="2824" y="946"/>
                </a:lnTo>
                <a:lnTo>
                  <a:pt x="2822" y="946"/>
                </a:lnTo>
                <a:lnTo>
                  <a:pt x="2822" y="944"/>
                </a:lnTo>
                <a:lnTo>
                  <a:pt x="2820" y="944"/>
                </a:lnTo>
                <a:lnTo>
                  <a:pt x="2822" y="944"/>
                </a:lnTo>
                <a:lnTo>
                  <a:pt x="2822" y="946"/>
                </a:lnTo>
                <a:close/>
                <a:moveTo>
                  <a:pt x="2822" y="941"/>
                </a:moveTo>
                <a:lnTo>
                  <a:pt x="2822" y="944"/>
                </a:lnTo>
                <a:lnTo>
                  <a:pt x="2822" y="941"/>
                </a:lnTo>
                <a:lnTo>
                  <a:pt x="2822" y="941"/>
                </a:lnTo>
                <a:lnTo>
                  <a:pt x="2822" y="941"/>
                </a:lnTo>
                <a:lnTo>
                  <a:pt x="2820" y="941"/>
                </a:lnTo>
                <a:lnTo>
                  <a:pt x="2820" y="941"/>
                </a:lnTo>
                <a:lnTo>
                  <a:pt x="2820" y="941"/>
                </a:lnTo>
                <a:lnTo>
                  <a:pt x="2820" y="941"/>
                </a:lnTo>
                <a:lnTo>
                  <a:pt x="2822" y="941"/>
                </a:lnTo>
                <a:close/>
                <a:moveTo>
                  <a:pt x="2816" y="939"/>
                </a:moveTo>
                <a:lnTo>
                  <a:pt x="2816" y="941"/>
                </a:lnTo>
                <a:lnTo>
                  <a:pt x="2816" y="944"/>
                </a:lnTo>
                <a:lnTo>
                  <a:pt x="2818" y="946"/>
                </a:lnTo>
                <a:lnTo>
                  <a:pt x="2818" y="944"/>
                </a:lnTo>
                <a:lnTo>
                  <a:pt x="2818" y="944"/>
                </a:lnTo>
                <a:lnTo>
                  <a:pt x="2818" y="944"/>
                </a:lnTo>
                <a:lnTo>
                  <a:pt x="2816" y="939"/>
                </a:lnTo>
                <a:lnTo>
                  <a:pt x="2818" y="939"/>
                </a:lnTo>
                <a:lnTo>
                  <a:pt x="2816" y="937"/>
                </a:lnTo>
                <a:lnTo>
                  <a:pt x="2816" y="937"/>
                </a:lnTo>
                <a:lnTo>
                  <a:pt x="2816" y="935"/>
                </a:lnTo>
                <a:lnTo>
                  <a:pt x="2816" y="935"/>
                </a:lnTo>
                <a:lnTo>
                  <a:pt x="2814" y="935"/>
                </a:lnTo>
                <a:lnTo>
                  <a:pt x="2816" y="937"/>
                </a:lnTo>
                <a:lnTo>
                  <a:pt x="2816" y="937"/>
                </a:lnTo>
                <a:lnTo>
                  <a:pt x="2814" y="939"/>
                </a:lnTo>
                <a:lnTo>
                  <a:pt x="2816" y="939"/>
                </a:lnTo>
                <a:close/>
                <a:moveTo>
                  <a:pt x="2829" y="956"/>
                </a:moveTo>
                <a:lnTo>
                  <a:pt x="2831" y="956"/>
                </a:lnTo>
                <a:lnTo>
                  <a:pt x="2831" y="958"/>
                </a:lnTo>
                <a:lnTo>
                  <a:pt x="2831" y="956"/>
                </a:lnTo>
                <a:lnTo>
                  <a:pt x="2829" y="956"/>
                </a:lnTo>
                <a:lnTo>
                  <a:pt x="2829" y="956"/>
                </a:lnTo>
                <a:close/>
                <a:moveTo>
                  <a:pt x="2688" y="780"/>
                </a:moveTo>
                <a:lnTo>
                  <a:pt x="2688" y="780"/>
                </a:lnTo>
                <a:lnTo>
                  <a:pt x="2686" y="782"/>
                </a:lnTo>
                <a:lnTo>
                  <a:pt x="2682" y="782"/>
                </a:lnTo>
                <a:lnTo>
                  <a:pt x="2684" y="782"/>
                </a:lnTo>
                <a:lnTo>
                  <a:pt x="2684" y="782"/>
                </a:lnTo>
                <a:lnTo>
                  <a:pt x="2688" y="780"/>
                </a:lnTo>
                <a:close/>
                <a:moveTo>
                  <a:pt x="2820" y="937"/>
                </a:moveTo>
                <a:lnTo>
                  <a:pt x="2820" y="937"/>
                </a:lnTo>
                <a:lnTo>
                  <a:pt x="2820" y="939"/>
                </a:lnTo>
                <a:lnTo>
                  <a:pt x="2822" y="939"/>
                </a:lnTo>
                <a:lnTo>
                  <a:pt x="2820" y="937"/>
                </a:lnTo>
                <a:lnTo>
                  <a:pt x="2820" y="937"/>
                </a:lnTo>
                <a:lnTo>
                  <a:pt x="2820" y="935"/>
                </a:lnTo>
                <a:lnTo>
                  <a:pt x="2818" y="933"/>
                </a:lnTo>
                <a:lnTo>
                  <a:pt x="2818" y="935"/>
                </a:lnTo>
                <a:lnTo>
                  <a:pt x="2816" y="935"/>
                </a:lnTo>
                <a:lnTo>
                  <a:pt x="2816" y="937"/>
                </a:lnTo>
                <a:lnTo>
                  <a:pt x="2818" y="937"/>
                </a:lnTo>
                <a:lnTo>
                  <a:pt x="2820" y="937"/>
                </a:lnTo>
                <a:close/>
                <a:moveTo>
                  <a:pt x="2963" y="1080"/>
                </a:moveTo>
                <a:lnTo>
                  <a:pt x="2963" y="1078"/>
                </a:lnTo>
                <a:lnTo>
                  <a:pt x="2963" y="1080"/>
                </a:lnTo>
                <a:lnTo>
                  <a:pt x="2963" y="1080"/>
                </a:lnTo>
                <a:lnTo>
                  <a:pt x="2961" y="1080"/>
                </a:lnTo>
                <a:lnTo>
                  <a:pt x="2961" y="1080"/>
                </a:lnTo>
                <a:lnTo>
                  <a:pt x="2961" y="1080"/>
                </a:lnTo>
                <a:lnTo>
                  <a:pt x="2961" y="1080"/>
                </a:lnTo>
                <a:lnTo>
                  <a:pt x="2963" y="1080"/>
                </a:lnTo>
                <a:lnTo>
                  <a:pt x="2963" y="1080"/>
                </a:lnTo>
                <a:close/>
                <a:moveTo>
                  <a:pt x="2982" y="1078"/>
                </a:moveTo>
                <a:lnTo>
                  <a:pt x="2982" y="1078"/>
                </a:lnTo>
                <a:lnTo>
                  <a:pt x="2982" y="1078"/>
                </a:lnTo>
                <a:lnTo>
                  <a:pt x="2982" y="1078"/>
                </a:lnTo>
                <a:lnTo>
                  <a:pt x="2984" y="1076"/>
                </a:lnTo>
                <a:lnTo>
                  <a:pt x="2986" y="1076"/>
                </a:lnTo>
                <a:lnTo>
                  <a:pt x="2984" y="1076"/>
                </a:lnTo>
                <a:lnTo>
                  <a:pt x="2984" y="1076"/>
                </a:lnTo>
                <a:lnTo>
                  <a:pt x="2982" y="1078"/>
                </a:lnTo>
                <a:lnTo>
                  <a:pt x="2982" y="1078"/>
                </a:lnTo>
                <a:lnTo>
                  <a:pt x="2982" y="1078"/>
                </a:lnTo>
                <a:close/>
                <a:moveTo>
                  <a:pt x="2990" y="1036"/>
                </a:moveTo>
                <a:lnTo>
                  <a:pt x="2986" y="1036"/>
                </a:lnTo>
                <a:lnTo>
                  <a:pt x="2986" y="1036"/>
                </a:lnTo>
                <a:lnTo>
                  <a:pt x="2986" y="1036"/>
                </a:lnTo>
                <a:lnTo>
                  <a:pt x="2984" y="1036"/>
                </a:lnTo>
                <a:lnTo>
                  <a:pt x="2984" y="1036"/>
                </a:lnTo>
                <a:lnTo>
                  <a:pt x="2982" y="1038"/>
                </a:lnTo>
                <a:lnTo>
                  <a:pt x="2982" y="1038"/>
                </a:lnTo>
                <a:lnTo>
                  <a:pt x="2984" y="1040"/>
                </a:lnTo>
                <a:lnTo>
                  <a:pt x="2986" y="1040"/>
                </a:lnTo>
                <a:lnTo>
                  <a:pt x="2988" y="1038"/>
                </a:lnTo>
                <a:lnTo>
                  <a:pt x="2988" y="1038"/>
                </a:lnTo>
                <a:lnTo>
                  <a:pt x="2988" y="1038"/>
                </a:lnTo>
                <a:lnTo>
                  <a:pt x="2986" y="1040"/>
                </a:lnTo>
                <a:lnTo>
                  <a:pt x="2986" y="1040"/>
                </a:lnTo>
                <a:lnTo>
                  <a:pt x="2990" y="1042"/>
                </a:lnTo>
                <a:lnTo>
                  <a:pt x="2992" y="1042"/>
                </a:lnTo>
                <a:lnTo>
                  <a:pt x="2992" y="1042"/>
                </a:lnTo>
                <a:lnTo>
                  <a:pt x="2992" y="1040"/>
                </a:lnTo>
                <a:lnTo>
                  <a:pt x="2992" y="1040"/>
                </a:lnTo>
                <a:lnTo>
                  <a:pt x="2992" y="1040"/>
                </a:lnTo>
                <a:lnTo>
                  <a:pt x="2992" y="1040"/>
                </a:lnTo>
                <a:lnTo>
                  <a:pt x="2992" y="1040"/>
                </a:lnTo>
                <a:lnTo>
                  <a:pt x="2992" y="1040"/>
                </a:lnTo>
                <a:lnTo>
                  <a:pt x="2992" y="1038"/>
                </a:lnTo>
                <a:lnTo>
                  <a:pt x="2990" y="1038"/>
                </a:lnTo>
                <a:lnTo>
                  <a:pt x="2990" y="1036"/>
                </a:lnTo>
                <a:lnTo>
                  <a:pt x="2990" y="1036"/>
                </a:lnTo>
                <a:close/>
                <a:moveTo>
                  <a:pt x="2988" y="1065"/>
                </a:moveTo>
                <a:lnTo>
                  <a:pt x="2986" y="1065"/>
                </a:lnTo>
                <a:lnTo>
                  <a:pt x="2984" y="1065"/>
                </a:lnTo>
                <a:lnTo>
                  <a:pt x="2984" y="1065"/>
                </a:lnTo>
                <a:lnTo>
                  <a:pt x="2986" y="1065"/>
                </a:lnTo>
                <a:lnTo>
                  <a:pt x="2988" y="1065"/>
                </a:lnTo>
                <a:lnTo>
                  <a:pt x="2988" y="1065"/>
                </a:lnTo>
                <a:lnTo>
                  <a:pt x="2990" y="1063"/>
                </a:lnTo>
                <a:lnTo>
                  <a:pt x="2990" y="1063"/>
                </a:lnTo>
                <a:lnTo>
                  <a:pt x="2988" y="1065"/>
                </a:lnTo>
                <a:close/>
                <a:moveTo>
                  <a:pt x="2986" y="1048"/>
                </a:moveTo>
                <a:lnTo>
                  <a:pt x="2984" y="1048"/>
                </a:lnTo>
                <a:lnTo>
                  <a:pt x="2982" y="1048"/>
                </a:lnTo>
                <a:lnTo>
                  <a:pt x="2982" y="1050"/>
                </a:lnTo>
                <a:lnTo>
                  <a:pt x="2984" y="1050"/>
                </a:lnTo>
                <a:lnTo>
                  <a:pt x="2984" y="1053"/>
                </a:lnTo>
                <a:lnTo>
                  <a:pt x="2984" y="1053"/>
                </a:lnTo>
                <a:lnTo>
                  <a:pt x="2982" y="1055"/>
                </a:lnTo>
                <a:lnTo>
                  <a:pt x="2984" y="1055"/>
                </a:lnTo>
                <a:lnTo>
                  <a:pt x="2984" y="1055"/>
                </a:lnTo>
                <a:lnTo>
                  <a:pt x="2986" y="1055"/>
                </a:lnTo>
                <a:lnTo>
                  <a:pt x="2986" y="1055"/>
                </a:lnTo>
                <a:lnTo>
                  <a:pt x="2986" y="1053"/>
                </a:lnTo>
                <a:lnTo>
                  <a:pt x="2986" y="1053"/>
                </a:lnTo>
                <a:lnTo>
                  <a:pt x="2986" y="1050"/>
                </a:lnTo>
                <a:lnTo>
                  <a:pt x="2986" y="1050"/>
                </a:lnTo>
                <a:lnTo>
                  <a:pt x="2986" y="1048"/>
                </a:lnTo>
                <a:lnTo>
                  <a:pt x="2986" y="1048"/>
                </a:lnTo>
                <a:close/>
                <a:moveTo>
                  <a:pt x="2988" y="1082"/>
                </a:moveTo>
                <a:lnTo>
                  <a:pt x="2988" y="1082"/>
                </a:lnTo>
                <a:lnTo>
                  <a:pt x="2990" y="1082"/>
                </a:lnTo>
                <a:lnTo>
                  <a:pt x="2990" y="1082"/>
                </a:lnTo>
                <a:lnTo>
                  <a:pt x="2990" y="1082"/>
                </a:lnTo>
                <a:lnTo>
                  <a:pt x="2990" y="1082"/>
                </a:lnTo>
                <a:lnTo>
                  <a:pt x="2990" y="1080"/>
                </a:lnTo>
                <a:lnTo>
                  <a:pt x="2990" y="1082"/>
                </a:lnTo>
                <a:lnTo>
                  <a:pt x="2990" y="1082"/>
                </a:lnTo>
                <a:lnTo>
                  <a:pt x="2988" y="1082"/>
                </a:lnTo>
                <a:close/>
                <a:moveTo>
                  <a:pt x="2961" y="1067"/>
                </a:moveTo>
                <a:lnTo>
                  <a:pt x="2961" y="1067"/>
                </a:lnTo>
                <a:lnTo>
                  <a:pt x="2961" y="1067"/>
                </a:lnTo>
                <a:lnTo>
                  <a:pt x="2961" y="1069"/>
                </a:lnTo>
                <a:lnTo>
                  <a:pt x="2961" y="1069"/>
                </a:lnTo>
                <a:lnTo>
                  <a:pt x="2961" y="1069"/>
                </a:lnTo>
                <a:lnTo>
                  <a:pt x="2963" y="1067"/>
                </a:lnTo>
                <a:lnTo>
                  <a:pt x="2963" y="1067"/>
                </a:lnTo>
                <a:lnTo>
                  <a:pt x="2961" y="1067"/>
                </a:lnTo>
                <a:close/>
                <a:moveTo>
                  <a:pt x="2963" y="1042"/>
                </a:moveTo>
                <a:lnTo>
                  <a:pt x="2963" y="1044"/>
                </a:lnTo>
                <a:lnTo>
                  <a:pt x="2963" y="1044"/>
                </a:lnTo>
                <a:lnTo>
                  <a:pt x="2963" y="1044"/>
                </a:lnTo>
                <a:lnTo>
                  <a:pt x="2963" y="1044"/>
                </a:lnTo>
                <a:lnTo>
                  <a:pt x="2963" y="1044"/>
                </a:lnTo>
                <a:lnTo>
                  <a:pt x="2965" y="1044"/>
                </a:lnTo>
                <a:lnTo>
                  <a:pt x="2965" y="1044"/>
                </a:lnTo>
                <a:lnTo>
                  <a:pt x="2963" y="1042"/>
                </a:lnTo>
                <a:lnTo>
                  <a:pt x="2963" y="1042"/>
                </a:lnTo>
                <a:lnTo>
                  <a:pt x="2963" y="1042"/>
                </a:lnTo>
                <a:close/>
                <a:moveTo>
                  <a:pt x="2963" y="1074"/>
                </a:moveTo>
                <a:lnTo>
                  <a:pt x="2963" y="1074"/>
                </a:lnTo>
                <a:lnTo>
                  <a:pt x="2963" y="1071"/>
                </a:lnTo>
                <a:lnTo>
                  <a:pt x="2963" y="1071"/>
                </a:lnTo>
                <a:lnTo>
                  <a:pt x="2963" y="1071"/>
                </a:lnTo>
                <a:lnTo>
                  <a:pt x="2963" y="1071"/>
                </a:lnTo>
                <a:lnTo>
                  <a:pt x="2961" y="1074"/>
                </a:lnTo>
                <a:lnTo>
                  <a:pt x="2963" y="1074"/>
                </a:lnTo>
                <a:close/>
                <a:moveTo>
                  <a:pt x="2961" y="1063"/>
                </a:moveTo>
                <a:lnTo>
                  <a:pt x="2959" y="1065"/>
                </a:lnTo>
                <a:lnTo>
                  <a:pt x="2959" y="1065"/>
                </a:lnTo>
                <a:lnTo>
                  <a:pt x="2961" y="1065"/>
                </a:lnTo>
                <a:lnTo>
                  <a:pt x="2961" y="1063"/>
                </a:lnTo>
                <a:lnTo>
                  <a:pt x="2961" y="1063"/>
                </a:lnTo>
                <a:lnTo>
                  <a:pt x="2961" y="1063"/>
                </a:lnTo>
                <a:close/>
                <a:moveTo>
                  <a:pt x="2948" y="1059"/>
                </a:moveTo>
                <a:lnTo>
                  <a:pt x="2948" y="1059"/>
                </a:lnTo>
                <a:lnTo>
                  <a:pt x="2948" y="1059"/>
                </a:lnTo>
                <a:lnTo>
                  <a:pt x="2948" y="1059"/>
                </a:lnTo>
                <a:lnTo>
                  <a:pt x="2946" y="1059"/>
                </a:lnTo>
                <a:lnTo>
                  <a:pt x="2948" y="1059"/>
                </a:lnTo>
                <a:lnTo>
                  <a:pt x="2948" y="1059"/>
                </a:lnTo>
                <a:lnTo>
                  <a:pt x="2948" y="1059"/>
                </a:lnTo>
                <a:lnTo>
                  <a:pt x="2948" y="1059"/>
                </a:lnTo>
                <a:lnTo>
                  <a:pt x="2948" y="1059"/>
                </a:lnTo>
                <a:lnTo>
                  <a:pt x="2948" y="1059"/>
                </a:lnTo>
                <a:close/>
                <a:moveTo>
                  <a:pt x="2975" y="1025"/>
                </a:moveTo>
                <a:lnTo>
                  <a:pt x="2973" y="1025"/>
                </a:lnTo>
                <a:lnTo>
                  <a:pt x="2973" y="1025"/>
                </a:lnTo>
                <a:lnTo>
                  <a:pt x="2971" y="1025"/>
                </a:lnTo>
                <a:lnTo>
                  <a:pt x="2971" y="1025"/>
                </a:lnTo>
                <a:lnTo>
                  <a:pt x="2971" y="1025"/>
                </a:lnTo>
                <a:lnTo>
                  <a:pt x="2971" y="1027"/>
                </a:lnTo>
                <a:lnTo>
                  <a:pt x="2971" y="1027"/>
                </a:lnTo>
                <a:lnTo>
                  <a:pt x="2973" y="1027"/>
                </a:lnTo>
                <a:lnTo>
                  <a:pt x="2973" y="1027"/>
                </a:lnTo>
                <a:lnTo>
                  <a:pt x="2973" y="1025"/>
                </a:lnTo>
                <a:lnTo>
                  <a:pt x="2973" y="1025"/>
                </a:lnTo>
                <a:lnTo>
                  <a:pt x="2973" y="1027"/>
                </a:lnTo>
                <a:lnTo>
                  <a:pt x="2973" y="1027"/>
                </a:lnTo>
                <a:lnTo>
                  <a:pt x="2973" y="1027"/>
                </a:lnTo>
                <a:lnTo>
                  <a:pt x="2975" y="1027"/>
                </a:lnTo>
                <a:lnTo>
                  <a:pt x="2975" y="1027"/>
                </a:lnTo>
                <a:lnTo>
                  <a:pt x="2975" y="1025"/>
                </a:lnTo>
                <a:lnTo>
                  <a:pt x="2975" y="1025"/>
                </a:lnTo>
                <a:lnTo>
                  <a:pt x="2977" y="1023"/>
                </a:lnTo>
                <a:lnTo>
                  <a:pt x="2975" y="1025"/>
                </a:lnTo>
                <a:lnTo>
                  <a:pt x="2975" y="1025"/>
                </a:lnTo>
                <a:close/>
                <a:moveTo>
                  <a:pt x="2982" y="1021"/>
                </a:moveTo>
                <a:lnTo>
                  <a:pt x="2982" y="1021"/>
                </a:lnTo>
                <a:lnTo>
                  <a:pt x="2980" y="1023"/>
                </a:lnTo>
                <a:lnTo>
                  <a:pt x="2982" y="1023"/>
                </a:lnTo>
                <a:lnTo>
                  <a:pt x="2984" y="1023"/>
                </a:lnTo>
                <a:lnTo>
                  <a:pt x="2984" y="1021"/>
                </a:lnTo>
                <a:lnTo>
                  <a:pt x="2984" y="1021"/>
                </a:lnTo>
                <a:lnTo>
                  <a:pt x="2982" y="1021"/>
                </a:lnTo>
                <a:close/>
                <a:moveTo>
                  <a:pt x="2969" y="1063"/>
                </a:moveTo>
                <a:lnTo>
                  <a:pt x="2971" y="1063"/>
                </a:lnTo>
                <a:lnTo>
                  <a:pt x="2971" y="1065"/>
                </a:lnTo>
                <a:lnTo>
                  <a:pt x="2971" y="1065"/>
                </a:lnTo>
                <a:lnTo>
                  <a:pt x="2973" y="1065"/>
                </a:lnTo>
                <a:lnTo>
                  <a:pt x="2973" y="1065"/>
                </a:lnTo>
                <a:lnTo>
                  <a:pt x="2973" y="1065"/>
                </a:lnTo>
                <a:lnTo>
                  <a:pt x="2971" y="1063"/>
                </a:lnTo>
                <a:lnTo>
                  <a:pt x="2971" y="1063"/>
                </a:lnTo>
                <a:lnTo>
                  <a:pt x="2969" y="1063"/>
                </a:lnTo>
                <a:close/>
                <a:moveTo>
                  <a:pt x="2977" y="1074"/>
                </a:moveTo>
                <a:lnTo>
                  <a:pt x="2977" y="1071"/>
                </a:lnTo>
                <a:lnTo>
                  <a:pt x="2977" y="1071"/>
                </a:lnTo>
                <a:lnTo>
                  <a:pt x="2977" y="1071"/>
                </a:lnTo>
                <a:lnTo>
                  <a:pt x="2975" y="1074"/>
                </a:lnTo>
                <a:lnTo>
                  <a:pt x="2975" y="1076"/>
                </a:lnTo>
                <a:lnTo>
                  <a:pt x="2977" y="1076"/>
                </a:lnTo>
                <a:lnTo>
                  <a:pt x="2977" y="1076"/>
                </a:lnTo>
                <a:lnTo>
                  <a:pt x="2977" y="1074"/>
                </a:lnTo>
                <a:close/>
                <a:moveTo>
                  <a:pt x="2977" y="1067"/>
                </a:moveTo>
                <a:lnTo>
                  <a:pt x="2977" y="1067"/>
                </a:lnTo>
                <a:lnTo>
                  <a:pt x="2975" y="1067"/>
                </a:lnTo>
                <a:lnTo>
                  <a:pt x="2975" y="1067"/>
                </a:lnTo>
                <a:lnTo>
                  <a:pt x="2975" y="1067"/>
                </a:lnTo>
                <a:lnTo>
                  <a:pt x="2975" y="1067"/>
                </a:lnTo>
                <a:lnTo>
                  <a:pt x="2977" y="1067"/>
                </a:lnTo>
                <a:close/>
                <a:moveTo>
                  <a:pt x="2973" y="1071"/>
                </a:moveTo>
                <a:lnTo>
                  <a:pt x="2971" y="1074"/>
                </a:lnTo>
                <a:lnTo>
                  <a:pt x="2971" y="1074"/>
                </a:lnTo>
                <a:lnTo>
                  <a:pt x="2971" y="1076"/>
                </a:lnTo>
                <a:lnTo>
                  <a:pt x="2973" y="1076"/>
                </a:lnTo>
                <a:lnTo>
                  <a:pt x="2973" y="1074"/>
                </a:lnTo>
                <a:lnTo>
                  <a:pt x="2973" y="1074"/>
                </a:lnTo>
                <a:lnTo>
                  <a:pt x="2973" y="1071"/>
                </a:lnTo>
                <a:lnTo>
                  <a:pt x="2973" y="1071"/>
                </a:lnTo>
                <a:close/>
                <a:moveTo>
                  <a:pt x="2977" y="1084"/>
                </a:moveTo>
                <a:lnTo>
                  <a:pt x="2977" y="1084"/>
                </a:lnTo>
                <a:lnTo>
                  <a:pt x="2975" y="1084"/>
                </a:lnTo>
                <a:lnTo>
                  <a:pt x="2975" y="1084"/>
                </a:lnTo>
                <a:lnTo>
                  <a:pt x="2975" y="1084"/>
                </a:lnTo>
                <a:lnTo>
                  <a:pt x="2975" y="1084"/>
                </a:lnTo>
                <a:lnTo>
                  <a:pt x="2975" y="1084"/>
                </a:lnTo>
                <a:lnTo>
                  <a:pt x="2975" y="1086"/>
                </a:lnTo>
                <a:lnTo>
                  <a:pt x="2975" y="1086"/>
                </a:lnTo>
                <a:lnTo>
                  <a:pt x="2977" y="1084"/>
                </a:lnTo>
                <a:close/>
                <a:moveTo>
                  <a:pt x="2980" y="1017"/>
                </a:moveTo>
                <a:lnTo>
                  <a:pt x="2977" y="1015"/>
                </a:lnTo>
                <a:lnTo>
                  <a:pt x="2977" y="1017"/>
                </a:lnTo>
                <a:lnTo>
                  <a:pt x="2977" y="1017"/>
                </a:lnTo>
                <a:lnTo>
                  <a:pt x="2980" y="1017"/>
                </a:lnTo>
                <a:lnTo>
                  <a:pt x="2980" y="1017"/>
                </a:lnTo>
                <a:lnTo>
                  <a:pt x="2980" y="1017"/>
                </a:lnTo>
                <a:close/>
                <a:moveTo>
                  <a:pt x="2975" y="1080"/>
                </a:moveTo>
                <a:lnTo>
                  <a:pt x="2975" y="1080"/>
                </a:lnTo>
                <a:lnTo>
                  <a:pt x="2975" y="1080"/>
                </a:lnTo>
                <a:lnTo>
                  <a:pt x="2973" y="1078"/>
                </a:lnTo>
                <a:lnTo>
                  <a:pt x="2973" y="1078"/>
                </a:lnTo>
                <a:lnTo>
                  <a:pt x="2973" y="1080"/>
                </a:lnTo>
                <a:lnTo>
                  <a:pt x="2975" y="1080"/>
                </a:lnTo>
                <a:close/>
                <a:moveTo>
                  <a:pt x="2695" y="780"/>
                </a:moveTo>
                <a:lnTo>
                  <a:pt x="2695" y="780"/>
                </a:lnTo>
                <a:lnTo>
                  <a:pt x="2692" y="780"/>
                </a:lnTo>
                <a:lnTo>
                  <a:pt x="2690" y="780"/>
                </a:lnTo>
                <a:lnTo>
                  <a:pt x="2690" y="780"/>
                </a:lnTo>
                <a:lnTo>
                  <a:pt x="2690" y="780"/>
                </a:lnTo>
                <a:lnTo>
                  <a:pt x="2690" y="780"/>
                </a:lnTo>
                <a:lnTo>
                  <a:pt x="2695" y="780"/>
                </a:lnTo>
                <a:close/>
                <a:moveTo>
                  <a:pt x="2967" y="1013"/>
                </a:moveTo>
                <a:lnTo>
                  <a:pt x="2965" y="1011"/>
                </a:lnTo>
                <a:lnTo>
                  <a:pt x="2965" y="1011"/>
                </a:lnTo>
                <a:lnTo>
                  <a:pt x="2965" y="1011"/>
                </a:lnTo>
                <a:lnTo>
                  <a:pt x="2963" y="1013"/>
                </a:lnTo>
                <a:lnTo>
                  <a:pt x="2963" y="1013"/>
                </a:lnTo>
                <a:lnTo>
                  <a:pt x="2965" y="1015"/>
                </a:lnTo>
                <a:lnTo>
                  <a:pt x="2967" y="1015"/>
                </a:lnTo>
                <a:lnTo>
                  <a:pt x="2967" y="1013"/>
                </a:lnTo>
                <a:lnTo>
                  <a:pt x="2967" y="1013"/>
                </a:lnTo>
                <a:lnTo>
                  <a:pt x="2967" y="1013"/>
                </a:lnTo>
                <a:close/>
                <a:moveTo>
                  <a:pt x="2921" y="644"/>
                </a:moveTo>
                <a:lnTo>
                  <a:pt x="2921" y="644"/>
                </a:lnTo>
                <a:lnTo>
                  <a:pt x="2921" y="644"/>
                </a:lnTo>
                <a:lnTo>
                  <a:pt x="2919" y="644"/>
                </a:lnTo>
                <a:lnTo>
                  <a:pt x="2919" y="644"/>
                </a:lnTo>
                <a:lnTo>
                  <a:pt x="2919" y="644"/>
                </a:lnTo>
                <a:lnTo>
                  <a:pt x="2921" y="644"/>
                </a:lnTo>
                <a:lnTo>
                  <a:pt x="2921" y="644"/>
                </a:lnTo>
                <a:close/>
                <a:moveTo>
                  <a:pt x="2915" y="575"/>
                </a:moveTo>
                <a:lnTo>
                  <a:pt x="2912" y="575"/>
                </a:lnTo>
                <a:lnTo>
                  <a:pt x="2915" y="577"/>
                </a:lnTo>
                <a:lnTo>
                  <a:pt x="2915" y="577"/>
                </a:lnTo>
                <a:lnTo>
                  <a:pt x="2917" y="577"/>
                </a:lnTo>
                <a:lnTo>
                  <a:pt x="2917" y="577"/>
                </a:lnTo>
                <a:lnTo>
                  <a:pt x="2917" y="577"/>
                </a:lnTo>
                <a:lnTo>
                  <a:pt x="2917" y="577"/>
                </a:lnTo>
                <a:lnTo>
                  <a:pt x="2919" y="577"/>
                </a:lnTo>
                <a:lnTo>
                  <a:pt x="2919" y="575"/>
                </a:lnTo>
                <a:lnTo>
                  <a:pt x="2917" y="575"/>
                </a:lnTo>
                <a:lnTo>
                  <a:pt x="2917" y="577"/>
                </a:lnTo>
                <a:lnTo>
                  <a:pt x="2915" y="577"/>
                </a:lnTo>
                <a:lnTo>
                  <a:pt x="2915" y="575"/>
                </a:lnTo>
                <a:lnTo>
                  <a:pt x="2915" y="575"/>
                </a:lnTo>
                <a:lnTo>
                  <a:pt x="2915" y="575"/>
                </a:lnTo>
                <a:close/>
                <a:moveTo>
                  <a:pt x="2933" y="640"/>
                </a:moveTo>
                <a:lnTo>
                  <a:pt x="2931" y="640"/>
                </a:lnTo>
                <a:lnTo>
                  <a:pt x="2931" y="640"/>
                </a:lnTo>
                <a:lnTo>
                  <a:pt x="2929" y="640"/>
                </a:lnTo>
                <a:lnTo>
                  <a:pt x="2929" y="640"/>
                </a:lnTo>
                <a:lnTo>
                  <a:pt x="2927" y="640"/>
                </a:lnTo>
                <a:lnTo>
                  <a:pt x="2927" y="642"/>
                </a:lnTo>
                <a:lnTo>
                  <a:pt x="2929" y="642"/>
                </a:lnTo>
                <a:lnTo>
                  <a:pt x="2929" y="642"/>
                </a:lnTo>
                <a:lnTo>
                  <a:pt x="2929" y="642"/>
                </a:lnTo>
                <a:lnTo>
                  <a:pt x="2929" y="644"/>
                </a:lnTo>
                <a:lnTo>
                  <a:pt x="2931" y="644"/>
                </a:lnTo>
                <a:lnTo>
                  <a:pt x="2931" y="642"/>
                </a:lnTo>
                <a:lnTo>
                  <a:pt x="2931" y="642"/>
                </a:lnTo>
                <a:lnTo>
                  <a:pt x="2931" y="642"/>
                </a:lnTo>
                <a:lnTo>
                  <a:pt x="2933" y="640"/>
                </a:lnTo>
                <a:close/>
                <a:moveTo>
                  <a:pt x="2929" y="671"/>
                </a:moveTo>
                <a:lnTo>
                  <a:pt x="2931" y="671"/>
                </a:lnTo>
                <a:lnTo>
                  <a:pt x="2933" y="671"/>
                </a:lnTo>
                <a:lnTo>
                  <a:pt x="2933" y="673"/>
                </a:lnTo>
                <a:lnTo>
                  <a:pt x="2933" y="675"/>
                </a:lnTo>
                <a:lnTo>
                  <a:pt x="2933" y="675"/>
                </a:lnTo>
                <a:lnTo>
                  <a:pt x="2936" y="675"/>
                </a:lnTo>
                <a:lnTo>
                  <a:pt x="2938" y="671"/>
                </a:lnTo>
                <a:lnTo>
                  <a:pt x="2938" y="673"/>
                </a:lnTo>
                <a:lnTo>
                  <a:pt x="2938" y="673"/>
                </a:lnTo>
                <a:lnTo>
                  <a:pt x="2940" y="671"/>
                </a:lnTo>
                <a:lnTo>
                  <a:pt x="2942" y="671"/>
                </a:lnTo>
                <a:lnTo>
                  <a:pt x="2940" y="669"/>
                </a:lnTo>
                <a:lnTo>
                  <a:pt x="2940" y="669"/>
                </a:lnTo>
                <a:lnTo>
                  <a:pt x="2938" y="667"/>
                </a:lnTo>
                <a:lnTo>
                  <a:pt x="2938" y="667"/>
                </a:lnTo>
                <a:lnTo>
                  <a:pt x="2938" y="667"/>
                </a:lnTo>
                <a:lnTo>
                  <a:pt x="2936" y="667"/>
                </a:lnTo>
                <a:lnTo>
                  <a:pt x="2936" y="667"/>
                </a:lnTo>
                <a:lnTo>
                  <a:pt x="2933" y="667"/>
                </a:lnTo>
                <a:lnTo>
                  <a:pt x="2933" y="669"/>
                </a:lnTo>
                <a:lnTo>
                  <a:pt x="2927" y="669"/>
                </a:lnTo>
                <a:lnTo>
                  <a:pt x="2929" y="671"/>
                </a:lnTo>
                <a:close/>
                <a:moveTo>
                  <a:pt x="2923" y="640"/>
                </a:moveTo>
                <a:lnTo>
                  <a:pt x="2925" y="640"/>
                </a:lnTo>
                <a:lnTo>
                  <a:pt x="2927" y="640"/>
                </a:lnTo>
                <a:lnTo>
                  <a:pt x="2927" y="640"/>
                </a:lnTo>
                <a:lnTo>
                  <a:pt x="2925" y="637"/>
                </a:lnTo>
                <a:lnTo>
                  <a:pt x="2925" y="637"/>
                </a:lnTo>
                <a:lnTo>
                  <a:pt x="2925" y="637"/>
                </a:lnTo>
                <a:lnTo>
                  <a:pt x="2923" y="637"/>
                </a:lnTo>
                <a:lnTo>
                  <a:pt x="2923" y="637"/>
                </a:lnTo>
                <a:lnTo>
                  <a:pt x="2925" y="637"/>
                </a:lnTo>
                <a:lnTo>
                  <a:pt x="2923" y="637"/>
                </a:lnTo>
                <a:lnTo>
                  <a:pt x="2923" y="640"/>
                </a:lnTo>
                <a:close/>
                <a:moveTo>
                  <a:pt x="2904" y="646"/>
                </a:moveTo>
                <a:lnTo>
                  <a:pt x="2906" y="646"/>
                </a:lnTo>
                <a:lnTo>
                  <a:pt x="2906" y="646"/>
                </a:lnTo>
                <a:lnTo>
                  <a:pt x="2906" y="646"/>
                </a:lnTo>
                <a:lnTo>
                  <a:pt x="2904" y="646"/>
                </a:lnTo>
                <a:lnTo>
                  <a:pt x="2904" y="646"/>
                </a:lnTo>
                <a:lnTo>
                  <a:pt x="2904" y="646"/>
                </a:lnTo>
                <a:lnTo>
                  <a:pt x="2904" y="646"/>
                </a:lnTo>
                <a:lnTo>
                  <a:pt x="2904" y="646"/>
                </a:lnTo>
                <a:lnTo>
                  <a:pt x="2904" y="646"/>
                </a:lnTo>
                <a:close/>
                <a:moveTo>
                  <a:pt x="2892" y="644"/>
                </a:moveTo>
                <a:lnTo>
                  <a:pt x="2892" y="644"/>
                </a:lnTo>
                <a:lnTo>
                  <a:pt x="2894" y="644"/>
                </a:lnTo>
                <a:lnTo>
                  <a:pt x="2892" y="644"/>
                </a:lnTo>
                <a:lnTo>
                  <a:pt x="2892" y="642"/>
                </a:lnTo>
                <a:lnTo>
                  <a:pt x="2892" y="642"/>
                </a:lnTo>
                <a:lnTo>
                  <a:pt x="2892" y="644"/>
                </a:lnTo>
                <a:lnTo>
                  <a:pt x="2892" y="644"/>
                </a:lnTo>
                <a:lnTo>
                  <a:pt x="2892" y="644"/>
                </a:lnTo>
                <a:lnTo>
                  <a:pt x="2892" y="644"/>
                </a:lnTo>
                <a:close/>
                <a:moveTo>
                  <a:pt x="2885" y="692"/>
                </a:moveTo>
                <a:lnTo>
                  <a:pt x="2885" y="690"/>
                </a:lnTo>
                <a:lnTo>
                  <a:pt x="2887" y="690"/>
                </a:lnTo>
                <a:lnTo>
                  <a:pt x="2887" y="690"/>
                </a:lnTo>
                <a:lnTo>
                  <a:pt x="2885" y="690"/>
                </a:lnTo>
                <a:lnTo>
                  <a:pt x="2883" y="690"/>
                </a:lnTo>
                <a:lnTo>
                  <a:pt x="2885" y="692"/>
                </a:lnTo>
                <a:lnTo>
                  <a:pt x="2885" y="692"/>
                </a:lnTo>
                <a:close/>
                <a:moveTo>
                  <a:pt x="2877" y="656"/>
                </a:moveTo>
                <a:lnTo>
                  <a:pt x="2877" y="656"/>
                </a:lnTo>
                <a:lnTo>
                  <a:pt x="2877" y="658"/>
                </a:lnTo>
                <a:lnTo>
                  <a:pt x="2877" y="658"/>
                </a:lnTo>
                <a:lnTo>
                  <a:pt x="2877" y="658"/>
                </a:lnTo>
                <a:lnTo>
                  <a:pt x="2877" y="658"/>
                </a:lnTo>
                <a:lnTo>
                  <a:pt x="2877" y="658"/>
                </a:lnTo>
                <a:lnTo>
                  <a:pt x="2879" y="656"/>
                </a:lnTo>
                <a:lnTo>
                  <a:pt x="2879" y="656"/>
                </a:lnTo>
                <a:lnTo>
                  <a:pt x="2877" y="656"/>
                </a:lnTo>
                <a:close/>
                <a:moveTo>
                  <a:pt x="2896" y="642"/>
                </a:moveTo>
                <a:lnTo>
                  <a:pt x="2894" y="642"/>
                </a:lnTo>
                <a:lnTo>
                  <a:pt x="2894" y="642"/>
                </a:lnTo>
                <a:lnTo>
                  <a:pt x="2894" y="642"/>
                </a:lnTo>
                <a:lnTo>
                  <a:pt x="2894" y="642"/>
                </a:lnTo>
                <a:lnTo>
                  <a:pt x="2894" y="642"/>
                </a:lnTo>
                <a:lnTo>
                  <a:pt x="2894" y="644"/>
                </a:lnTo>
                <a:lnTo>
                  <a:pt x="2894" y="646"/>
                </a:lnTo>
                <a:lnTo>
                  <a:pt x="2898" y="644"/>
                </a:lnTo>
                <a:lnTo>
                  <a:pt x="2898" y="644"/>
                </a:lnTo>
                <a:lnTo>
                  <a:pt x="2898" y="644"/>
                </a:lnTo>
                <a:lnTo>
                  <a:pt x="2898" y="642"/>
                </a:lnTo>
                <a:lnTo>
                  <a:pt x="2900" y="642"/>
                </a:lnTo>
                <a:lnTo>
                  <a:pt x="2900" y="642"/>
                </a:lnTo>
                <a:lnTo>
                  <a:pt x="2900" y="642"/>
                </a:lnTo>
                <a:lnTo>
                  <a:pt x="2902" y="642"/>
                </a:lnTo>
                <a:lnTo>
                  <a:pt x="2900" y="642"/>
                </a:lnTo>
                <a:lnTo>
                  <a:pt x="2900" y="640"/>
                </a:lnTo>
                <a:lnTo>
                  <a:pt x="2900" y="640"/>
                </a:lnTo>
                <a:lnTo>
                  <a:pt x="2898" y="640"/>
                </a:lnTo>
                <a:lnTo>
                  <a:pt x="2898" y="640"/>
                </a:lnTo>
                <a:lnTo>
                  <a:pt x="2898" y="640"/>
                </a:lnTo>
                <a:lnTo>
                  <a:pt x="2898" y="640"/>
                </a:lnTo>
                <a:lnTo>
                  <a:pt x="2896" y="640"/>
                </a:lnTo>
                <a:lnTo>
                  <a:pt x="2896" y="637"/>
                </a:lnTo>
                <a:lnTo>
                  <a:pt x="2896" y="637"/>
                </a:lnTo>
                <a:lnTo>
                  <a:pt x="2894" y="640"/>
                </a:lnTo>
                <a:lnTo>
                  <a:pt x="2896" y="640"/>
                </a:lnTo>
                <a:lnTo>
                  <a:pt x="2896" y="640"/>
                </a:lnTo>
                <a:lnTo>
                  <a:pt x="2896" y="640"/>
                </a:lnTo>
                <a:lnTo>
                  <a:pt x="2896" y="642"/>
                </a:lnTo>
                <a:lnTo>
                  <a:pt x="2896" y="642"/>
                </a:lnTo>
                <a:close/>
                <a:moveTo>
                  <a:pt x="3623" y="495"/>
                </a:moveTo>
                <a:lnTo>
                  <a:pt x="3621" y="495"/>
                </a:lnTo>
                <a:lnTo>
                  <a:pt x="3619" y="495"/>
                </a:lnTo>
                <a:lnTo>
                  <a:pt x="3616" y="495"/>
                </a:lnTo>
                <a:lnTo>
                  <a:pt x="3614" y="493"/>
                </a:lnTo>
                <a:lnTo>
                  <a:pt x="3614" y="495"/>
                </a:lnTo>
                <a:lnTo>
                  <a:pt x="3616" y="497"/>
                </a:lnTo>
                <a:lnTo>
                  <a:pt x="3619" y="499"/>
                </a:lnTo>
                <a:lnTo>
                  <a:pt x="3623" y="499"/>
                </a:lnTo>
                <a:lnTo>
                  <a:pt x="3623" y="499"/>
                </a:lnTo>
                <a:lnTo>
                  <a:pt x="3623" y="497"/>
                </a:lnTo>
                <a:lnTo>
                  <a:pt x="3623" y="497"/>
                </a:lnTo>
                <a:lnTo>
                  <a:pt x="3623" y="497"/>
                </a:lnTo>
                <a:lnTo>
                  <a:pt x="3623" y="495"/>
                </a:lnTo>
                <a:close/>
                <a:moveTo>
                  <a:pt x="3583" y="428"/>
                </a:moveTo>
                <a:lnTo>
                  <a:pt x="3583" y="426"/>
                </a:lnTo>
                <a:lnTo>
                  <a:pt x="3583" y="424"/>
                </a:lnTo>
                <a:lnTo>
                  <a:pt x="3581" y="424"/>
                </a:lnTo>
                <a:lnTo>
                  <a:pt x="3579" y="426"/>
                </a:lnTo>
                <a:lnTo>
                  <a:pt x="3579" y="426"/>
                </a:lnTo>
                <a:lnTo>
                  <a:pt x="3579" y="428"/>
                </a:lnTo>
                <a:lnTo>
                  <a:pt x="3583" y="428"/>
                </a:lnTo>
                <a:close/>
                <a:moveTo>
                  <a:pt x="3126" y="533"/>
                </a:moveTo>
                <a:lnTo>
                  <a:pt x="3126" y="531"/>
                </a:lnTo>
                <a:lnTo>
                  <a:pt x="3126" y="531"/>
                </a:lnTo>
                <a:lnTo>
                  <a:pt x="3124" y="531"/>
                </a:lnTo>
                <a:lnTo>
                  <a:pt x="3124" y="531"/>
                </a:lnTo>
                <a:lnTo>
                  <a:pt x="3122" y="531"/>
                </a:lnTo>
                <a:lnTo>
                  <a:pt x="3122" y="533"/>
                </a:lnTo>
                <a:lnTo>
                  <a:pt x="3124" y="535"/>
                </a:lnTo>
                <a:lnTo>
                  <a:pt x="3124" y="535"/>
                </a:lnTo>
                <a:lnTo>
                  <a:pt x="3126" y="535"/>
                </a:lnTo>
                <a:lnTo>
                  <a:pt x="3126" y="535"/>
                </a:lnTo>
                <a:lnTo>
                  <a:pt x="3126" y="535"/>
                </a:lnTo>
                <a:lnTo>
                  <a:pt x="3126" y="533"/>
                </a:lnTo>
                <a:lnTo>
                  <a:pt x="3126" y="533"/>
                </a:lnTo>
                <a:close/>
                <a:moveTo>
                  <a:pt x="4233" y="289"/>
                </a:moveTo>
                <a:lnTo>
                  <a:pt x="4230" y="292"/>
                </a:lnTo>
                <a:lnTo>
                  <a:pt x="4230" y="292"/>
                </a:lnTo>
                <a:lnTo>
                  <a:pt x="4230" y="294"/>
                </a:lnTo>
                <a:lnTo>
                  <a:pt x="4230" y="294"/>
                </a:lnTo>
                <a:lnTo>
                  <a:pt x="4228" y="296"/>
                </a:lnTo>
                <a:lnTo>
                  <a:pt x="4224" y="296"/>
                </a:lnTo>
                <a:lnTo>
                  <a:pt x="4224" y="296"/>
                </a:lnTo>
                <a:lnTo>
                  <a:pt x="4222" y="296"/>
                </a:lnTo>
                <a:lnTo>
                  <a:pt x="4224" y="298"/>
                </a:lnTo>
                <a:lnTo>
                  <a:pt x="4228" y="300"/>
                </a:lnTo>
                <a:lnTo>
                  <a:pt x="4233" y="302"/>
                </a:lnTo>
                <a:lnTo>
                  <a:pt x="4233" y="302"/>
                </a:lnTo>
                <a:lnTo>
                  <a:pt x="4241" y="302"/>
                </a:lnTo>
                <a:lnTo>
                  <a:pt x="4243" y="302"/>
                </a:lnTo>
                <a:lnTo>
                  <a:pt x="4245" y="300"/>
                </a:lnTo>
                <a:lnTo>
                  <a:pt x="4247" y="298"/>
                </a:lnTo>
                <a:lnTo>
                  <a:pt x="4249" y="298"/>
                </a:lnTo>
                <a:lnTo>
                  <a:pt x="4249" y="296"/>
                </a:lnTo>
                <a:lnTo>
                  <a:pt x="4249" y="296"/>
                </a:lnTo>
                <a:lnTo>
                  <a:pt x="4251" y="294"/>
                </a:lnTo>
                <a:lnTo>
                  <a:pt x="4249" y="294"/>
                </a:lnTo>
                <a:lnTo>
                  <a:pt x="4245" y="292"/>
                </a:lnTo>
                <a:lnTo>
                  <a:pt x="4233" y="289"/>
                </a:lnTo>
                <a:close/>
                <a:moveTo>
                  <a:pt x="2925" y="677"/>
                </a:moveTo>
                <a:lnTo>
                  <a:pt x="2925" y="679"/>
                </a:lnTo>
                <a:lnTo>
                  <a:pt x="2927" y="682"/>
                </a:lnTo>
                <a:lnTo>
                  <a:pt x="2925" y="682"/>
                </a:lnTo>
                <a:lnTo>
                  <a:pt x="2925" y="682"/>
                </a:lnTo>
                <a:lnTo>
                  <a:pt x="2925" y="684"/>
                </a:lnTo>
                <a:lnTo>
                  <a:pt x="2925" y="684"/>
                </a:lnTo>
                <a:lnTo>
                  <a:pt x="2925" y="684"/>
                </a:lnTo>
                <a:lnTo>
                  <a:pt x="2927" y="684"/>
                </a:lnTo>
                <a:lnTo>
                  <a:pt x="2927" y="686"/>
                </a:lnTo>
                <a:lnTo>
                  <a:pt x="2929" y="686"/>
                </a:lnTo>
                <a:lnTo>
                  <a:pt x="2929" y="686"/>
                </a:lnTo>
                <a:lnTo>
                  <a:pt x="2927" y="690"/>
                </a:lnTo>
                <a:lnTo>
                  <a:pt x="2927" y="690"/>
                </a:lnTo>
                <a:lnTo>
                  <a:pt x="2927" y="690"/>
                </a:lnTo>
                <a:lnTo>
                  <a:pt x="2927" y="690"/>
                </a:lnTo>
                <a:lnTo>
                  <a:pt x="2929" y="690"/>
                </a:lnTo>
                <a:lnTo>
                  <a:pt x="2929" y="688"/>
                </a:lnTo>
                <a:lnTo>
                  <a:pt x="2931" y="686"/>
                </a:lnTo>
                <a:lnTo>
                  <a:pt x="2931" y="684"/>
                </a:lnTo>
                <a:lnTo>
                  <a:pt x="2933" y="684"/>
                </a:lnTo>
                <a:lnTo>
                  <a:pt x="2938" y="684"/>
                </a:lnTo>
                <a:lnTo>
                  <a:pt x="2938" y="684"/>
                </a:lnTo>
                <a:lnTo>
                  <a:pt x="2940" y="684"/>
                </a:lnTo>
                <a:lnTo>
                  <a:pt x="2940" y="682"/>
                </a:lnTo>
                <a:lnTo>
                  <a:pt x="2942" y="682"/>
                </a:lnTo>
                <a:lnTo>
                  <a:pt x="2942" y="682"/>
                </a:lnTo>
                <a:lnTo>
                  <a:pt x="2942" y="679"/>
                </a:lnTo>
                <a:lnTo>
                  <a:pt x="2946" y="679"/>
                </a:lnTo>
                <a:lnTo>
                  <a:pt x="2946" y="679"/>
                </a:lnTo>
                <a:lnTo>
                  <a:pt x="2940" y="677"/>
                </a:lnTo>
                <a:lnTo>
                  <a:pt x="2938" y="675"/>
                </a:lnTo>
                <a:lnTo>
                  <a:pt x="2938" y="677"/>
                </a:lnTo>
                <a:lnTo>
                  <a:pt x="2936" y="677"/>
                </a:lnTo>
                <a:lnTo>
                  <a:pt x="2936" y="675"/>
                </a:lnTo>
                <a:lnTo>
                  <a:pt x="2933" y="675"/>
                </a:lnTo>
                <a:lnTo>
                  <a:pt x="2933" y="677"/>
                </a:lnTo>
                <a:lnTo>
                  <a:pt x="2931" y="677"/>
                </a:lnTo>
                <a:lnTo>
                  <a:pt x="2931" y="679"/>
                </a:lnTo>
                <a:lnTo>
                  <a:pt x="2929" y="677"/>
                </a:lnTo>
                <a:lnTo>
                  <a:pt x="2929" y="677"/>
                </a:lnTo>
                <a:lnTo>
                  <a:pt x="2927" y="679"/>
                </a:lnTo>
                <a:lnTo>
                  <a:pt x="2927" y="679"/>
                </a:lnTo>
                <a:lnTo>
                  <a:pt x="2925" y="677"/>
                </a:lnTo>
                <a:close/>
                <a:moveTo>
                  <a:pt x="2946" y="677"/>
                </a:moveTo>
                <a:lnTo>
                  <a:pt x="2946" y="675"/>
                </a:lnTo>
                <a:lnTo>
                  <a:pt x="2944" y="675"/>
                </a:lnTo>
                <a:lnTo>
                  <a:pt x="2942" y="675"/>
                </a:lnTo>
                <a:lnTo>
                  <a:pt x="2942" y="677"/>
                </a:lnTo>
                <a:lnTo>
                  <a:pt x="2944" y="677"/>
                </a:lnTo>
                <a:lnTo>
                  <a:pt x="2946" y="677"/>
                </a:lnTo>
                <a:lnTo>
                  <a:pt x="2946" y="677"/>
                </a:lnTo>
                <a:close/>
                <a:moveTo>
                  <a:pt x="3040" y="415"/>
                </a:moveTo>
                <a:lnTo>
                  <a:pt x="3038" y="417"/>
                </a:lnTo>
                <a:lnTo>
                  <a:pt x="3038" y="417"/>
                </a:lnTo>
                <a:lnTo>
                  <a:pt x="3038" y="419"/>
                </a:lnTo>
                <a:lnTo>
                  <a:pt x="3042" y="417"/>
                </a:lnTo>
                <a:lnTo>
                  <a:pt x="3042" y="417"/>
                </a:lnTo>
                <a:lnTo>
                  <a:pt x="3042" y="415"/>
                </a:lnTo>
                <a:lnTo>
                  <a:pt x="3040" y="415"/>
                </a:lnTo>
                <a:lnTo>
                  <a:pt x="3040" y="415"/>
                </a:lnTo>
                <a:close/>
                <a:moveTo>
                  <a:pt x="2923" y="644"/>
                </a:moveTo>
                <a:lnTo>
                  <a:pt x="2923" y="644"/>
                </a:lnTo>
                <a:lnTo>
                  <a:pt x="2923" y="644"/>
                </a:lnTo>
                <a:lnTo>
                  <a:pt x="2925" y="644"/>
                </a:lnTo>
                <a:lnTo>
                  <a:pt x="2925" y="642"/>
                </a:lnTo>
                <a:lnTo>
                  <a:pt x="2923" y="642"/>
                </a:lnTo>
                <a:lnTo>
                  <a:pt x="2923" y="644"/>
                </a:lnTo>
                <a:close/>
                <a:moveTo>
                  <a:pt x="2967" y="535"/>
                </a:moveTo>
                <a:lnTo>
                  <a:pt x="2969" y="535"/>
                </a:lnTo>
                <a:lnTo>
                  <a:pt x="2969" y="535"/>
                </a:lnTo>
                <a:lnTo>
                  <a:pt x="2969" y="535"/>
                </a:lnTo>
                <a:lnTo>
                  <a:pt x="2967" y="533"/>
                </a:lnTo>
                <a:lnTo>
                  <a:pt x="2965" y="533"/>
                </a:lnTo>
                <a:lnTo>
                  <a:pt x="2963" y="535"/>
                </a:lnTo>
                <a:lnTo>
                  <a:pt x="2963" y="535"/>
                </a:lnTo>
                <a:lnTo>
                  <a:pt x="2965" y="537"/>
                </a:lnTo>
                <a:lnTo>
                  <a:pt x="2967" y="535"/>
                </a:lnTo>
                <a:close/>
                <a:moveTo>
                  <a:pt x="2917" y="635"/>
                </a:moveTo>
                <a:lnTo>
                  <a:pt x="2919" y="635"/>
                </a:lnTo>
                <a:lnTo>
                  <a:pt x="2919" y="635"/>
                </a:lnTo>
                <a:lnTo>
                  <a:pt x="2917" y="633"/>
                </a:lnTo>
                <a:lnTo>
                  <a:pt x="2917" y="633"/>
                </a:lnTo>
                <a:lnTo>
                  <a:pt x="2915" y="633"/>
                </a:lnTo>
                <a:lnTo>
                  <a:pt x="2915" y="633"/>
                </a:lnTo>
                <a:lnTo>
                  <a:pt x="2915" y="635"/>
                </a:lnTo>
                <a:lnTo>
                  <a:pt x="2917" y="637"/>
                </a:lnTo>
                <a:lnTo>
                  <a:pt x="2917" y="635"/>
                </a:lnTo>
                <a:close/>
                <a:moveTo>
                  <a:pt x="4448" y="1677"/>
                </a:moveTo>
                <a:lnTo>
                  <a:pt x="4448" y="1677"/>
                </a:lnTo>
                <a:lnTo>
                  <a:pt x="4446" y="1675"/>
                </a:lnTo>
                <a:lnTo>
                  <a:pt x="4444" y="1675"/>
                </a:lnTo>
                <a:lnTo>
                  <a:pt x="4442" y="1675"/>
                </a:lnTo>
                <a:lnTo>
                  <a:pt x="4438" y="1675"/>
                </a:lnTo>
                <a:lnTo>
                  <a:pt x="4436" y="1677"/>
                </a:lnTo>
                <a:lnTo>
                  <a:pt x="4434" y="1675"/>
                </a:lnTo>
                <a:lnTo>
                  <a:pt x="4434" y="1675"/>
                </a:lnTo>
                <a:lnTo>
                  <a:pt x="4434" y="1677"/>
                </a:lnTo>
                <a:lnTo>
                  <a:pt x="4434" y="1679"/>
                </a:lnTo>
                <a:lnTo>
                  <a:pt x="4434" y="1679"/>
                </a:lnTo>
                <a:lnTo>
                  <a:pt x="4436" y="1682"/>
                </a:lnTo>
                <a:lnTo>
                  <a:pt x="4436" y="1682"/>
                </a:lnTo>
                <a:lnTo>
                  <a:pt x="4436" y="1684"/>
                </a:lnTo>
                <a:lnTo>
                  <a:pt x="4440" y="1684"/>
                </a:lnTo>
                <a:lnTo>
                  <a:pt x="4442" y="1686"/>
                </a:lnTo>
                <a:lnTo>
                  <a:pt x="4442" y="1686"/>
                </a:lnTo>
                <a:lnTo>
                  <a:pt x="4444" y="1686"/>
                </a:lnTo>
                <a:lnTo>
                  <a:pt x="4444" y="1686"/>
                </a:lnTo>
                <a:lnTo>
                  <a:pt x="4446" y="1686"/>
                </a:lnTo>
                <a:lnTo>
                  <a:pt x="4446" y="1686"/>
                </a:lnTo>
                <a:lnTo>
                  <a:pt x="4448" y="1684"/>
                </a:lnTo>
                <a:lnTo>
                  <a:pt x="4450" y="1684"/>
                </a:lnTo>
                <a:lnTo>
                  <a:pt x="4450" y="1684"/>
                </a:lnTo>
                <a:lnTo>
                  <a:pt x="4450" y="1682"/>
                </a:lnTo>
                <a:lnTo>
                  <a:pt x="4450" y="1679"/>
                </a:lnTo>
                <a:lnTo>
                  <a:pt x="4450" y="1679"/>
                </a:lnTo>
                <a:lnTo>
                  <a:pt x="4450" y="1679"/>
                </a:lnTo>
                <a:lnTo>
                  <a:pt x="4448" y="1677"/>
                </a:lnTo>
                <a:lnTo>
                  <a:pt x="4448" y="1677"/>
                </a:lnTo>
                <a:close/>
                <a:moveTo>
                  <a:pt x="2789" y="738"/>
                </a:moveTo>
                <a:lnTo>
                  <a:pt x="2791" y="738"/>
                </a:lnTo>
                <a:lnTo>
                  <a:pt x="2791" y="738"/>
                </a:lnTo>
                <a:lnTo>
                  <a:pt x="2791" y="736"/>
                </a:lnTo>
                <a:lnTo>
                  <a:pt x="2791" y="736"/>
                </a:lnTo>
                <a:lnTo>
                  <a:pt x="2789" y="738"/>
                </a:lnTo>
                <a:lnTo>
                  <a:pt x="2789" y="738"/>
                </a:lnTo>
                <a:lnTo>
                  <a:pt x="2789" y="738"/>
                </a:lnTo>
                <a:lnTo>
                  <a:pt x="2789" y="738"/>
                </a:lnTo>
                <a:close/>
                <a:moveTo>
                  <a:pt x="2772" y="736"/>
                </a:moveTo>
                <a:lnTo>
                  <a:pt x="2770" y="736"/>
                </a:lnTo>
                <a:lnTo>
                  <a:pt x="2768" y="736"/>
                </a:lnTo>
                <a:lnTo>
                  <a:pt x="2766" y="736"/>
                </a:lnTo>
                <a:lnTo>
                  <a:pt x="2768" y="738"/>
                </a:lnTo>
                <a:lnTo>
                  <a:pt x="2768" y="738"/>
                </a:lnTo>
                <a:lnTo>
                  <a:pt x="2768" y="738"/>
                </a:lnTo>
                <a:lnTo>
                  <a:pt x="2768" y="738"/>
                </a:lnTo>
                <a:lnTo>
                  <a:pt x="2768" y="740"/>
                </a:lnTo>
                <a:lnTo>
                  <a:pt x="2770" y="740"/>
                </a:lnTo>
                <a:lnTo>
                  <a:pt x="2770" y="744"/>
                </a:lnTo>
                <a:lnTo>
                  <a:pt x="2772" y="747"/>
                </a:lnTo>
                <a:lnTo>
                  <a:pt x="2772" y="747"/>
                </a:lnTo>
                <a:lnTo>
                  <a:pt x="2772" y="747"/>
                </a:lnTo>
                <a:lnTo>
                  <a:pt x="2774" y="747"/>
                </a:lnTo>
                <a:lnTo>
                  <a:pt x="2776" y="747"/>
                </a:lnTo>
                <a:lnTo>
                  <a:pt x="2776" y="749"/>
                </a:lnTo>
                <a:lnTo>
                  <a:pt x="2776" y="749"/>
                </a:lnTo>
                <a:lnTo>
                  <a:pt x="2778" y="751"/>
                </a:lnTo>
                <a:lnTo>
                  <a:pt x="2778" y="753"/>
                </a:lnTo>
                <a:lnTo>
                  <a:pt x="2780" y="755"/>
                </a:lnTo>
                <a:lnTo>
                  <a:pt x="2783" y="755"/>
                </a:lnTo>
                <a:lnTo>
                  <a:pt x="2783" y="753"/>
                </a:lnTo>
                <a:lnTo>
                  <a:pt x="2783" y="751"/>
                </a:lnTo>
                <a:lnTo>
                  <a:pt x="2783" y="749"/>
                </a:lnTo>
                <a:lnTo>
                  <a:pt x="2783" y="747"/>
                </a:lnTo>
                <a:lnTo>
                  <a:pt x="2787" y="747"/>
                </a:lnTo>
                <a:lnTo>
                  <a:pt x="2787" y="744"/>
                </a:lnTo>
                <a:lnTo>
                  <a:pt x="2787" y="742"/>
                </a:lnTo>
                <a:lnTo>
                  <a:pt x="2785" y="742"/>
                </a:lnTo>
                <a:lnTo>
                  <a:pt x="2785" y="740"/>
                </a:lnTo>
                <a:lnTo>
                  <a:pt x="2785" y="740"/>
                </a:lnTo>
                <a:lnTo>
                  <a:pt x="2787" y="738"/>
                </a:lnTo>
                <a:lnTo>
                  <a:pt x="2787" y="738"/>
                </a:lnTo>
                <a:lnTo>
                  <a:pt x="2789" y="738"/>
                </a:lnTo>
                <a:lnTo>
                  <a:pt x="2789" y="736"/>
                </a:lnTo>
                <a:lnTo>
                  <a:pt x="2789" y="736"/>
                </a:lnTo>
                <a:lnTo>
                  <a:pt x="2789" y="734"/>
                </a:lnTo>
                <a:lnTo>
                  <a:pt x="2789" y="732"/>
                </a:lnTo>
                <a:lnTo>
                  <a:pt x="2789" y="732"/>
                </a:lnTo>
                <a:lnTo>
                  <a:pt x="2791" y="730"/>
                </a:lnTo>
                <a:lnTo>
                  <a:pt x="2791" y="730"/>
                </a:lnTo>
                <a:lnTo>
                  <a:pt x="2789" y="728"/>
                </a:lnTo>
                <a:lnTo>
                  <a:pt x="2787" y="728"/>
                </a:lnTo>
                <a:lnTo>
                  <a:pt x="2787" y="728"/>
                </a:lnTo>
                <a:lnTo>
                  <a:pt x="2785" y="728"/>
                </a:lnTo>
                <a:lnTo>
                  <a:pt x="2783" y="730"/>
                </a:lnTo>
                <a:lnTo>
                  <a:pt x="2780" y="730"/>
                </a:lnTo>
                <a:lnTo>
                  <a:pt x="2780" y="732"/>
                </a:lnTo>
                <a:lnTo>
                  <a:pt x="2780" y="732"/>
                </a:lnTo>
                <a:lnTo>
                  <a:pt x="2780" y="734"/>
                </a:lnTo>
                <a:lnTo>
                  <a:pt x="2780" y="734"/>
                </a:lnTo>
                <a:lnTo>
                  <a:pt x="2780" y="734"/>
                </a:lnTo>
                <a:lnTo>
                  <a:pt x="2778" y="736"/>
                </a:lnTo>
                <a:lnTo>
                  <a:pt x="2778" y="736"/>
                </a:lnTo>
                <a:lnTo>
                  <a:pt x="2776" y="736"/>
                </a:lnTo>
                <a:lnTo>
                  <a:pt x="2776" y="734"/>
                </a:lnTo>
                <a:lnTo>
                  <a:pt x="2776" y="732"/>
                </a:lnTo>
                <a:lnTo>
                  <a:pt x="2776" y="732"/>
                </a:lnTo>
                <a:lnTo>
                  <a:pt x="2774" y="732"/>
                </a:lnTo>
                <a:lnTo>
                  <a:pt x="2774" y="732"/>
                </a:lnTo>
                <a:lnTo>
                  <a:pt x="2774" y="732"/>
                </a:lnTo>
                <a:lnTo>
                  <a:pt x="2772" y="736"/>
                </a:lnTo>
                <a:lnTo>
                  <a:pt x="2772" y="736"/>
                </a:lnTo>
                <a:close/>
                <a:moveTo>
                  <a:pt x="2776" y="757"/>
                </a:moveTo>
                <a:lnTo>
                  <a:pt x="2776" y="757"/>
                </a:lnTo>
                <a:lnTo>
                  <a:pt x="2778" y="757"/>
                </a:lnTo>
                <a:lnTo>
                  <a:pt x="2778" y="755"/>
                </a:lnTo>
                <a:lnTo>
                  <a:pt x="2778" y="755"/>
                </a:lnTo>
                <a:lnTo>
                  <a:pt x="2776" y="753"/>
                </a:lnTo>
                <a:lnTo>
                  <a:pt x="2774" y="753"/>
                </a:lnTo>
                <a:lnTo>
                  <a:pt x="2772" y="753"/>
                </a:lnTo>
                <a:lnTo>
                  <a:pt x="2770" y="751"/>
                </a:lnTo>
                <a:lnTo>
                  <a:pt x="2768" y="751"/>
                </a:lnTo>
                <a:lnTo>
                  <a:pt x="2768" y="753"/>
                </a:lnTo>
                <a:lnTo>
                  <a:pt x="2768" y="755"/>
                </a:lnTo>
                <a:lnTo>
                  <a:pt x="2774" y="757"/>
                </a:lnTo>
                <a:lnTo>
                  <a:pt x="2776" y="757"/>
                </a:lnTo>
                <a:close/>
                <a:moveTo>
                  <a:pt x="2875" y="667"/>
                </a:moveTo>
                <a:lnTo>
                  <a:pt x="2875" y="667"/>
                </a:lnTo>
                <a:lnTo>
                  <a:pt x="2875" y="667"/>
                </a:lnTo>
                <a:lnTo>
                  <a:pt x="2875" y="667"/>
                </a:lnTo>
                <a:lnTo>
                  <a:pt x="2873" y="667"/>
                </a:lnTo>
                <a:lnTo>
                  <a:pt x="2875" y="667"/>
                </a:lnTo>
                <a:lnTo>
                  <a:pt x="2875" y="667"/>
                </a:lnTo>
                <a:lnTo>
                  <a:pt x="2875" y="667"/>
                </a:lnTo>
                <a:close/>
                <a:moveTo>
                  <a:pt x="2789" y="751"/>
                </a:moveTo>
                <a:lnTo>
                  <a:pt x="2787" y="749"/>
                </a:lnTo>
                <a:lnTo>
                  <a:pt x="2787" y="749"/>
                </a:lnTo>
                <a:lnTo>
                  <a:pt x="2785" y="749"/>
                </a:lnTo>
                <a:lnTo>
                  <a:pt x="2785" y="751"/>
                </a:lnTo>
                <a:lnTo>
                  <a:pt x="2785" y="751"/>
                </a:lnTo>
                <a:lnTo>
                  <a:pt x="2785" y="751"/>
                </a:lnTo>
                <a:lnTo>
                  <a:pt x="2785" y="751"/>
                </a:lnTo>
                <a:lnTo>
                  <a:pt x="2783" y="753"/>
                </a:lnTo>
                <a:lnTo>
                  <a:pt x="2785" y="753"/>
                </a:lnTo>
                <a:lnTo>
                  <a:pt x="2787" y="751"/>
                </a:lnTo>
                <a:lnTo>
                  <a:pt x="2789" y="751"/>
                </a:lnTo>
                <a:lnTo>
                  <a:pt x="2789" y="751"/>
                </a:lnTo>
                <a:lnTo>
                  <a:pt x="2789" y="751"/>
                </a:lnTo>
                <a:lnTo>
                  <a:pt x="2789" y="751"/>
                </a:lnTo>
                <a:close/>
                <a:moveTo>
                  <a:pt x="2699" y="780"/>
                </a:moveTo>
                <a:lnTo>
                  <a:pt x="2697" y="780"/>
                </a:lnTo>
                <a:lnTo>
                  <a:pt x="2697" y="780"/>
                </a:lnTo>
                <a:lnTo>
                  <a:pt x="2697" y="780"/>
                </a:lnTo>
                <a:lnTo>
                  <a:pt x="2699" y="780"/>
                </a:lnTo>
                <a:lnTo>
                  <a:pt x="2699" y="780"/>
                </a:lnTo>
                <a:close/>
                <a:moveTo>
                  <a:pt x="2705" y="778"/>
                </a:moveTo>
                <a:lnTo>
                  <a:pt x="2705" y="778"/>
                </a:lnTo>
                <a:lnTo>
                  <a:pt x="2703" y="778"/>
                </a:lnTo>
                <a:lnTo>
                  <a:pt x="2705" y="778"/>
                </a:lnTo>
                <a:lnTo>
                  <a:pt x="2707" y="778"/>
                </a:lnTo>
                <a:lnTo>
                  <a:pt x="2705" y="778"/>
                </a:lnTo>
                <a:close/>
                <a:moveTo>
                  <a:pt x="2730" y="755"/>
                </a:moveTo>
                <a:lnTo>
                  <a:pt x="2730" y="755"/>
                </a:lnTo>
                <a:lnTo>
                  <a:pt x="2730" y="755"/>
                </a:lnTo>
                <a:lnTo>
                  <a:pt x="2730" y="757"/>
                </a:lnTo>
                <a:lnTo>
                  <a:pt x="2732" y="757"/>
                </a:lnTo>
                <a:lnTo>
                  <a:pt x="2732" y="755"/>
                </a:lnTo>
                <a:lnTo>
                  <a:pt x="2732" y="755"/>
                </a:lnTo>
                <a:lnTo>
                  <a:pt x="2730" y="755"/>
                </a:lnTo>
                <a:lnTo>
                  <a:pt x="2730" y="755"/>
                </a:lnTo>
                <a:close/>
                <a:moveTo>
                  <a:pt x="2730" y="751"/>
                </a:moveTo>
                <a:lnTo>
                  <a:pt x="2730" y="749"/>
                </a:lnTo>
                <a:lnTo>
                  <a:pt x="2730" y="749"/>
                </a:lnTo>
                <a:lnTo>
                  <a:pt x="2728" y="753"/>
                </a:lnTo>
                <a:lnTo>
                  <a:pt x="2728" y="755"/>
                </a:lnTo>
                <a:lnTo>
                  <a:pt x="2728" y="755"/>
                </a:lnTo>
                <a:lnTo>
                  <a:pt x="2728" y="753"/>
                </a:lnTo>
                <a:lnTo>
                  <a:pt x="2732" y="753"/>
                </a:lnTo>
                <a:lnTo>
                  <a:pt x="2732" y="753"/>
                </a:lnTo>
                <a:lnTo>
                  <a:pt x="2728" y="753"/>
                </a:lnTo>
                <a:lnTo>
                  <a:pt x="2728" y="751"/>
                </a:lnTo>
                <a:lnTo>
                  <a:pt x="2730" y="751"/>
                </a:lnTo>
                <a:lnTo>
                  <a:pt x="2730" y="751"/>
                </a:lnTo>
                <a:close/>
                <a:moveTo>
                  <a:pt x="2768" y="759"/>
                </a:moveTo>
                <a:lnTo>
                  <a:pt x="2768" y="759"/>
                </a:lnTo>
                <a:lnTo>
                  <a:pt x="2768" y="761"/>
                </a:lnTo>
                <a:lnTo>
                  <a:pt x="2768" y="761"/>
                </a:lnTo>
                <a:lnTo>
                  <a:pt x="2768" y="761"/>
                </a:lnTo>
                <a:lnTo>
                  <a:pt x="2772" y="761"/>
                </a:lnTo>
                <a:lnTo>
                  <a:pt x="2772" y="761"/>
                </a:lnTo>
                <a:lnTo>
                  <a:pt x="2770" y="761"/>
                </a:lnTo>
                <a:lnTo>
                  <a:pt x="2768" y="759"/>
                </a:lnTo>
                <a:close/>
                <a:moveTo>
                  <a:pt x="5194" y="811"/>
                </a:moveTo>
                <a:lnTo>
                  <a:pt x="5194" y="809"/>
                </a:lnTo>
                <a:lnTo>
                  <a:pt x="5194" y="809"/>
                </a:lnTo>
                <a:lnTo>
                  <a:pt x="5194" y="809"/>
                </a:lnTo>
                <a:lnTo>
                  <a:pt x="5194" y="809"/>
                </a:lnTo>
                <a:lnTo>
                  <a:pt x="5194" y="809"/>
                </a:lnTo>
                <a:lnTo>
                  <a:pt x="5194" y="811"/>
                </a:lnTo>
                <a:lnTo>
                  <a:pt x="5194" y="811"/>
                </a:lnTo>
                <a:close/>
                <a:moveTo>
                  <a:pt x="2856" y="702"/>
                </a:moveTo>
                <a:lnTo>
                  <a:pt x="2854" y="702"/>
                </a:lnTo>
                <a:lnTo>
                  <a:pt x="2854" y="702"/>
                </a:lnTo>
                <a:lnTo>
                  <a:pt x="2854" y="705"/>
                </a:lnTo>
                <a:lnTo>
                  <a:pt x="2852" y="707"/>
                </a:lnTo>
                <a:lnTo>
                  <a:pt x="2852" y="709"/>
                </a:lnTo>
                <a:lnTo>
                  <a:pt x="2850" y="711"/>
                </a:lnTo>
                <a:lnTo>
                  <a:pt x="2850" y="713"/>
                </a:lnTo>
                <a:lnTo>
                  <a:pt x="2845" y="719"/>
                </a:lnTo>
                <a:lnTo>
                  <a:pt x="2845" y="721"/>
                </a:lnTo>
                <a:lnTo>
                  <a:pt x="2845" y="723"/>
                </a:lnTo>
                <a:lnTo>
                  <a:pt x="2845" y="726"/>
                </a:lnTo>
                <a:lnTo>
                  <a:pt x="2845" y="726"/>
                </a:lnTo>
                <a:lnTo>
                  <a:pt x="2848" y="723"/>
                </a:lnTo>
                <a:lnTo>
                  <a:pt x="2852" y="713"/>
                </a:lnTo>
                <a:lnTo>
                  <a:pt x="2852" y="713"/>
                </a:lnTo>
                <a:lnTo>
                  <a:pt x="2852" y="711"/>
                </a:lnTo>
                <a:lnTo>
                  <a:pt x="2854" y="705"/>
                </a:lnTo>
                <a:lnTo>
                  <a:pt x="2854" y="705"/>
                </a:lnTo>
                <a:lnTo>
                  <a:pt x="2854" y="705"/>
                </a:lnTo>
                <a:lnTo>
                  <a:pt x="2856" y="702"/>
                </a:lnTo>
                <a:lnTo>
                  <a:pt x="2856" y="702"/>
                </a:lnTo>
                <a:close/>
                <a:moveTo>
                  <a:pt x="2764" y="747"/>
                </a:moveTo>
                <a:lnTo>
                  <a:pt x="2764" y="747"/>
                </a:lnTo>
                <a:lnTo>
                  <a:pt x="2764" y="744"/>
                </a:lnTo>
                <a:lnTo>
                  <a:pt x="2764" y="744"/>
                </a:lnTo>
                <a:lnTo>
                  <a:pt x="2764" y="742"/>
                </a:lnTo>
                <a:lnTo>
                  <a:pt x="2762" y="738"/>
                </a:lnTo>
                <a:lnTo>
                  <a:pt x="2762" y="738"/>
                </a:lnTo>
                <a:lnTo>
                  <a:pt x="2762" y="738"/>
                </a:lnTo>
                <a:lnTo>
                  <a:pt x="2760" y="738"/>
                </a:lnTo>
                <a:lnTo>
                  <a:pt x="2760" y="738"/>
                </a:lnTo>
                <a:lnTo>
                  <a:pt x="2757" y="738"/>
                </a:lnTo>
                <a:lnTo>
                  <a:pt x="2757" y="738"/>
                </a:lnTo>
                <a:lnTo>
                  <a:pt x="2753" y="740"/>
                </a:lnTo>
                <a:lnTo>
                  <a:pt x="2751" y="740"/>
                </a:lnTo>
                <a:lnTo>
                  <a:pt x="2751" y="742"/>
                </a:lnTo>
                <a:lnTo>
                  <a:pt x="2751" y="747"/>
                </a:lnTo>
                <a:lnTo>
                  <a:pt x="2751" y="747"/>
                </a:lnTo>
                <a:lnTo>
                  <a:pt x="2753" y="747"/>
                </a:lnTo>
                <a:lnTo>
                  <a:pt x="2755" y="749"/>
                </a:lnTo>
                <a:lnTo>
                  <a:pt x="2760" y="749"/>
                </a:lnTo>
                <a:lnTo>
                  <a:pt x="2762" y="749"/>
                </a:lnTo>
                <a:lnTo>
                  <a:pt x="2764" y="747"/>
                </a:lnTo>
                <a:close/>
                <a:moveTo>
                  <a:pt x="2799" y="763"/>
                </a:moveTo>
                <a:lnTo>
                  <a:pt x="2799" y="763"/>
                </a:lnTo>
                <a:lnTo>
                  <a:pt x="2801" y="765"/>
                </a:lnTo>
                <a:lnTo>
                  <a:pt x="2801" y="765"/>
                </a:lnTo>
                <a:lnTo>
                  <a:pt x="2804" y="763"/>
                </a:lnTo>
                <a:lnTo>
                  <a:pt x="2806" y="763"/>
                </a:lnTo>
                <a:lnTo>
                  <a:pt x="2806" y="765"/>
                </a:lnTo>
                <a:lnTo>
                  <a:pt x="2808" y="763"/>
                </a:lnTo>
                <a:lnTo>
                  <a:pt x="2806" y="763"/>
                </a:lnTo>
                <a:lnTo>
                  <a:pt x="2806" y="761"/>
                </a:lnTo>
                <a:lnTo>
                  <a:pt x="2804" y="761"/>
                </a:lnTo>
                <a:lnTo>
                  <a:pt x="2806" y="761"/>
                </a:lnTo>
                <a:lnTo>
                  <a:pt x="2806" y="759"/>
                </a:lnTo>
                <a:lnTo>
                  <a:pt x="2806" y="759"/>
                </a:lnTo>
                <a:lnTo>
                  <a:pt x="2806" y="759"/>
                </a:lnTo>
                <a:lnTo>
                  <a:pt x="2804" y="757"/>
                </a:lnTo>
                <a:lnTo>
                  <a:pt x="2804" y="757"/>
                </a:lnTo>
                <a:lnTo>
                  <a:pt x="2801" y="757"/>
                </a:lnTo>
                <a:lnTo>
                  <a:pt x="2801" y="757"/>
                </a:lnTo>
                <a:lnTo>
                  <a:pt x="2799" y="757"/>
                </a:lnTo>
                <a:lnTo>
                  <a:pt x="2799" y="759"/>
                </a:lnTo>
                <a:lnTo>
                  <a:pt x="2799" y="759"/>
                </a:lnTo>
                <a:lnTo>
                  <a:pt x="2799" y="759"/>
                </a:lnTo>
                <a:lnTo>
                  <a:pt x="2799" y="761"/>
                </a:lnTo>
                <a:lnTo>
                  <a:pt x="2799" y="763"/>
                </a:lnTo>
                <a:close/>
                <a:moveTo>
                  <a:pt x="2871" y="705"/>
                </a:moveTo>
                <a:lnTo>
                  <a:pt x="2871" y="707"/>
                </a:lnTo>
                <a:lnTo>
                  <a:pt x="2873" y="709"/>
                </a:lnTo>
                <a:lnTo>
                  <a:pt x="2871" y="709"/>
                </a:lnTo>
                <a:lnTo>
                  <a:pt x="2871" y="711"/>
                </a:lnTo>
                <a:lnTo>
                  <a:pt x="2873" y="711"/>
                </a:lnTo>
                <a:lnTo>
                  <a:pt x="2873" y="711"/>
                </a:lnTo>
                <a:lnTo>
                  <a:pt x="2875" y="709"/>
                </a:lnTo>
                <a:lnTo>
                  <a:pt x="2875" y="707"/>
                </a:lnTo>
                <a:lnTo>
                  <a:pt x="2877" y="707"/>
                </a:lnTo>
                <a:lnTo>
                  <a:pt x="2879" y="705"/>
                </a:lnTo>
                <a:lnTo>
                  <a:pt x="2879" y="702"/>
                </a:lnTo>
                <a:lnTo>
                  <a:pt x="2879" y="702"/>
                </a:lnTo>
                <a:lnTo>
                  <a:pt x="2881" y="702"/>
                </a:lnTo>
                <a:lnTo>
                  <a:pt x="2881" y="702"/>
                </a:lnTo>
                <a:lnTo>
                  <a:pt x="2879" y="700"/>
                </a:lnTo>
                <a:lnTo>
                  <a:pt x="2881" y="696"/>
                </a:lnTo>
                <a:lnTo>
                  <a:pt x="2881" y="694"/>
                </a:lnTo>
                <a:lnTo>
                  <a:pt x="2883" y="694"/>
                </a:lnTo>
                <a:lnTo>
                  <a:pt x="2883" y="692"/>
                </a:lnTo>
                <a:lnTo>
                  <a:pt x="2883" y="692"/>
                </a:lnTo>
                <a:lnTo>
                  <a:pt x="2883" y="692"/>
                </a:lnTo>
                <a:lnTo>
                  <a:pt x="2881" y="690"/>
                </a:lnTo>
                <a:lnTo>
                  <a:pt x="2881" y="692"/>
                </a:lnTo>
                <a:lnTo>
                  <a:pt x="2881" y="692"/>
                </a:lnTo>
                <a:lnTo>
                  <a:pt x="2879" y="692"/>
                </a:lnTo>
                <a:lnTo>
                  <a:pt x="2877" y="692"/>
                </a:lnTo>
                <a:lnTo>
                  <a:pt x="2875" y="694"/>
                </a:lnTo>
                <a:lnTo>
                  <a:pt x="2873" y="696"/>
                </a:lnTo>
                <a:lnTo>
                  <a:pt x="2871" y="696"/>
                </a:lnTo>
                <a:lnTo>
                  <a:pt x="2871" y="698"/>
                </a:lnTo>
                <a:lnTo>
                  <a:pt x="2871" y="700"/>
                </a:lnTo>
                <a:lnTo>
                  <a:pt x="2871" y="702"/>
                </a:lnTo>
                <a:lnTo>
                  <a:pt x="2871" y="705"/>
                </a:lnTo>
                <a:lnTo>
                  <a:pt x="2871" y="705"/>
                </a:lnTo>
                <a:close/>
                <a:moveTo>
                  <a:pt x="2757" y="753"/>
                </a:moveTo>
                <a:lnTo>
                  <a:pt x="2757" y="751"/>
                </a:lnTo>
                <a:lnTo>
                  <a:pt x="2755" y="751"/>
                </a:lnTo>
                <a:lnTo>
                  <a:pt x="2755" y="751"/>
                </a:lnTo>
                <a:lnTo>
                  <a:pt x="2757" y="753"/>
                </a:lnTo>
                <a:lnTo>
                  <a:pt x="2760" y="753"/>
                </a:lnTo>
                <a:lnTo>
                  <a:pt x="2760" y="753"/>
                </a:lnTo>
                <a:lnTo>
                  <a:pt x="2760" y="753"/>
                </a:lnTo>
                <a:lnTo>
                  <a:pt x="2760" y="753"/>
                </a:lnTo>
                <a:lnTo>
                  <a:pt x="2757" y="753"/>
                </a:lnTo>
                <a:close/>
                <a:moveTo>
                  <a:pt x="2751" y="749"/>
                </a:moveTo>
                <a:lnTo>
                  <a:pt x="2749" y="749"/>
                </a:lnTo>
                <a:lnTo>
                  <a:pt x="2749" y="749"/>
                </a:lnTo>
                <a:lnTo>
                  <a:pt x="2749" y="753"/>
                </a:lnTo>
                <a:lnTo>
                  <a:pt x="2751" y="753"/>
                </a:lnTo>
                <a:lnTo>
                  <a:pt x="2751" y="753"/>
                </a:lnTo>
                <a:lnTo>
                  <a:pt x="2753" y="753"/>
                </a:lnTo>
                <a:lnTo>
                  <a:pt x="2753" y="753"/>
                </a:lnTo>
                <a:lnTo>
                  <a:pt x="2753" y="751"/>
                </a:lnTo>
                <a:lnTo>
                  <a:pt x="2751" y="749"/>
                </a:lnTo>
                <a:close/>
                <a:moveTo>
                  <a:pt x="2760" y="734"/>
                </a:moveTo>
                <a:lnTo>
                  <a:pt x="2762" y="734"/>
                </a:lnTo>
                <a:lnTo>
                  <a:pt x="2762" y="734"/>
                </a:lnTo>
                <a:lnTo>
                  <a:pt x="2762" y="734"/>
                </a:lnTo>
                <a:lnTo>
                  <a:pt x="2762" y="732"/>
                </a:lnTo>
                <a:lnTo>
                  <a:pt x="2762" y="732"/>
                </a:lnTo>
                <a:lnTo>
                  <a:pt x="2760" y="730"/>
                </a:lnTo>
                <a:lnTo>
                  <a:pt x="2760" y="732"/>
                </a:lnTo>
                <a:lnTo>
                  <a:pt x="2760" y="732"/>
                </a:lnTo>
                <a:lnTo>
                  <a:pt x="2760" y="734"/>
                </a:lnTo>
                <a:lnTo>
                  <a:pt x="2760" y="734"/>
                </a:lnTo>
                <a:close/>
                <a:moveTo>
                  <a:pt x="2762" y="755"/>
                </a:moveTo>
                <a:lnTo>
                  <a:pt x="2764" y="755"/>
                </a:lnTo>
                <a:lnTo>
                  <a:pt x="2764" y="755"/>
                </a:lnTo>
                <a:lnTo>
                  <a:pt x="2766" y="749"/>
                </a:lnTo>
                <a:lnTo>
                  <a:pt x="2766" y="747"/>
                </a:lnTo>
                <a:lnTo>
                  <a:pt x="2766" y="747"/>
                </a:lnTo>
                <a:lnTo>
                  <a:pt x="2766" y="749"/>
                </a:lnTo>
                <a:lnTo>
                  <a:pt x="2764" y="751"/>
                </a:lnTo>
                <a:lnTo>
                  <a:pt x="2762" y="753"/>
                </a:lnTo>
                <a:lnTo>
                  <a:pt x="2762" y="753"/>
                </a:lnTo>
                <a:lnTo>
                  <a:pt x="2762" y="753"/>
                </a:lnTo>
                <a:lnTo>
                  <a:pt x="2762" y="755"/>
                </a:lnTo>
                <a:close/>
                <a:moveTo>
                  <a:pt x="2827" y="751"/>
                </a:moveTo>
                <a:lnTo>
                  <a:pt x="2827" y="751"/>
                </a:lnTo>
                <a:lnTo>
                  <a:pt x="2827" y="749"/>
                </a:lnTo>
                <a:lnTo>
                  <a:pt x="2827" y="747"/>
                </a:lnTo>
                <a:lnTo>
                  <a:pt x="2822" y="744"/>
                </a:lnTo>
                <a:lnTo>
                  <a:pt x="2820" y="744"/>
                </a:lnTo>
                <a:lnTo>
                  <a:pt x="2820" y="749"/>
                </a:lnTo>
                <a:lnTo>
                  <a:pt x="2822" y="749"/>
                </a:lnTo>
                <a:lnTo>
                  <a:pt x="2827" y="751"/>
                </a:lnTo>
                <a:close/>
                <a:moveTo>
                  <a:pt x="4115" y="1482"/>
                </a:moveTo>
                <a:lnTo>
                  <a:pt x="4115" y="1482"/>
                </a:lnTo>
                <a:lnTo>
                  <a:pt x="4115" y="1480"/>
                </a:lnTo>
                <a:lnTo>
                  <a:pt x="4115" y="1480"/>
                </a:lnTo>
                <a:lnTo>
                  <a:pt x="4113" y="1482"/>
                </a:lnTo>
                <a:lnTo>
                  <a:pt x="4113" y="1482"/>
                </a:lnTo>
                <a:lnTo>
                  <a:pt x="4113" y="1482"/>
                </a:lnTo>
                <a:lnTo>
                  <a:pt x="4113" y="1484"/>
                </a:lnTo>
                <a:lnTo>
                  <a:pt x="4115" y="1487"/>
                </a:lnTo>
                <a:lnTo>
                  <a:pt x="4115" y="1487"/>
                </a:lnTo>
                <a:lnTo>
                  <a:pt x="4115" y="1487"/>
                </a:lnTo>
                <a:lnTo>
                  <a:pt x="4115" y="1484"/>
                </a:lnTo>
                <a:lnTo>
                  <a:pt x="4115" y="1482"/>
                </a:lnTo>
                <a:close/>
                <a:moveTo>
                  <a:pt x="4094" y="1463"/>
                </a:moveTo>
                <a:lnTo>
                  <a:pt x="4092" y="1463"/>
                </a:lnTo>
                <a:lnTo>
                  <a:pt x="4094" y="1463"/>
                </a:lnTo>
                <a:lnTo>
                  <a:pt x="4094" y="1463"/>
                </a:lnTo>
                <a:lnTo>
                  <a:pt x="4094" y="1463"/>
                </a:lnTo>
                <a:lnTo>
                  <a:pt x="4094" y="1463"/>
                </a:lnTo>
                <a:close/>
                <a:moveTo>
                  <a:pt x="4117" y="1591"/>
                </a:moveTo>
                <a:lnTo>
                  <a:pt x="4117" y="1591"/>
                </a:lnTo>
                <a:lnTo>
                  <a:pt x="4117" y="1591"/>
                </a:lnTo>
                <a:lnTo>
                  <a:pt x="4117" y="1591"/>
                </a:lnTo>
                <a:lnTo>
                  <a:pt x="4117" y="1591"/>
                </a:lnTo>
                <a:lnTo>
                  <a:pt x="4117" y="1589"/>
                </a:lnTo>
                <a:lnTo>
                  <a:pt x="4117" y="1589"/>
                </a:lnTo>
                <a:lnTo>
                  <a:pt x="4117" y="1591"/>
                </a:lnTo>
                <a:close/>
                <a:moveTo>
                  <a:pt x="4100" y="1468"/>
                </a:moveTo>
                <a:lnTo>
                  <a:pt x="4100" y="1468"/>
                </a:lnTo>
                <a:lnTo>
                  <a:pt x="4100" y="1468"/>
                </a:lnTo>
                <a:lnTo>
                  <a:pt x="4100" y="1468"/>
                </a:lnTo>
                <a:lnTo>
                  <a:pt x="4100" y="1468"/>
                </a:lnTo>
                <a:lnTo>
                  <a:pt x="4100" y="1468"/>
                </a:lnTo>
                <a:lnTo>
                  <a:pt x="4100" y="1468"/>
                </a:lnTo>
                <a:lnTo>
                  <a:pt x="4100" y="1468"/>
                </a:lnTo>
                <a:close/>
                <a:moveTo>
                  <a:pt x="4103" y="1476"/>
                </a:moveTo>
                <a:lnTo>
                  <a:pt x="4105" y="1478"/>
                </a:lnTo>
                <a:lnTo>
                  <a:pt x="4105" y="1476"/>
                </a:lnTo>
                <a:lnTo>
                  <a:pt x="4103" y="1476"/>
                </a:lnTo>
                <a:lnTo>
                  <a:pt x="4103" y="1476"/>
                </a:lnTo>
                <a:close/>
                <a:moveTo>
                  <a:pt x="4155" y="1327"/>
                </a:moveTo>
                <a:lnTo>
                  <a:pt x="4155" y="1327"/>
                </a:lnTo>
                <a:lnTo>
                  <a:pt x="4155" y="1329"/>
                </a:lnTo>
                <a:lnTo>
                  <a:pt x="4155" y="1327"/>
                </a:lnTo>
                <a:lnTo>
                  <a:pt x="4155" y="1327"/>
                </a:lnTo>
                <a:lnTo>
                  <a:pt x="4155" y="1327"/>
                </a:lnTo>
                <a:lnTo>
                  <a:pt x="4155" y="1327"/>
                </a:lnTo>
                <a:close/>
                <a:moveTo>
                  <a:pt x="4157" y="1327"/>
                </a:moveTo>
                <a:lnTo>
                  <a:pt x="4157" y="1329"/>
                </a:lnTo>
                <a:lnTo>
                  <a:pt x="4159" y="1329"/>
                </a:lnTo>
                <a:lnTo>
                  <a:pt x="4159" y="1329"/>
                </a:lnTo>
                <a:lnTo>
                  <a:pt x="4159" y="1329"/>
                </a:lnTo>
                <a:lnTo>
                  <a:pt x="4159" y="1327"/>
                </a:lnTo>
                <a:lnTo>
                  <a:pt x="4159" y="1327"/>
                </a:lnTo>
                <a:lnTo>
                  <a:pt x="4157" y="1327"/>
                </a:lnTo>
                <a:lnTo>
                  <a:pt x="4157" y="1327"/>
                </a:lnTo>
                <a:close/>
                <a:moveTo>
                  <a:pt x="4165" y="1321"/>
                </a:moveTo>
                <a:lnTo>
                  <a:pt x="4165" y="1321"/>
                </a:lnTo>
                <a:lnTo>
                  <a:pt x="4163" y="1321"/>
                </a:lnTo>
                <a:lnTo>
                  <a:pt x="4163" y="1323"/>
                </a:lnTo>
                <a:lnTo>
                  <a:pt x="4165" y="1323"/>
                </a:lnTo>
                <a:lnTo>
                  <a:pt x="4168" y="1323"/>
                </a:lnTo>
                <a:lnTo>
                  <a:pt x="4165" y="1321"/>
                </a:lnTo>
                <a:close/>
                <a:moveTo>
                  <a:pt x="4251" y="1296"/>
                </a:moveTo>
                <a:lnTo>
                  <a:pt x="4251" y="1296"/>
                </a:lnTo>
                <a:lnTo>
                  <a:pt x="4251" y="1298"/>
                </a:lnTo>
                <a:lnTo>
                  <a:pt x="4251" y="1298"/>
                </a:lnTo>
                <a:lnTo>
                  <a:pt x="4251" y="1298"/>
                </a:lnTo>
                <a:lnTo>
                  <a:pt x="4253" y="1298"/>
                </a:lnTo>
                <a:lnTo>
                  <a:pt x="4253" y="1298"/>
                </a:lnTo>
                <a:lnTo>
                  <a:pt x="4251" y="1298"/>
                </a:lnTo>
                <a:lnTo>
                  <a:pt x="4251" y="1296"/>
                </a:lnTo>
                <a:close/>
                <a:moveTo>
                  <a:pt x="4163" y="1327"/>
                </a:moveTo>
                <a:lnTo>
                  <a:pt x="4165" y="1327"/>
                </a:lnTo>
                <a:lnTo>
                  <a:pt x="4165" y="1327"/>
                </a:lnTo>
                <a:lnTo>
                  <a:pt x="4165" y="1325"/>
                </a:lnTo>
                <a:lnTo>
                  <a:pt x="4165" y="1325"/>
                </a:lnTo>
                <a:lnTo>
                  <a:pt x="4165" y="1325"/>
                </a:lnTo>
                <a:lnTo>
                  <a:pt x="4165" y="1325"/>
                </a:lnTo>
                <a:lnTo>
                  <a:pt x="4163" y="1327"/>
                </a:lnTo>
                <a:close/>
                <a:moveTo>
                  <a:pt x="3388" y="1277"/>
                </a:moveTo>
                <a:lnTo>
                  <a:pt x="3386" y="1277"/>
                </a:lnTo>
                <a:lnTo>
                  <a:pt x="3384" y="1277"/>
                </a:lnTo>
                <a:lnTo>
                  <a:pt x="3386" y="1277"/>
                </a:lnTo>
                <a:lnTo>
                  <a:pt x="3388" y="1277"/>
                </a:lnTo>
                <a:lnTo>
                  <a:pt x="3388" y="1277"/>
                </a:lnTo>
                <a:lnTo>
                  <a:pt x="3388" y="1277"/>
                </a:lnTo>
                <a:lnTo>
                  <a:pt x="3388" y="1277"/>
                </a:lnTo>
                <a:lnTo>
                  <a:pt x="3388" y="1277"/>
                </a:lnTo>
                <a:lnTo>
                  <a:pt x="3388" y="1277"/>
                </a:lnTo>
                <a:close/>
                <a:moveTo>
                  <a:pt x="3380" y="1275"/>
                </a:moveTo>
                <a:lnTo>
                  <a:pt x="3378" y="1275"/>
                </a:lnTo>
                <a:lnTo>
                  <a:pt x="3380" y="1277"/>
                </a:lnTo>
                <a:lnTo>
                  <a:pt x="3380" y="1277"/>
                </a:lnTo>
                <a:lnTo>
                  <a:pt x="3382" y="1275"/>
                </a:lnTo>
                <a:lnTo>
                  <a:pt x="3382" y="1275"/>
                </a:lnTo>
                <a:lnTo>
                  <a:pt x="3382" y="1275"/>
                </a:lnTo>
                <a:lnTo>
                  <a:pt x="3382" y="1273"/>
                </a:lnTo>
                <a:lnTo>
                  <a:pt x="3382" y="1275"/>
                </a:lnTo>
                <a:lnTo>
                  <a:pt x="3380" y="1275"/>
                </a:lnTo>
                <a:close/>
                <a:moveTo>
                  <a:pt x="4369" y="1162"/>
                </a:moveTo>
                <a:lnTo>
                  <a:pt x="4369" y="1162"/>
                </a:lnTo>
                <a:lnTo>
                  <a:pt x="4369" y="1162"/>
                </a:lnTo>
                <a:lnTo>
                  <a:pt x="4367" y="1160"/>
                </a:lnTo>
                <a:lnTo>
                  <a:pt x="4367" y="1160"/>
                </a:lnTo>
                <a:lnTo>
                  <a:pt x="4365" y="1160"/>
                </a:lnTo>
                <a:lnTo>
                  <a:pt x="4365" y="1160"/>
                </a:lnTo>
                <a:lnTo>
                  <a:pt x="4365" y="1162"/>
                </a:lnTo>
                <a:lnTo>
                  <a:pt x="4369" y="1164"/>
                </a:lnTo>
                <a:lnTo>
                  <a:pt x="4373" y="1164"/>
                </a:lnTo>
                <a:lnTo>
                  <a:pt x="4373" y="1164"/>
                </a:lnTo>
                <a:lnTo>
                  <a:pt x="4373" y="1164"/>
                </a:lnTo>
                <a:lnTo>
                  <a:pt x="4373" y="1164"/>
                </a:lnTo>
                <a:lnTo>
                  <a:pt x="4369" y="1162"/>
                </a:lnTo>
                <a:close/>
                <a:moveTo>
                  <a:pt x="3369" y="1275"/>
                </a:moveTo>
                <a:lnTo>
                  <a:pt x="3369" y="1275"/>
                </a:lnTo>
                <a:lnTo>
                  <a:pt x="3369" y="1275"/>
                </a:lnTo>
                <a:lnTo>
                  <a:pt x="3369" y="1275"/>
                </a:lnTo>
                <a:lnTo>
                  <a:pt x="3371" y="1275"/>
                </a:lnTo>
                <a:lnTo>
                  <a:pt x="3369" y="1275"/>
                </a:lnTo>
                <a:lnTo>
                  <a:pt x="3369" y="1275"/>
                </a:lnTo>
                <a:close/>
                <a:moveTo>
                  <a:pt x="2965" y="1076"/>
                </a:moveTo>
                <a:lnTo>
                  <a:pt x="2965" y="1076"/>
                </a:lnTo>
                <a:lnTo>
                  <a:pt x="2965" y="1076"/>
                </a:lnTo>
                <a:lnTo>
                  <a:pt x="2965" y="1076"/>
                </a:lnTo>
                <a:lnTo>
                  <a:pt x="2967" y="1076"/>
                </a:lnTo>
                <a:lnTo>
                  <a:pt x="2965" y="1074"/>
                </a:lnTo>
                <a:lnTo>
                  <a:pt x="2965" y="1074"/>
                </a:lnTo>
                <a:lnTo>
                  <a:pt x="2965" y="1076"/>
                </a:lnTo>
                <a:close/>
                <a:moveTo>
                  <a:pt x="4090" y="1457"/>
                </a:moveTo>
                <a:lnTo>
                  <a:pt x="4090" y="1455"/>
                </a:lnTo>
                <a:lnTo>
                  <a:pt x="4090" y="1455"/>
                </a:lnTo>
                <a:lnTo>
                  <a:pt x="4090" y="1457"/>
                </a:lnTo>
                <a:lnTo>
                  <a:pt x="4090" y="1459"/>
                </a:lnTo>
                <a:lnTo>
                  <a:pt x="4090" y="1459"/>
                </a:lnTo>
                <a:lnTo>
                  <a:pt x="4090" y="1459"/>
                </a:lnTo>
                <a:lnTo>
                  <a:pt x="4092" y="1459"/>
                </a:lnTo>
                <a:lnTo>
                  <a:pt x="4092" y="1457"/>
                </a:lnTo>
                <a:lnTo>
                  <a:pt x="4092" y="1457"/>
                </a:lnTo>
                <a:lnTo>
                  <a:pt x="4090" y="1457"/>
                </a:lnTo>
                <a:close/>
                <a:moveTo>
                  <a:pt x="4056" y="1493"/>
                </a:moveTo>
                <a:lnTo>
                  <a:pt x="4054" y="1495"/>
                </a:lnTo>
                <a:lnTo>
                  <a:pt x="4056" y="1495"/>
                </a:lnTo>
                <a:lnTo>
                  <a:pt x="4056" y="1495"/>
                </a:lnTo>
                <a:lnTo>
                  <a:pt x="4056" y="1495"/>
                </a:lnTo>
                <a:lnTo>
                  <a:pt x="4056" y="1493"/>
                </a:lnTo>
                <a:lnTo>
                  <a:pt x="4056" y="1493"/>
                </a:lnTo>
                <a:lnTo>
                  <a:pt x="4056" y="1493"/>
                </a:lnTo>
                <a:lnTo>
                  <a:pt x="4056" y="1493"/>
                </a:lnTo>
                <a:close/>
                <a:moveTo>
                  <a:pt x="4056" y="1491"/>
                </a:moveTo>
                <a:lnTo>
                  <a:pt x="4056" y="1491"/>
                </a:lnTo>
                <a:lnTo>
                  <a:pt x="4056" y="1491"/>
                </a:lnTo>
                <a:lnTo>
                  <a:pt x="4056" y="1491"/>
                </a:lnTo>
                <a:lnTo>
                  <a:pt x="4056" y="1491"/>
                </a:lnTo>
                <a:lnTo>
                  <a:pt x="4056" y="1491"/>
                </a:lnTo>
                <a:lnTo>
                  <a:pt x="4056" y="1491"/>
                </a:lnTo>
                <a:lnTo>
                  <a:pt x="4056" y="1491"/>
                </a:lnTo>
                <a:close/>
                <a:moveTo>
                  <a:pt x="3966" y="1350"/>
                </a:moveTo>
                <a:lnTo>
                  <a:pt x="3966" y="1350"/>
                </a:lnTo>
                <a:lnTo>
                  <a:pt x="3968" y="1350"/>
                </a:lnTo>
                <a:lnTo>
                  <a:pt x="3968" y="1350"/>
                </a:lnTo>
                <a:lnTo>
                  <a:pt x="3968" y="1348"/>
                </a:lnTo>
                <a:lnTo>
                  <a:pt x="3968" y="1348"/>
                </a:lnTo>
                <a:lnTo>
                  <a:pt x="3968" y="1348"/>
                </a:lnTo>
                <a:lnTo>
                  <a:pt x="3966" y="1348"/>
                </a:lnTo>
                <a:lnTo>
                  <a:pt x="3966" y="1346"/>
                </a:lnTo>
                <a:lnTo>
                  <a:pt x="3964" y="1346"/>
                </a:lnTo>
                <a:lnTo>
                  <a:pt x="3964" y="1348"/>
                </a:lnTo>
                <a:lnTo>
                  <a:pt x="3964" y="1348"/>
                </a:lnTo>
                <a:lnTo>
                  <a:pt x="3966" y="1348"/>
                </a:lnTo>
                <a:lnTo>
                  <a:pt x="3966" y="1350"/>
                </a:lnTo>
                <a:close/>
                <a:moveTo>
                  <a:pt x="3411" y="1239"/>
                </a:moveTo>
                <a:lnTo>
                  <a:pt x="3409" y="1239"/>
                </a:lnTo>
                <a:lnTo>
                  <a:pt x="3409" y="1239"/>
                </a:lnTo>
                <a:lnTo>
                  <a:pt x="3409" y="1239"/>
                </a:lnTo>
                <a:lnTo>
                  <a:pt x="3409" y="1241"/>
                </a:lnTo>
                <a:lnTo>
                  <a:pt x="3409" y="1241"/>
                </a:lnTo>
                <a:lnTo>
                  <a:pt x="3411" y="1241"/>
                </a:lnTo>
                <a:lnTo>
                  <a:pt x="3413" y="1239"/>
                </a:lnTo>
                <a:lnTo>
                  <a:pt x="3413" y="1239"/>
                </a:lnTo>
                <a:lnTo>
                  <a:pt x="3415" y="1239"/>
                </a:lnTo>
                <a:lnTo>
                  <a:pt x="3417" y="1239"/>
                </a:lnTo>
                <a:lnTo>
                  <a:pt x="3417" y="1239"/>
                </a:lnTo>
                <a:lnTo>
                  <a:pt x="3417" y="1239"/>
                </a:lnTo>
                <a:lnTo>
                  <a:pt x="3420" y="1237"/>
                </a:lnTo>
                <a:lnTo>
                  <a:pt x="3422" y="1235"/>
                </a:lnTo>
                <a:lnTo>
                  <a:pt x="3424" y="1235"/>
                </a:lnTo>
                <a:lnTo>
                  <a:pt x="3422" y="1235"/>
                </a:lnTo>
                <a:lnTo>
                  <a:pt x="3420" y="1235"/>
                </a:lnTo>
                <a:lnTo>
                  <a:pt x="3417" y="1235"/>
                </a:lnTo>
                <a:lnTo>
                  <a:pt x="3415" y="1235"/>
                </a:lnTo>
                <a:lnTo>
                  <a:pt x="3415" y="1235"/>
                </a:lnTo>
                <a:lnTo>
                  <a:pt x="3415" y="1237"/>
                </a:lnTo>
                <a:lnTo>
                  <a:pt x="3415" y="1237"/>
                </a:lnTo>
                <a:lnTo>
                  <a:pt x="3411" y="1239"/>
                </a:lnTo>
                <a:close/>
                <a:moveTo>
                  <a:pt x="3396" y="1273"/>
                </a:moveTo>
                <a:lnTo>
                  <a:pt x="3394" y="1273"/>
                </a:lnTo>
                <a:lnTo>
                  <a:pt x="3394" y="1273"/>
                </a:lnTo>
                <a:lnTo>
                  <a:pt x="3396" y="1273"/>
                </a:lnTo>
                <a:lnTo>
                  <a:pt x="3396" y="1273"/>
                </a:lnTo>
                <a:lnTo>
                  <a:pt x="3396" y="1273"/>
                </a:lnTo>
                <a:lnTo>
                  <a:pt x="3396" y="1273"/>
                </a:lnTo>
                <a:lnTo>
                  <a:pt x="3396" y="1273"/>
                </a:lnTo>
                <a:lnTo>
                  <a:pt x="3396" y="1273"/>
                </a:lnTo>
                <a:close/>
                <a:moveTo>
                  <a:pt x="5211" y="811"/>
                </a:moveTo>
                <a:lnTo>
                  <a:pt x="5213" y="809"/>
                </a:lnTo>
                <a:lnTo>
                  <a:pt x="5211" y="807"/>
                </a:lnTo>
                <a:lnTo>
                  <a:pt x="5209" y="809"/>
                </a:lnTo>
                <a:lnTo>
                  <a:pt x="5209" y="809"/>
                </a:lnTo>
                <a:lnTo>
                  <a:pt x="5209" y="811"/>
                </a:lnTo>
                <a:lnTo>
                  <a:pt x="5211" y="811"/>
                </a:lnTo>
                <a:lnTo>
                  <a:pt x="5211" y="811"/>
                </a:lnTo>
                <a:close/>
                <a:moveTo>
                  <a:pt x="5213" y="1866"/>
                </a:moveTo>
                <a:lnTo>
                  <a:pt x="5211" y="1866"/>
                </a:lnTo>
                <a:lnTo>
                  <a:pt x="5211" y="1866"/>
                </a:lnTo>
                <a:lnTo>
                  <a:pt x="5209" y="1866"/>
                </a:lnTo>
                <a:lnTo>
                  <a:pt x="5207" y="1866"/>
                </a:lnTo>
                <a:lnTo>
                  <a:pt x="5207" y="1868"/>
                </a:lnTo>
                <a:lnTo>
                  <a:pt x="5205" y="1868"/>
                </a:lnTo>
                <a:lnTo>
                  <a:pt x="5205" y="1868"/>
                </a:lnTo>
                <a:lnTo>
                  <a:pt x="5203" y="1870"/>
                </a:lnTo>
                <a:lnTo>
                  <a:pt x="5201" y="1870"/>
                </a:lnTo>
                <a:lnTo>
                  <a:pt x="5198" y="1870"/>
                </a:lnTo>
                <a:lnTo>
                  <a:pt x="5198" y="1872"/>
                </a:lnTo>
                <a:lnTo>
                  <a:pt x="5196" y="1872"/>
                </a:lnTo>
                <a:lnTo>
                  <a:pt x="5196" y="1872"/>
                </a:lnTo>
                <a:lnTo>
                  <a:pt x="5196" y="1872"/>
                </a:lnTo>
                <a:lnTo>
                  <a:pt x="5194" y="1872"/>
                </a:lnTo>
                <a:lnTo>
                  <a:pt x="5194" y="1872"/>
                </a:lnTo>
                <a:lnTo>
                  <a:pt x="5194" y="1872"/>
                </a:lnTo>
                <a:lnTo>
                  <a:pt x="5194" y="1874"/>
                </a:lnTo>
                <a:lnTo>
                  <a:pt x="5194" y="1874"/>
                </a:lnTo>
                <a:lnTo>
                  <a:pt x="5194" y="1874"/>
                </a:lnTo>
                <a:lnTo>
                  <a:pt x="5196" y="1874"/>
                </a:lnTo>
                <a:lnTo>
                  <a:pt x="5196" y="1877"/>
                </a:lnTo>
                <a:lnTo>
                  <a:pt x="5196" y="1877"/>
                </a:lnTo>
                <a:lnTo>
                  <a:pt x="5198" y="1877"/>
                </a:lnTo>
                <a:lnTo>
                  <a:pt x="5198" y="1877"/>
                </a:lnTo>
                <a:lnTo>
                  <a:pt x="5201" y="1877"/>
                </a:lnTo>
                <a:lnTo>
                  <a:pt x="5201" y="1877"/>
                </a:lnTo>
                <a:lnTo>
                  <a:pt x="5203" y="1874"/>
                </a:lnTo>
                <a:lnTo>
                  <a:pt x="5205" y="1872"/>
                </a:lnTo>
                <a:lnTo>
                  <a:pt x="5205" y="1872"/>
                </a:lnTo>
                <a:lnTo>
                  <a:pt x="5205" y="1872"/>
                </a:lnTo>
                <a:lnTo>
                  <a:pt x="5207" y="1874"/>
                </a:lnTo>
                <a:lnTo>
                  <a:pt x="5207" y="1874"/>
                </a:lnTo>
                <a:lnTo>
                  <a:pt x="5207" y="1874"/>
                </a:lnTo>
                <a:lnTo>
                  <a:pt x="5207" y="1874"/>
                </a:lnTo>
                <a:lnTo>
                  <a:pt x="5209" y="1874"/>
                </a:lnTo>
                <a:lnTo>
                  <a:pt x="5211" y="1874"/>
                </a:lnTo>
                <a:lnTo>
                  <a:pt x="5213" y="1874"/>
                </a:lnTo>
                <a:lnTo>
                  <a:pt x="5215" y="1874"/>
                </a:lnTo>
                <a:lnTo>
                  <a:pt x="5213" y="1872"/>
                </a:lnTo>
                <a:lnTo>
                  <a:pt x="5213" y="1872"/>
                </a:lnTo>
                <a:lnTo>
                  <a:pt x="5215" y="1870"/>
                </a:lnTo>
                <a:lnTo>
                  <a:pt x="5215" y="1870"/>
                </a:lnTo>
                <a:lnTo>
                  <a:pt x="5213" y="1870"/>
                </a:lnTo>
                <a:lnTo>
                  <a:pt x="5213" y="1870"/>
                </a:lnTo>
                <a:lnTo>
                  <a:pt x="5211" y="1872"/>
                </a:lnTo>
                <a:lnTo>
                  <a:pt x="5209" y="1874"/>
                </a:lnTo>
                <a:lnTo>
                  <a:pt x="5209" y="1872"/>
                </a:lnTo>
                <a:lnTo>
                  <a:pt x="5209" y="1870"/>
                </a:lnTo>
                <a:lnTo>
                  <a:pt x="5211" y="1870"/>
                </a:lnTo>
                <a:lnTo>
                  <a:pt x="5213" y="1868"/>
                </a:lnTo>
                <a:lnTo>
                  <a:pt x="5213" y="1868"/>
                </a:lnTo>
                <a:lnTo>
                  <a:pt x="5215" y="1866"/>
                </a:lnTo>
                <a:lnTo>
                  <a:pt x="5215" y="1866"/>
                </a:lnTo>
                <a:lnTo>
                  <a:pt x="5213" y="1866"/>
                </a:lnTo>
                <a:lnTo>
                  <a:pt x="5213" y="1866"/>
                </a:lnTo>
                <a:close/>
                <a:moveTo>
                  <a:pt x="5196" y="1738"/>
                </a:moveTo>
                <a:lnTo>
                  <a:pt x="5196" y="1738"/>
                </a:lnTo>
                <a:lnTo>
                  <a:pt x="5196" y="1738"/>
                </a:lnTo>
                <a:lnTo>
                  <a:pt x="5196" y="1738"/>
                </a:lnTo>
                <a:lnTo>
                  <a:pt x="5196" y="1738"/>
                </a:lnTo>
                <a:lnTo>
                  <a:pt x="5196" y="1738"/>
                </a:lnTo>
                <a:lnTo>
                  <a:pt x="5196" y="1738"/>
                </a:lnTo>
                <a:lnTo>
                  <a:pt x="5196" y="1738"/>
                </a:lnTo>
                <a:close/>
                <a:moveTo>
                  <a:pt x="5207" y="820"/>
                </a:moveTo>
                <a:lnTo>
                  <a:pt x="5207" y="820"/>
                </a:lnTo>
                <a:lnTo>
                  <a:pt x="5205" y="820"/>
                </a:lnTo>
                <a:lnTo>
                  <a:pt x="5203" y="820"/>
                </a:lnTo>
                <a:lnTo>
                  <a:pt x="5203" y="818"/>
                </a:lnTo>
                <a:lnTo>
                  <a:pt x="5201" y="816"/>
                </a:lnTo>
                <a:lnTo>
                  <a:pt x="5196" y="816"/>
                </a:lnTo>
                <a:lnTo>
                  <a:pt x="5196" y="816"/>
                </a:lnTo>
                <a:lnTo>
                  <a:pt x="5196" y="818"/>
                </a:lnTo>
                <a:lnTo>
                  <a:pt x="5201" y="818"/>
                </a:lnTo>
                <a:lnTo>
                  <a:pt x="5205" y="820"/>
                </a:lnTo>
                <a:lnTo>
                  <a:pt x="5207" y="820"/>
                </a:lnTo>
                <a:close/>
                <a:moveTo>
                  <a:pt x="5215" y="1870"/>
                </a:moveTo>
                <a:lnTo>
                  <a:pt x="5215" y="1870"/>
                </a:lnTo>
                <a:lnTo>
                  <a:pt x="5215" y="1870"/>
                </a:lnTo>
                <a:lnTo>
                  <a:pt x="5215" y="1870"/>
                </a:lnTo>
                <a:lnTo>
                  <a:pt x="5215" y="1870"/>
                </a:lnTo>
                <a:close/>
                <a:moveTo>
                  <a:pt x="5205" y="1755"/>
                </a:moveTo>
                <a:lnTo>
                  <a:pt x="5205" y="1753"/>
                </a:lnTo>
                <a:lnTo>
                  <a:pt x="5205" y="1753"/>
                </a:lnTo>
                <a:lnTo>
                  <a:pt x="5205" y="1753"/>
                </a:lnTo>
                <a:lnTo>
                  <a:pt x="5205" y="1753"/>
                </a:lnTo>
                <a:lnTo>
                  <a:pt x="5205" y="1753"/>
                </a:lnTo>
                <a:lnTo>
                  <a:pt x="5205" y="1753"/>
                </a:lnTo>
                <a:lnTo>
                  <a:pt x="5205" y="1753"/>
                </a:lnTo>
                <a:lnTo>
                  <a:pt x="5205" y="1755"/>
                </a:lnTo>
                <a:lnTo>
                  <a:pt x="5205" y="1755"/>
                </a:lnTo>
                <a:close/>
                <a:moveTo>
                  <a:pt x="5215" y="1877"/>
                </a:moveTo>
                <a:lnTo>
                  <a:pt x="5213" y="1877"/>
                </a:lnTo>
                <a:lnTo>
                  <a:pt x="5215" y="1877"/>
                </a:lnTo>
                <a:lnTo>
                  <a:pt x="5215" y="1877"/>
                </a:lnTo>
                <a:lnTo>
                  <a:pt x="5215" y="1874"/>
                </a:lnTo>
                <a:lnTo>
                  <a:pt x="5215" y="1874"/>
                </a:lnTo>
                <a:lnTo>
                  <a:pt x="5215" y="1877"/>
                </a:lnTo>
                <a:close/>
                <a:moveTo>
                  <a:pt x="5205" y="1891"/>
                </a:moveTo>
                <a:lnTo>
                  <a:pt x="5205" y="1891"/>
                </a:lnTo>
                <a:lnTo>
                  <a:pt x="5205" y="1893"/>
                </a:lnTo>
                <a:lnTo>
                  <a:pt x="5205" y="1893"/>
                </a:lnTo>
                <a:lnTo>
                  <a:pt x="5207" y="1893"/>
                </a:lnTo>
                <a:lnTo>
                  <a:pt x="5207" y="1893"/>
                </a:lnTo>
                <a:lnTo>
                  <a:pt x="5207" y="1893"/>
                </a:lnTo>
                <a:lnTo>
                  <a:pt x="5207" y="1891"/>
                </a:lnTo>
                <a:lnTo>
                  <a:pt x="5205" y="1891"/>
                </a:lnTo>
                <a:close/>
                <a:moveTo>
                  <a:pt x="4417" y="1032"/>
                </a:moveTo>
                <a:lnTo>
                  <a:pt x="4417" y="1032"/>
                </a:lnTo>
                <a:lnTo>
                  <a:pt x="4417" y="1032"/>
                </a:lnTo>
                <a:lnTo>
                  <a:pt x="4417" y="1034"/>
                </a:lnTo>
                <a:lnTo>
                  <a:pt x="4417" y="1032"/>
                </a:lnTo>
                <a:lnTo>
                  <a:pt x="4417" y="1032"/>
                </a:lnTo>
                <a:close/>
                <a:moveTo>
                  <a:pt x="5207" y="1881"/>
                </a:moveTo>
                <a:lnTo>
                  <a:pt x="5207" y="1881"/>
                </a:lnTo>
                <a:lnTo>
                  <a:pt x="5207" y="1883"/>
                </a:lnTo>
                <a:lnTo>
                  <a:pt x="5207" y="1883"/>
                </a:lnTo>
                <a:lnTo>
                  <a:pt x="5207" y="1883"/>
                </a:lnTo>
                <a:lnTo>
                  <a:pt x="5207" y="1881"/>
                </a:lnTo>
                <a:lnTo>
                  <a:pt x="5207" y="1881"/>
                </a:lnTo>
                <a:close/>
                <a:moveTo>
                  <a:pt x="5198" y="1887"/>
                </a:moveTo>
                <a:lnTo>
                  <a:pt x="5196" y="1887"/>
                </a:lnTo>
                <a:lnTo>
                  <a:pt x="5198" y="1889"/>
                </a:lnTo>
                <a:lnTo>
                  <a:pt x="5198" y="1889"/>
                </a:lnTo>
                <a:lnTo>
                  <a:pt x="5198" y="1887"/>
                </a:lnTo>
                <a:lnTo>
                  <a:pt x="5198" y="1887"/>
                </a:lnTo>
                <a:lnTo>
                  <a:pt x="5198" y="1887"/>
                </a:lnTo>
                <a:close/>
                <a:moveTo>
                  <a:pt x="4608" y="749"/>
                </a:moveTo>
                <a:lnTo>
                  <a:pt x="4605" y="749"/>
                </a:lnTo>
                <a:lnTo>
                  <a:pt x="4605" y="749"/>
                </a:lnTo>
                <a:lnTo>
                  <a:pt x="4601" y="747"/>
                </a:lnTo>
                <a:lnTo>
                  <a:pt x="4601" y="747"/>
                </a:lnTo>
                <a:lnTo>
                  <a:pt x="4599" y="751"/>
                </a:lnTo>
                <a:lnTo>
                  <a:pt x="4597" y="751"/>
                </a:lnTo>
                <a:lnTo>
                  <a:pt x="4597" y="753"/>
                </a:lnTo>
                <a:lnTo>
                  <a:pt x="4595" y="755"/>
                </a:lnTo>
                <a:lnTo>
                  <a:pt x="4597" y="755"/>
                </a:lnTo>
                <a:lnTo>
                  <a:pt x="4599" y="753"/>
                </a:lnTo>
                <a:lnTo>
                  <a:pt x="4599" y="753"/>
                </a:lnTo>
                <a:lnTo>
                  <a:pt x="4601" y="757"/>
                </a:lnTo>
                <a:lnTo>
                  <a:pt x="4603" y="757"/>
                </a:lnTo>
                <a:lnTo>
                  <a:pt x="4603" y="757"/>
                </a:lnTo>
                <a:lnTo>
                  <a:pt x="4605" y="755"/>
                </a:lnTo>
                <a:lnTo>
                  <a:pt x="4605" y="755"/>
                </a:lnTo>
                <a:lnTo>
                  <a:pt x="4608" y="753"/>
                </a:lnTo>
                <a:lnTo>
                  <a:pt x="4608" y="753"/>
                </a:lnTo>
                <a:lnTo>
                  <a:pt x="4608" y="751"/>
                </a:lnTo>
                <a:lnTo>
                  <a:pt x="4610" y="749"/>
                </a:lnTo>
                <a:lnTo>
                  <a:pt x="4610" y="749"/>
                </a:lnTo>
                <a:lnTo>
                  <a:pt x="4608" y="749"/>
                </a:lnTo>
                <a:close/>
                <a:moveTo>
                  <a:pt x="4593" y="749"/>
                </a:moveTo>
                <a:lnTo>
                  <a:pt x="4589" y="751"/>
                </a:lnTo>
                <a:lnTo>
                  <a:pt x="4589" y="751"/>
                </a:lnTo>
                <a:lnTo>
                  <a:pt x="4589" y="751"/>
                </a:lnTo>
                <a:lnTo>
                  <a:pt x="4591" y="751"/>
                </a:lnTo>
                <a:lnTo>
                  <a:pt x="4593" y="751"/>
                </a:lnTo>
                <a:lnTo>
                  <a:pt x="4593" y="751"/>
                </a:lnTo>
                <a:lnTo>
                  <a:pt x="4595" y="749"/>
                </a:lnTo>
                <a:lnTo>
                  <a:pt x="4595" y="749"/>
                </a:lnTo>
                <a:lnTo>
                  <a:pt x="4593" y="749"/>
                </a:lnTo>
                <a:lnTo>
                  <a:pt x="4593" y="749"/>
                </a:lnTo>
                <a:close/>
                <a:moveTo>
                  <a:pt x="3371" y="931"/>
                </a:moveTo>
                <a:lnTo>
                  <a:pt x="3371" y="931"/>
                </a:lnTo>
                <a:lnTo>
                  <a:pt x="3371" y="929"/>
                </a:lnTo>
                <a:lnTo>
                  <a:pt x="3371" y="929"/>
                </a:lnTo>
                <a:lnTo>
                  <a:pt x="3369" y="929"/>
                </a:lnTo>
                <a:lnTo>
                  <a:pt x="3369" y="929"/>
                </a:lnTo>
                <a:lnTo>
                  <a:pt x="3369" y="931"/>
                </a:lnTo>
                <a:lnTo>
                  <a:pt x="3371" y="931"/>
                </a:lnTo>
                <a:close/>
                <a:moveTo>
                  <a:pt x="4440" y="1065"/>
                </a:moveTo>
                <a:lnTo>
                  <a:pt x="4440" y="1065"/>
                </a:lnTo>
                <a:lnTo>
                  <a:pt x="4440" y="1063"/>
                </a:lnTo>
                <a:lnTo>
                  <a:pt x="4440" y="1061"/>
                </a:lnTo>
                <a:lnTo>
                  <a:pt x="4440" y="1061"/>
                </a:lnTo>
                <a:lnTo>
                  <a:pt x="4438" y="1061"/>
                </a:lnTo>
                <a:lnTo>
                  <a:pt x="4440" y="1063"/>
                </a:lnTo>
                <a:lnTo>
                  <a:pt x="4440" y="1065"/>
                </a:lnTo>
                <a:lnTo>
                  <a:pt x="4440" y="1065"/>
                </a:lnTo>
                <a:close/>
                <a:moveTo>
                  <a:pt x="4440" y="1084"/>
                </a:moveTo>
                <a:lnTo>
                  <a:pt x="4438" y="1082"/>
                </a:lnTo>
                <a:lnTo>
                  <a:pt x="4438" y="1082"/>
                </a:lnTo>
                <a:lnTo>
                  <a:pt x="4438" y="1084"/>
                </a:lnTo>
                <a:lnTo>
                  <a:pt x="4440" y="1084"/>
                </a:lnTo>
                <a:lnTo>
                  <a:pt x="4440" y="1084"/>
                </a:lnTo>
                <a:close/>
                <a:moveTo>
                  <a:pt x="3302" y="927"/>
                </a:moveTo>
                <a:lnTo>
                  <a:pt x="3302" y="929"/>
                </a:lnTo>
                <a:lnTo>
                  <a:pt x="3302" y="929"/>
                </a:lnTo>
                <a:lnTo>
                  <a:pt x="3302" y="929"/>
                </a:lnTo>
                <a:lnTo>
                  <a:pt x="3302" y="929"/>
                </a:lnTo>
                <a:lnTo>
                  <a:pt x="3302" y="927"/>
                </a:lnTo>
                <a:lnTo>
                  <a:pt x="3302" y="927"/>
                </a:lnTo>
                <a:close/>
                <a:moveTo>
                  <a:pt x="3336" y="939"/>
                </a:moveTo>
                <a:lnTo>
                  <a:pt x="3338" y="937"/>
                </a:lnTo>
                <a:lnTo>
                  <a:pt x="3338" y="937"/>
                </a:lnTo>
                <a:lnTo>
                  <a:pt x="3336" y="937"/>
                </a:lnTo>
                <a:lnTo>
                  <a:pt x="3336" y="937"/>
                </a:lnTo>
                <a:lnTo>
                  <a:pt x="3336" y="939"/>
                </a:lnTo>
                <a:lnTo>
                  <a:pt x="3336" y="939"/>
                </a:lnTo>
                <a:close/>
                <a:moveTo>
                  <a:pt x="3334" y="939"/>
                </a:moveTo>
                <a:lnTo>
                  <a:pt x="3334" y="937"/>
                </a:lnTo>
                <a:lnTo>
                  <a:pt x="3334" y="937"/>
                </a:lnTo>
                <a:lnTo>
                  <a:pt x="3334" y="937"/>
                </a:lnTo>
                <a:lnTo>
                  <a:pt x="3334" y="937"/>
                </a:lnTo>
                <a:lnTo>
                  <a:pt x="3332" y="937"/>
                </a:lnTo>
                <a:lnTo>
                  <a:pt x="3332" y="939"/>
                </a:lnTo>
                <a:lnTo>
                  <a:pt x="3334" y="941"/>
                </a:lnTo>
                <a:lnTo>
                  <a:pt x="3334" y="941"/>
                </a:lnTo>
                <a:lnTo>
                  <a:pt x="3336" y="941"/>
                </a:lnTo>
                <a:lnTo>
                  <a:pt x="3334" y="939"/>
                </a:lnTo>
                <a:lnTo>
                  <a:pt x="3334" y="939"/>
                </a:lnTo>
                <a:close/>
                <a:moveTo>
                  <a:pt x="3378" y="1046"/>
                </a:moveTo>
                <a:lnTo>
                  <a:pt x="3378" y="1044"/>
                </a:lnTo>
                <a:lnTo>
                  <a:pt x="3376" y="1040"/>
                </a:lnTo>
                <a:lnTo>
                  <a:pt x="3378" y="1040"/>
                </a:lnTo>
                <a:lnTo>
                  <a:pt x="3376" y="1040"/>
                </a:lnTo>
                <a:lnTo>
                  <a:pt x="3376" y="1040"/>
                </a:lnTo>
                <a:lnTo>
                  <a:pt x="3376" y="1042"/>
                </a:lnTo>
                <a:lnTo>
                  <a:pt x="3378" y="1046"/>
                </a:lnTo>
                <a:close/>
                <a:moveTo>
                  <a:pt x="3340" y="1252"/>
                </a:moveTo>
                <a:lnTo>
                  <a:pt x="3340" y="1252"/>
                </a:lnTo>
                <a:lnTo>
                  <a:pt x="3340" y="1252"/>
                </a:lnTo>
                <a:lnTo>
                  <a:pt x="3342" y="1250"/>
                </a:lnTo>
                <a:lnTo>
                  <a:pt x="3340" y="1248"/>
                </a:lnTo>
                <a:lnTo>
                  <a:pt x="3340" y="1245"/>
                </a:lnTo>
                <a:lnTo>
                  <a:pt x="3340" y="1245"/>
                </a:lnTo>
                <a:lnTo>
                  <a:pt x="3340" y="1245"/>
                </a:lnTo>
                <a:lnTo>
                  <a:pt x="3338" y="1245"/>
                </a:lnTo>
                <a:lnTo>
                  <a:pt x="3338" y="1248"/>
                </a:lnTo>
                <a:lnTo>
                  <a:pt x="3340" y="1248"/>
                </a:lnTo>
                <a:lnTo>
                  <a:pt x="3338" y="1250"/>
                </a:lnTo>
                <a:lnTo>
                  <a:pt x="3340" y="1252"/>
                </a:lnTo>
                <a:close/>
                <a:moveTo>
                  <a:pt x="2810" y="1013"/>
                </a:moveTo>
                <a:lnTo>
                  <a:pt x="2810" y="1013"/>
                </a:lnTo>
                <a:lnTo>
                  <a:pt x="2810" y="1013"/>
                </a:lnTo>
                <a:lnTo>
                  <a:pt x="2808" y="1011"/>
                </a:lnTo>
                <a:lnTo>
                  <a:pt x="2808" y="1013"/>
                </a:lnTo>
                <a:lnTo>
                  <a:pt x="2808" y="1013"/>
                </a:lnTo>
                <a:lnTo>
                  <a:pt x="2810" y="1013"/>
                </a:lnTo>
                <a:lnTo>
                  <a:pt x="2810" y="1013"/>
                </a:lnTo>
                <a:close/>
                <a:moveTo>
                  <a:pt x="2814" y="1090"/>
                </a:moveTo>
                <a:lnTo>
                  <a:pt x="2814" y="1090"/>
                </a:lnTo>
                <a:lnTo>
                  <a:pt x="2814" y="1090"/>
                </a:lnTo>
                <a:lnTo>
                  <a:pt x="2816" y="1090"/>
                </a:lnTo>
                <a:lnTo>
                  <a:pt x="2816" y="1090"/>
                </a:lnTo>
                <a:lnTo>
                  <a:pt x="2814" y="1090"/>
                </a:lnTo>
                <a:lnTo>
                  <a:pt x="2814" y="1090"/>
                </a:lnTo>
                <a:lnTo>
                  <a:pt x="2814" y="1090"/>
                </a:lnTo>
                <a:close/>
                <a:moveTo>
                  <a:pt x="2760" y="977"/>
                </a:moveTo>
                <a:lnTo>
                  <a:pt x="2757" y="975"/>
                </a:lnTo>
                <a:lnTo>
                  <a:pt x="2757" y="977"/>
                </a:lnTo>
                <a:lnTo>
                  <a:pt x="2757" y="977"/>
                </a:lnTo>
                <a:lnTo>
                  <a:pt x="2755" y="977"/>
                </a:lnTo>
                <a:lnTo>
                  <a:pt x="2755" y="977"/>
                </a:lnTo>
                <a:lnTo>
                  <a:pt x="2753" y="977"/>
                </a:lnTo>
                <a:lnTo>
                  <a:pt x="2755" y="977"/>
                </a:lnTo>
                <a:lnTo>
                  <a:pt x="2755" y="977"/>
                </a:lnTo>
                <a:lnTo>
                  <a:pt x="2757" y="977"/>
                </a:lnTo>
                <a:lnTo>
                  <a:pt x="2760" y="977"/>
                </a:lnTo>
                <a:lnTo>
                  <a:pt x="2760" y="977"/>
                </a:lnTo>
                <a:lnTo>
                  <a:pt x="2760" y="977"/>
                </a:lnTo>
                <a:lnTo>
                  <a:pt x="2760" y="977"/>
                </a:lnTo>
                <a:close/>
                <a:moveTo>
                  <a:pt x="2906" y="1044"/>
                </a:moveTo>
                <a:lnTo>
                  <a:pt x="2906" y="1046"/>
                </a:lnTo>
                <a:lnTo>
                  <a:pt x="2906" y="1046"/>
                </a:lnTo>
                <a:lnTo>
                  <a:pt x="2906" y="1048"/>
                </a:lnTo>
                <a:lnTo>
                  <a:pt x="2906" y="1048"/>
                </a:lnTo>
                <a:lnTo>
                  <a:pt x="2906" y="1048"/>
                </a:lnTo>
                <a:lnTo>
                  <a:pt x="2906" y="1048"/>
                </a:lnTo>
                <a:lnTo>
                  <a:pt x="2908" y="1048"/>
                </a:lnTo>
                <a:lnTo>
                  <a:pt x="2908" y="1048"/>
                </a:lnTo>
                <a:lnTo>
                  <a:pt x="2908" y="1044"/>
                </a:lnTo>
                <a:lnTo>
                  <a:pt x="2908" y="1044"/>
                </a:lnTo>
                <a:lnTo>
                  <a:pt x="2906" y="1044"/>
                </a:lnTo>
                <a:close/>
                <a:moveTo>
                  <a:pt x="2896" y="1030"/>
                </a:moveTo>
                <a:lnTo>
                  <a:pt x="2896" y="1027"/>
                </a:lnTo>
                <a:lnTo>
                  <a:pt x="2896" y="1027"/>
                </a:lnTo>
                <a:lnTo>
                  <a:pt x="2896" y="1027"/>
                </a:lnTo>
                <a:lnTo>
                  <a:pt x="2894" y="1027"/>
                </a:lnTo>
                <a:lnTo>
                  <a:pt x="2892" y="1030"/>
                </a:lnTo>
                <a:lnTo>
                  <a:pt x="2892" y="1030"/>
                </a:lnTo>
                <a:lnTo>
                  <a:pt x="2896" y="1032"/>
                </a:lnTo>
                <a:lnTo>
                  <a:pt x="2896" y="1034"/>
                </a:lnTo>
                <a:lnTo>
                  <a:pt x="2898" y="1034"/>
                </a:lnTo>
                <a:lnTo>
                  <a:pt x="2900" y="1036"/>
                </a:lnTo>
                <a:lnTo>
                  <a:pt x="2898" y="1034"/>
                </a:lnTo>
                <a:lnTo>
                  <a:pt x="2898" y="1034"/>
                </a:lnTo>
                <a:lnTo>
                  <a:pt x="2898" y="1034"/>
                </a:lnTo>
                <a:lnTo>
                  <a:pt x="2896" y="1034"/>
                </a:lnTo>
                <a:lnTo>
                  <a:pt x="2896" y="1032"/>
                </a:lnTo>
                <a:lnTo>
                  <a:pt x="2896" y="1032"/>
                </a:lnTo>
                <a:lnTo>
                  <a:pt x="2896" y="1030"/>
                </a:lnTo>
                <a:lnTo>
                  <a:pt x="2896" y="1030"/>
                </a:lnTo>
                <a:lnTo>
                  <a:pt x="2896" y="1030"/>
                </a:lnTo>
                <a:close/>
                <a:moveTo>
                  <a:pt x="2906" y="1050"/>
                </a:moveTo>
                <a:lnTo>
                  <a:pt x="2906" y="1050"/>
                </a:lnTo>
                <a:lnTo>
                  <a:pt x="2906" y="1050"/>
                </a:lnTo>
                <a:lnTo>
                  <a:pt x="2906" y="1050"/>
                </a:lnTo>
                <a:lnTo>
                  <a:pt x="2908" y="1053"/>
                </a:lnTo>
                <a:lnTo>
                  <a:pt x="2908" y="1053"/>
                </a:lnTo>
                <a:lnTo>
                  <a:pt x="2908" y="1053"/>
                </a:lnTo>
                <a:lnTo>
                  <a:pt x="2908" y="1050"/>
                </a:lnTo>
                <a:lnTo>
                  <a:pt x="2908" y="1050"/>
                </a:lnTo>
                <a:lnTo>
                  <a:pt x="2908" y="1050"/>
                </a:lnTo>
                <a:lnTo>
                  <a:pt x="2906" y="1050"/>
                </a:lnTo>
                <a:close/>
                <a:moveTo>
                  <a:pt x="2766" y="1126"/>
                </a:moveTo>
                <a:lnTo>
                  <a:pt x="2764" y="1126"/>
                </a:lnTo>
                <a:lnTo>
                  <a:pt x="2764" y="1126"/>
                </a:lnTo>
                <a:lnTo>
                  <a:pt x="2764" y="1128"/>
                </a:lnTo>
                <a:lnTo>
                  <a:pt x="2764" y="1128"/>
                </a:lnTo>
                <a:lnTo>
                  <a:pt x="2764" y="1128"/>
                </a:lnTo>
                <a:lnTo>
                  <a:pt x="2766" y="1128"/>
                </a:lnTo>
                <a:lnTo>
                  <a:pt x="2766" y="1128"/>
                </a:lnTo>
                <a:lnTo>
                  <a:pt x="2766" y="1128"/>
                </a:lnTo>
                <a:lnTo>
                  <a:pt x="2766" y="1128"/>
                </a:lnTo>
                <a:lnTo>
                  <a:pt x="2768" y="1128"/>
                </a:lnTo>
                <a:lnTo>
                  <a:pt x="2768" y="1128"/>
                </a:lnTo>
                <a:lnTo>
                  <a:pt x="2768" y="1126"/>
                </a:lnTo>
                <a:lnTo>
                  <a:pt x="2768" y="1126"/>
                </a:lnTo>
                <a:lnTo>
                  <a:pt x="2766" y="1126"/>
                </a:lnTo>
                <a:close/>
                <a:moveTo>
                  <a:pt x="2808" y="1059"/>
                </a:moveTo>
                <a:lnTo>
                  <a:pt x="2806" y="1059"/>
                </a:lnTo>
                <a:lnTo>
                  <a:pt x="2804" y="1057"/>
                </a:lnTo>
                <a:lnTo>
                  <a:pt x="2801" y="1057"/>
                </a:lnTo>
                <a:lnTo>
                  <a:pt x="2801" y="1057"/>
                </a:lnTo>
                <a:lnTo>
                  <a:pt x="2801" y="1055"/>
                </a:lnTo>
                <a:lnTo>
                  <a:pt x="2799" y="1055"/>
                </a:lnTo>
                <a:lnTo>
                  <a:pt x="2799" y="1055"/>
                </a:lnTo>
                <a:lnTo>
                  <a:pt x="2797" y="1057"/>
                </a:lnTo>
                <a:lnTo>
                  <a:pt x="2797" y="1057"/>
                </a:lnTo>
                <a:lnTo>
                  <a:pt x="2795" y="1057"/>
                </a:lnTo>
                <a:lnTo>
                  <a:pt x="2795" y="1057"/>
                </a:lnTo>
                <a:lnTo>
                  <a:pt x="2793" y="1057"/>
                </a:lnTo>
                <a:lnTo>
                  <a:pt x="2793" y="1055"/>
                </a:lnTo>
                <a:lnTo>
                  <a:pt x="2791" y="1057"/>
                </a:lnTo>
                <a:lnTo>
                  <a:pt x="2791" y="1057"/>
                </a:lnTo>
                <a:lnTo>
                  <a:pt x="2791" y="1057"/>
                </a:lnTo>
                <a:lnTo>
                  <a:pt x="2789" y="1057"/>
                </a:lnTo>
                <a:lnTo>
                  <a:pt x="2789" y="1059"/>
                </a:lnTo>
                <a:lnTo>
                  <a:pt x="2789" y="1061"/>
                </a:lnTo>
                <a:lnTo>
                  <a:pt x="2789" y="1061"/>
                </a:lnTo>
                <a:lnTo>
                  <a:pt x="2789" y="1063"/>
                </a:lnTo>
                <a:lnTo>
                  <a:pt x="2791" y="1065"/>
                </a:lnTo>
                <a:lnTo>
                  <a:pt x="2791" y="1065"/>
                </a:lnTo>
                <a:lnTo>
                  <a:pt x="2793" y="1065"/>
                </a:lnTo>
                <a:lnTo>
                  <a:pt x="2795" y="1065"/>
                </a:lnTo>
                <a:lnTo>
                  <a:pt x="2795" y="1065"/>
                </a:lnTo>
                <a:lnTo>
                  <a:pt x="2797" y="1067"/>
                </a:lnTo>
                <a:lnTo>
                  <a:pt x="2799" y="1067"/>
                </a:lnTo>
                <a:lnTo>
                  <a:pt x="2799" y="1067"/>
                </a:lnTo>
                <a:lnTo>
                  <a:pt x="2799" y="1067"/>
                </a:lnTo>
                <a:lnTo>
                  <a:pt x="2801" y="1069"/>
                </a:lnTo>
                <a:lnTo>
                  <a:pt x="2804" y="1071"/>
                </a:lnTo>
                <a:lnTo>
                  <a:pt x="2808" y="1071"/>
                </a:lnTo>
                <a:lnTo>
                  <a:pt x="2810" y="1074"/>
                </a:lnTo>
                <a:lnTo>
                  <a:pt x="2812" y="1074"/>
                </a:lnTo>
                <a:lnTo>
                  <a:pt x="2812" y="1074"/>
                </a:lnTo>
                <a:lnTo>
                  <a:pt x="2814" y="1074"/>
                </a:lnTo>
                <a:lnTo>
                  <a:pt x="2816" y="1076"/>
                </a:lnTo>
                <a:lnTo>
                  <a:pt x="2818" y="1078"/>
                </a:lnTo>
                <a:lnTo>
                  <a:pt x="2818" y="1078"/>
                </a:lnTo>
                <a:lnTo>
                  <a:pt x="2820" y="1078"/>
                </a:lnTo>
                <a:lnTo>
                  <a:pt x="2822" y="1080"/>
                </a:lnTo>
                <a:lnTo>
                  <a:pt x="2822" y="1080"/>
                </a:lnTo>
                <a:lnTo>
                  <a:pt x="2824" y="1080"/>
                </a:lnTo>
                <a:lnTo>
                  <a:pt x="2827" y="1080"/>
                </a:lnTo>
                <a:lnTo>
                  <a:pt x="2827" y="1080"/>
                </a:lnTo>
                <a:lnTo>
                  <a:pt x="2827" y="1078"/>
                </a:lnTo>
                <a:lnTo>
                  <a:pt x="2827" y="1078"/>
                </a:lnTo>
                <a:lnTo>
                  <a:pt x="2827" y="1076"/>
                </a:lnTo>
                <a:lnTo>
                  <a:pt x="2829" y="1076"/>
                </a:lnTo>
                <a:lnTo>
                  <a:pt x="2829" y="1074"/>
                </a:lnTo>
                <a:lnTo>
                  <a:pt x="2829" y="1074"/>
                </a:lnTo>
                <a:lnTo>
                  <a:pt x="2829" y="1074"/>
                </a:lnTo>
                <a:lnTo>
                  <a:pt x="2829" y="1071"/>
                </a:lnTo>
                <a:lnTo>
                  <a:pt x="2827" y="1071"/>
                </a:lnTo>
                <a:lnTo>
                  <a:pt x="2829" y="1071"/>
                </a:lnTo>
                <a:lnTo>
                  <a:pt x="2829" y="1069"/>
                </a:lnTo>
                <a:lnTo>
                  <a:pt x="2827" y="1069"/>
                </a:lnTo>
                <a:lnTo>
                  <a:pt x="2827" y="1069"/>
                </a:lnTo>
                <a:lnTo>
                  <a:pt x="2827" y="1069"/>
                </a:lnTo>
                <a:lnTo>
                  <a:pt x="2827" y="1067"/>
                </a:lnTo>
                <a:lnTo>
                  <a:pt x="2827" y="1065"/>
                </a:lnTo>
                <a:lnTo>
                  <a:pt x="2827" y="1065"/>
                </a:lnTo>
                <a:lnTo>
                  <a:pt x="2829" y="1063"/>
                </a:lnTo>
                <a:lnTo>
                  <a:pt x="2829" y="1063"/>
                </a:lnTo>
                <a:lnTo>
                  <a:pt x="2829" y="1061"/>
                </a:lnTo>
                <a:lnTo>
                  <a:pt x="2833" y="1057"/>
                </a:lnTo>
                <a:lnTo>
                  <a:pt x="2833" y="1057"/>
                </a:lnTo>
                <a:lnTo>
                  <a:pt x="2833" y="1055"/>
                </a:lnTo>
                <a:lnTo>
                  <a:pt x="2835" y="1055"/>
                </a:lnTo>
                <a:lnTo>
                  <a:pt x="2833" y="1053"/>
                </a:lnTo>
                <a:lnTo>
                  <a:pt x="2833" y="1053"/>
                </a:lnTo>
                <a:lnTo>
                  <a:pt x="2831" y="1055"/>
                </a:lnTo>
                <a:lnTo>
                  <a:pt x="2829" y="1055"/>
                </a:lnTo>
                <a:lnTo>
                  <a:pt x="2829" y="1055"/>
                </a:lnTo>
                <a:lnTo>
                  <a:pt x="2827" y="1055"/>
                </a:lnTo>
                <a:lnTo>
                  <a:pt x="2827" y="1055"/>
                </a:lnTo>
                <a:lnTo>
                  <a:pt x="2824" y="1055"/>
                </a:lnTo>
                <a:lnTo>
                  <a:pt x="2822" y="1055"/>
                </a:lnTo>
                <a:lnTo>
                  <a:pt x="2822" y="1055"/>
                </a:lnTo>
                <a:lnTo>
                  <a:pt x="2820" y="1055"/>
                </a:lnTo>
                <a:lnTo>
                  <a:pt x="2820" y="1057"/>
                </a:lnTo>
                <a:lnTo>
                  <a:pt x="2818" y="1057"/>
                </a:lnTo>
                <a:lnTo>
                  <a:pt x="2816" y="1057"/>
                </a:lnTo>
                <a:lnTo>
                  <a:pt x="2814" y="1059"/>
                </a:lnTo>
                <a:lnTo>
                  <a:pt x="2812" y="1057"/>
                </a:lnTo>
                <a:lnTo>
                  <a:pt x="2810" y="1057"/>
                </a:lnTo>
                <a:lnTo>
                  <a:pt x="2808" y="1059"/>
                </a:lnTo>
                <a:lnTo>
                  <a:pt x="2808" y="1059"/>
                </a:lnTo>
                <a:close/>
                <a:moveTo>
                  <a:pt x="2772" y="1111"/>
                </a:moveTo>
                <a:lnTo>
                  <a:pt x="2770" y="1111"/>
                </a:lnTo>
                <a:lnTo>
                  <a:pt x="2770" y="1111"/>
                </a:lnTo>
                <a:lnTo>
                  <a:pt x="2768" y="1113"/>
                </a:lnTo>
                <a:lnTo>
                  <a:pt x="2772" y="1111"/>
                </a:lnTo>
                <a:lnTo>
                  <a:pt x="2772" y="1111"/>
                </a:lnTo>
                <a:close/>
                <a:moveTo>
                  <a:pt x="2783" y="1078"/>
                </a:moveTo>
                <a:lnTo>
                  <a:pt x="2783" y="1078"/>
                </a:lnTo>
                <a:lnTo>
                  <a:pt x="2783" y="1078"/>
                </a:lnTo>
                <a:lnTo>
                  <a:pt x="2780" y="1078"/>
                </a:lnTo>
                <a:lnTo>
                  <a:pt x="2780" y="1078"/>
                </a:lnTo>
                <a:lnTo>
                  <a:pt x="2780" y="1078"/>
                </a:lnTo>
                <a:lnTo>
                  <a:pt x="2783" y="1080"/>
                </a:lnTo>
                <a:lnTo>
                  <a:pt x="2783" y="1078"/>
                </a:lnTo>
                <a:close/>
                <a:moveTo>
                  <a:pt x="2816" y="1092"/>
                </a:moveTo>
                <a:lnTo>
                  <a:pt x="2816" y="1092"/>
                </a:lnTo>
                <a:lnTo>
                  <a:pt x="2816" y="1092"/>
                </a:lnTo>
                <a:lnTo>
                  <a:pt x="2816" y="1095"/>
                </a:lnTo>
                <a:lnTo>
                  <a:pt x="2818" y="1095"/>
                </a:lnTo>
                <a:lnTo>
                  <a:pt x="2818" y="1095"/>
                </a:lnTo>
                <a:lnTo>
                  <a:pt x="2818" y="1092"/>
                </a:lnTo>
                <a:lnTo>
                  <a:pt x="2816" y="1092"/>
                </a:lnTo>
                <a:close/>
                <a:moveTo>
                  <a:pt x="2954" y="1038"/>
                </a:moveTo>
                <a:lnTo>
                  <a:pt x="2954" y="1038"/>
                </a:lnTo>
                <a:lnTo>
                  <a:pt x="2954" y="1038"/>
                </a:lnTo>
                <a:lnTo>
                  <a:pt x="2952" y="1040"/>
                </a:lnTo>
                <a:lnTo>
                  <a:pt x="2954" y="1038"/>
                </a:lnTo>
                <a:lnTo>
                  <a:pt x="2954" y="1038"/>
                </a:lnTo>
                <a:close/>
                <a:moveTo>
                  <a:pt x="2967" y="1059"/>
                </a:moveTo>
                <a:lnTo>
                  <a:pt x="2967" y="1059"/>
                </a:lnTo>
                <a:lnTo>
                  <a:pt x="2967" y="1059"/>
                </a:lnTo>
                <a:lnTo>
                  <a:pt x="2965" y="1059"/>
                </a:lnTo>
                <a:lnTo>
                  <a:pt x="2965" y="1059"/>
                </a:lnTo>
                <a:lnTo>
                  <a:pt x="2967" y="1061"/>
                </a:lnTo>
                <a:lnTo>
                  <a:pt x="2967" y="1061"/>
                </a:lnTo>
                <a:lnTo>
                  <a:pt x="2969" y="1061"/>
                </a:lnTo>
                <a:lnTo>
                  <a:pt x="2969" y="1063"/>
                </a:lnTo>
                <a:lnTo>
                  <a:pt x="2969" y="1063"/>
                </a:lnTo>
                <a:lnTo>
                  <a:pt x="2969" y="1061"/>
                </a:lnTo>
                <a:lnTo>
                  <a:pt x="2969" y="1061"/>
                </a:lnTo>
                <a:lnTo>
                  <a:pt x="2969" y="1059"/>
                </a:lnTo>
                <a:lnTo>
                  <a:pt x="2967" y="1059"/>
                </a:lnTo>
                <a:close/>
                <a:moveTo>
                  <a:pt x="2969" y="1067"/>
                </a:moveTo>
                <a:lnTo>
                  <a:pt x="2969" y="1067"/>
                </a:lnTo>
                <a:lnTo>
                  <a:pt x="2969" y="1067"/>
                </a:lnTo>
                <a:lnTo>
                  <a:pt x="2969" y="1067"/>
                </a:lnTo>
                <a:lnTo>
                  <a:pt x="2969" y="1067"/>
                </a:lnTo>
                <a:lnTo>
                  <a:pt x="2969" y="1067"/>
                </a:lnTo>
                <a:lnTo>
                  <a:pt x="2969" y="1067"/>
                </a:lnTo>
                <a:close/>
                <a:moveTo>
                  <a:pt x="2952" y="1040"/>
                </a:moveTo>
                <a:lnTo>
                  <a:pt x="2952" y="1040"/>
                </a:lnTo>
                <a:lnTo>
                  <a:pt x="2950" y="1038"/>
                </a:lnTo>
                <a:lnTo>
                  <a:pt x="2950" y="1040"/>
                </a:lnTo>
                <a:lnTo>
                  <a:pt x="2952" y="1040"/>
                </a:lnTo>
                <a:close/>
                <a:moveTo>
                  <a:pt x="2908" y="1059"/>
                </a:moveTo>
                <a:lnTo>
                  <a:pt x="2906" y="1061"/>
                </a:lnTo>
                <a:lnTo>
                  <a:pt x="2906" y="1061"/>
                </a:lnTo>
                <a:lnTo>
                  <a:pt x="2908" y="1063"/>
                </a:lnTo>
                <a:lnTo>
                  <a:pt x="2908" y="1063"/>
                </a:lnTo>
                <a:lnTo>
                  <a:pt x="2910" y="1063"/>
                </a:lnTo>
                <a:lnTo>
                  <a:pt x="2912" y="1063"/>
                </a:lnTo>
                <a:lnTo>
                  <a:pt x="2910" y="1061"/>
                </a:lnTo>
                <a:lnTo>
                  <a:pt x="2910" y="1061"/>
                </a:lnTo>
                <a:lnTo>
                  <a:pt x="2908" y="1061"/>
                </a:lnTo>
                <a:lnTo>
                  <a:pt x="2908" y="1059"/>
                </a:lnTo>
                <a:close/>
                <a:moveTo>
                  <a:pt x="2906" y="1053"/>
                </a:moveTo>
                <a:lnTo>
                  <a:pt x="2904" y="1053"/>
                </a:lnTo>
                <a:lnTo>
                  <a:pt x="2904" y="1053"/>
                </a:lnTo>
                <a:lnTo>
                  <a:pt x="2904" y="1053"/>
                </a:lnTo>
                <a:lnTo>
                  <a:pt x="2904" y="1053"/>
                </a:lnTo>
                <a:lnTo>
                  <a:pt x="2902" y="1055"/>
                </a:lnTo>
                <a:lnTo>
                  <a:pt x="2902" y="1055"/>
                </a:lnTo>
                <a:lnTo>
                  <a:pt x="2904" y="1055"/>
                </a:lnTo>
                <a:lnTo>
                  <a:pt x="2904" y="1055"/>
                </a:lnTo>
                <a:lnTo>
                  <a:pt x="2904" y="1055"/>
                </a:lnTo>
                <a:lnTo>
                  <a:pt x="2904" y="1055"/>
                </a:lnTo>
                <a:lnTo>
                  <a:pt x="2904" y="1055"/>
                </a:lnTo>
                <a:lnTo>
                  <a:pt x="2904" y="1057"/>
                </a:lnTo>
                <a:lnTo>
                  <a:pt x="2906" y="1057"/>
                </a:lnTo>
                <a:lnTo>
                  <a:pt x="2906" y="1057"/>
                </a:lnTo>
                <a:lnTo>
                  <a:pt x="2908" y="1057"/>
                </a:lnTo>
                <a:lnTo>
                  <a:pt x="2908" y="1057"/>
                </a:lnTo>
                <a:lnTo>
                  <a:pt x="2908" y="1057"/>
                </a:lnTo>
                <a:lnTo>
                  <a:pt x="2908" y="1055"/>
                </a:lnTo>
                <a:lnTo>
                  <a:pt x="2906" y="1055"/>
                </a:lnTo>
                <a:lnTo>
                  <a:pt x="2906" y="1053"/>
                </a:lnTo>
                <a:lnTo>
                  <a:pt x="2906" y="1050"/>
                </a:lnTo>
                <a:lnTo>
                  <a:pt x="2906" y="1050"/>
                </a:lnTo>
                <a:lnTo>
                  <a:pt x="2906" y="1053"/>
                </a:lnTo>
                <a:close/>
                <a:moveTo>
                  <a:pt x="2942" y="1088"/>
                </a:moveTo>
                <a:lnTo>
                  <a:pt x="2942" y="1088"/>
                </a:lnTo>
                <a:lnTo>
                  <a:pt x="2942" y="1086"/>
                </a:lnTo>
                <a:lnTo>
                  <a:pt x="2942" y="1086"/>
                </a:lnTo>
                <a:lnTo>
                  <a:pt x="2940" y="1084"/>
                </a:lnTo>
                <a:lnTo>
                  <a:pt x="2940" y="1086"/>
                </a:lnTo>
                <a:lnTo>
                  <a:pt x="2940" y="1086"/>
                </a:lnTo>
                <a:lnTo>
                  <a:pt x="2940" y="1088"/>
                </a:lnTo>
                <a:lnTo>
                  <a:pt x="2940" y="1088"/>
                </a:lnTo>
                <a:lnTo>
                  <a:pt x="2942" y="1088"/>
                </a:lnTo>
                <a:close/>
                <a:moveTo>
                  <a:pt x="2948" y="1044"/>
                </a:moveTo>
                <a:lnTo>
                  <a:pt x="2946" y="1042"/>
                </a:lnTo>
                <a:lnTo>
                  <a:pt x="2946" y="1040"/>
                </a:lnTo>
                <a:lnTo>
                  <a:pt x="2944" y="1040"/>
                </a:lnTo>
                <a:lnTo>
                  <a:pt x="2944" y="1042"/>
                </a:lnTo>
                <a:lnTo>
                  <a:pt x="2940" y="1042"/>
                </a:lnTo>
                <a:lnTo>
                  <a:pt x="2940" y="1044"/>
                </a:lnTo>
                <a:lnTo>
                  <a:pt x="2940" y="1044"/>
                </a:lnTo>
                <a:lnTo>
                  <a:pt x="2940" y="1044"/>
                </a:lnTo>
                <a:lnTo>
                  <a:pt x="2942" y="1044"/>
                </a:lnTo>
                <a:lnTo>
                  <a:pt x="2944" y="1044"/>
                </a:lnTo>
                <a:lnTo>
                  <a:pt x="2944" y="1044"/>
                </a:lnTo>
                <a:lnTo>
                  <a:pt x="2946" y="1046"/>
                </a:lnTo>
                <a:lnTo>
                  <a:pt x="2948" y="1046"/>
                </a:lnTo>
                <a:lnTo>
                  <a:pt x="2948" y="1048"/>
                </a:lnTo>
                <a:lnTo>
                  <a:pt x="2948" y="1048"/>
                </a:lnTo>
                <a:lnTo>
                  <a:pt x="2950" y="1048"/>
                </a:lnTo>
                <a:lnTo>
                  <a:pt x="2950" y="1050"/>
                </a:lnTo>
                <a:lnTo>
                  <a:pt x="2952" y="1050"/>
                </a:lnTo>
                <a:lnTo>
                  <a:pt x="2954" y="1050"/>
                </a:lnTo>
                <a:lnTo>
                  <a:pt x="2956" y="1053"/>
                </a:lnTo>
                <a:lnTo>
                  <a:pt x="2956" y="1053"/>
                </a:lnTo>
                <a:lnTo>
                  <a:pt x="2956" y="1053"/>
                </a:lnTo>
                <a:lnTo>
                  <a:pt x="2956" y="1053"/>
                </a:lnTo>
                <a:lnTo>
                  <a:pt x="2956" y="1055"/>
                </a:lnTo>
                <a:lnTo>
                  <a:pt x="2959" y="1055"/>
                </a:lnTo>
                <a:lnTo>
                  <a:pt x="2959" y="1055"/>
                </a:lnTo>
                <a:lnTo>
                  <a:pt x="2959" y="1057"/>
                </a:lnTo>
                <a:lnTo>
                  <a:pt x="2961" y="1057"/>
                </a:lnTo>
                <a:lnTo>
                  <a:pt x="2961" y="1057"/>
                </a:lnTo>
                <a:lnTo>
                  <a:pt x="2961" y="1059"/>
                </a:lnTo>
                <a:lnTo>
                  <a:pt x="2963" y="1059"/>
                </a:lnTo>
                <a:lnTo>
                  <a:pt x="2963" y="1059"/>
                </a:lnTo>
                <a:lnTo>
                  <a:pt x="2963" y="1059"/>
                </a:lnTo>
                <a:lnTo>
                  <a:pt x="2963" y="1059"/>
                </a:lnTo>
                <a:lnTo>
                  <a:pt x="2963" y="1057"/>
                </a:lnTo>
                <a:lnTo>
                  <a:pt x="2965" y="1057"/>
                </a:lnTo>
                <a:lnTo>
                  <a:pt x="2963" y="1055"/>
                </a:lnTo>
                <a:lnTo>
                  <a:pt x="2963" y="1055"/>
                </a:lnTo>
                <a:lnTo>
                  <a:pt x="2961" y="1055"/>
                </a:lnTo>
                <a:lnTo>
                  <a:pt x="2959" y="1055"/>
                </a:lnTo>
                <a:lnTo>
                  <a:pt x="2959" y="1053"/>
                </a:lnTo>
                <a:lnTo>
                  <a:pt x="2959" y="1050"/>
                </a:lnTo>
                <a:lnTo>
                  <a:pt x="2959" y="1050"/>
                </a:lnTo>
                <a:lnTo>
                  <a:pt x="2959" y="1048"/>
                </a:lnTo>
                <a:lnTo>
                  <a:pt x="2959" y="1048"/>
                </a:lnTo>
                <a:lnTo>
                  <a:pt x="2956" y="1046"/>
                </a:lnTo>
                <a:lnTo>
                  <a:pt x="2956" y="1046"/>
                </a:lnTo>
                <a:lnTo>
                  <a:pt x="2954" y="1046"/>
                </a:lnTo>
                <a:lnTo>
                  <a:pt x="2950" y="1046"/>
                </a:lnTo>
                <a:lnTo>
                  <a:pt x="2950" y="1046"/>
                </a:lnTo>
                <a:lnTo>
                  <a:pt x="2948" y="1044"/>
                </a:lnTo>
                <a:lnTo>
                  <a:pt x="2948" y="1044"/>
                </a:lnTo>
                <a:close/>
                <a:moveTo>
                  <a:pt x="2950" y="1099"/>
                </a:moveTo>
                <a:lnTo>
                  <a:pt x="2950" y="1099"/>
                </a:lnTo>
                <a:lnTo>
                  <a:pt x="2950" y="1099"/>
                </a:lnTo>
                <a:lnTo>
                  <a:pt x="2948" y="1101"/>
                </a:lnTo>
                <a:lnTo>
                  <a:pt x="2948" y="1103"/>
                </a:lnTo>
                <a:lnTo>
                  <a:pt x="2950" y="1103"/>
                </a:lnTo>
                <a:lnTo>
                  <a:pt x="2950" y="1103"/>
                </a:lnTo>
                <a:lnTo>
                  <a:pt x="2950" y="1103"/>
                </a:lnTo>
                <a:lnTo>
                  <a:pt x="2954" y="1103"/>
                </a:lnTo>
                <a:lnTo>
                  <a:pt x="2954" y="1103"/>
                </a:lnTo>
                <a:lnTo>
                  <a:pt x="2963" y="1105"/>
                </a:lnTo>
                <a:lnTo>
                  <a:pt x="2965" y="1105"/>
                </a:lnTo>
                <a:lnTo>
                  <a:pt x="2965" y="1105"/>
                </a:lnTo>
                <a:lnTo>
                  <a:pt x="2967" y="1107"/>
                </a:lnTo>
                <a:lnTo>
                  <a:pt x="2967" y="1107"/>
                </a:lnTo>
                <a:lnTo>
                  <a:pt x="2967" y="1109"/>
                </a:lnTo>
                <a:lnTo>
                  <a:pt x="2967" y="1109"/>
                </a:lnTo>
                <a:lnTo>
                  <a:pt x="2973" y="1107"/>
                </a:lnTo>
                <a:lnTo>
                  <a:pt x="2980" y="1107"/>
                </a:lnTo>
                <a:lnTo>
                  <a:pt x="2982" y="1107"/>
                </a:lnTo>
                <a:lnTo>
                  <a:pt x="2986" y="1107"/>
                </a:lnTo>
                <a:lnTo>
                  <a:pt x="2986" y="1107"/>
                </a:lnTo>
                <a:lnTo>
                  <a:pt x="2988" y="1107"/>
                </a:lnTo>
                <a:lnTo>
                  <a:pt x="2988" y="1105"/>
                </a:lnTo>
                <a:lnTo>
                  <a:pt x="2988" y="1105"/>
                </a:lnTo>
                <a:lnTo>
                  <a:pt x="2988" y="1103"/>
                </a:lnTo>
                <a:lnTo>
                  <a:pt x="2990" y="1103"/>
                </a:lnTo>
                <a:lnTo>
                  <a:pt x="2988" y="1103"/>
                </a:lnTo>
                <a:lnTo>
                  <a:pt x="2986" y="1105"/>
                </a:lnTo>
                <a:lnTo>
                  <a:pt x="2986" y="1105"/>
                </a:lnTo>
                <a:lnTo>
                  <a:pt x="2984" y="1105"/>
                </a:lnTo>
                <a:lnTo>
                  <a:pt x="2982" y="1105"/>
                </a:lnTo>
                <a:lnTo>
                  <a:pt x="2982" y="1105"/>
                </a:lnTo>
                <a:lnTo>
                  <a:pt x="2982" y="1105"/>
                </a:lnTo>
                <a:lnTo>
                  <a:pt x="2980" y="1105"/>
                </a:lnTo>
                <a:lnTo>
                  <a:pt x="2982" y="1103"/>
                </a:lnTo>
                <a:lnTo>
                  <a:pt x="2980" y="1101"/>
                </a:lnTo>
                <a:lnTo>
                  <a:pt x="2977" y="1103"/>
                </a:lnTo>
                <a:lnTo>
                  <a:pt x="2977" y="1103"/>
                </a:lnTo>
                <a:lnTo>
                  <a:pt x="2973" y="1103"/>
                </a:lnTo>
                <a:lnTo>
                  <a:pt x="2971" y="1101"/>
                </a:lnTo>
                <a:lnTo>
                  <a:pt x="2969" y="1101"/>
                </a:lnTo>
                <a:lnTo>
                  <a:pt x="2965" y="1101"/>
                </a:lnTo>
                <a:lnTo>
                  <a:pt x="2965" y="1101"/>
                </a:lnTo>
                <a:lnTo>
                  <a:pt x="2963" y="1101"/>
                </a:lnTo>
                <a:lnTo>
                  <a:pt x="2963" y="1101"/>
                </a:lnTo>
                <a:lnTo>
                  <a:pt x="2961" y="1101"/>
                </a:lnTo>
                <a:lnTo>
                  <a:pt x="2961" y="1101"/>
                </a:lnTo>
                <a:lnTo>
                  <a:pt x="2959" y="1101"/>
                </a:lnTo>
                <a:lnTo>
                  <a:pt x="2959" y="1101"/>
                </a:lnTo>
                <a:lnTo>
                  <a:pt x="2959" y="1101"/>
                </a:lnTo>
                <a:lnTo>
                  <a:pt x="2959" y="1101"/>
                </a:lnTo>
                <a:lnTo>
                  <a:pt x="2956" y="1099"/>
                </a:lnTo>
                <a:lnTo>
                  <a:pt x="2956" y="1099"/>
                </a:lnTo>
                <a:lnTo>
                  <a:pt x="2956" y="1099"/>
                </a:lnTo>
                <a:lnTo>
                  <a:pt x="2959" y="1099"/>
                </a:lnTo>
                <a:lnTo>
                  <a:pt x="2959" y="1099"/>
                </a:lnTo>
                <a:lnTo>
                  <a:pt x="2956" y="1099"/>
                </a:lnTo>
                <a:lnTo>
                  <a:pt x="2956" y="1099"/>
                </a:lnTo>
                <a:lnTo>
                  <a:pt x="2956" y="1099"/>
                </a:lnTo>
                <a:lnTo>
                  <a:pt x="2954" y="1099"/>
                </a:lnTo>
                <a:lnTo>
                  <a:pt x="2952" y="1099"/>
                </a:lnTo>
                <a:lnTo>
                  <a:pt x="2952" y="1099"/>
                </a:lnTo>
                <a:lnTo>
                  <a:pt x="2952" y="1097"/>
                </a:lnTo>
                <a:lnTo>
                  <a:pt x="2952" y="1097"/>
                </a:lnTo>
                <a:lnTo>
                  <a:pt x="2952" y="1097"/>
                </a:lnTo>
                <a:lnTo>
                  <a:pt x="2952" y="1099"/>
                </a:lnTo>
                <a:lnTo>
                  <a:pt x="2950" y="1099"/>
                </a:lnTo>
                <a:lnTo>
                  <a:pt x="2950" y="1099"/>
                </a:lnTo>
                <a:close/>
                <a:moveTo>
                  <a:pt x="3137" y="1252"/>
                </a:moveTo>
                <a:lnTo>
                  <a:pt x="3137" y="1254"/>
                </a:lnTo>
                <a:lnTo>
                  <a:pt x="3139" y="1254"/>
                </a:lnTo>
                <a:lnTo>
                  <a:pt x="3139" y="1254"/>
                </a:lnTo>
                <a:lnTo>
                  <a:pt x="3139" y="1254"/>
                </a:lnTo>
                <a:lnTo>
                  <a:pt x="3137" y="1252"/>
                </a:lnTo>
                <a:lnTo>
                  <a:pt x="3137" y="1252"/>
                </a:lnTo>
                <a:lnTo>
                  <a:pt x="3137" y="1252"/>
                </a:lnTo>
                <a:close/>
                <a:moveTo>
                  <a:pt x="3189" y="1399"/>
                </a:moveTo>
                <a:lnTo>
                  <a:pt x="3187" y="1399"/>
                </a:lnTo>
                <a:lnTo>
                  <a:pt x="3187" y="1399"/>
                </a:lnTo>
                <a:lnTo>
                  <a:pt x="3187" y="1399"/>
                </a:lnTo>
                <a:lnTo>
                  <a:pt x="3187" y="1399"/>
                </a:lnTo>
                <a:lnTo>
                  <a:pt x="3189" y="1401"/>
                </a:lnTo>
                <a:lnTo>
                  <a:pt x="3189" y="1399"/>
                </a:lnTo>
                <a:close/>
                <a:moveTo>
                  <a:pt x="3183" y="1747"/>
                </a:moveTo>
                <a:lnTo>
                  <a:pt x="3183" y="1747"/>
                </a:lnTo>
                <a:lnTo>
                  <a:pt x="3183" y="1747"/>
                </a:lnTo>
                <a:lnTo>
                  <a:pt x="3183" y="1744"/>
                </a:lnTo>
                <a:lnTo>
                  <a:pt x="3185" y="1744"/>
                </a:lnTo>
                <a:lnTo>
                  <a:pt x="3185" y="1742"/>
                </a:lnTo>
                <a:lnTo>
                  <a:pt x="3185" y="1740"/>
                </a:lnTo>
                <a:lnTo>
                  <a:pt x="3185" y="1742"/>
                </a:lnTo>
                <a:lnTo>
                  <a:pt x="3185" y="1742"/>
                </a:lnTo>
                <a:lnTo>
                  <a:pt x="3183" y="1744"/>
                </a:lnTo>
                <a:lnTo>
                  <a:pt x="3183" y="1744"/>
                </a:lnTo>
                <a:lnTo>
                  <a:pt x="3181" y="1744"/>
                </a:lnTo>
                <a:lnTo>
                  <a:pt x="3183" y="1747"/>
                </a:lnTo>
                <a:close/>
                <a:moveTo>
                  <a:pt x="3187" y="1405"/>
                </a:moveTo>
                <a:lnTo>
                  <a:pt x="3187" y="1405"/>
                </a:lnTo>
                <a:lnTo>
                  <a:pt x="3187" y="1405"/>
                </a:lnTo>
                <a:lnTo>
                  <a:pt x="3189" y="1405"/>
                </a:lnTo>
                <a:lnTo>
                  <a:pt x="3189" y="1405"/>
                </a:lnTo>
                <a:lnTo>
                  <a:pt x="3191" y="1405"/>
                </a:lnTo>
                <a:lnTo>
                  <a:pt x="3193" y="1405"/>
                </a:lnTo>
                <a:lnTo>
                  <a:pt x="3193" y="1405"/>
                </a:lnTo>
                <a:lnTo>
                  <a:pt x="3191" y="1405"/>
                </a:lnTo>
                <a:lnTo>
                  <a:pt x="3191" y="1405"/>
                </a:lnTo>
                <a:lnTo>
                  <a:pt x="3191" y="1405"/>
                </a:lnTo>
                <a:lnTo>
                  <a:pt x="3189" y="1405"/>
                </a:lnTo>
                <a:lnTo>
                  <a:pt x="3189" y="1405"/>
                </a:lnTo>
                <a:lnTo>
                  <a:pt x="3189" y="1403"/>
                </a:lnTo>
                <a:lnTo>
                  <a:pt x="3189" y="1403"/>
                </a:lnTo>
                <a:lnTo>
                  <a:pt x="3187" y="1401"/>
                </a:lnTo>
                <a:lnTo>
                  <a:pt x="3187" y="1401"/>
                </a:lnTo>
                <a:lnTo>
                  <a:pt x="3187" y="1403"/>
                </a:lnTo>
                <a:lnTo>
                  <a:pt x="3187" y="1403"/>
                </a:lnTo>
                <a:lnTo>
                  <a:pt x="3187" y="1403"/>
                </a:lnTo>
                <a:lnTo>
                  <a:pt x="3187" y="1403"/>
                </a:lnTo>
                <a:lnTo>
                  <a:pt x="3187" y="1403"/>
                </a:lnTo>
                <a:lnTo>
                  <a:pt x="3189" y="1405"/>
                </a:lnTo>
                <a:lnTo>
                  <a:pt x="3189" y="1405"/>
                </a:lnTo>
                <a:lnTo>
                  <a:pt x="3187" y="1405"/>
                </a:lnTo>
                <a:close/>
                <a:moveTo>
                  <a:pt x="3137" y="1254"/>
                </a:moveTo>
                <a:lnTo>
                  <a:pt x="3137" y="1256"/>
                </a:lnTo>
                <a:lnTo>
                  <a:pt x="3139" y="1256"/>
                </a:lnTo>
                <a:lnTo>
                  <a:pt x="3141" y="1258"/>
                </a:lnTo>
                <a:lnTo>
                  <a:pt x="3141" y="1258"/>
                </a:lnTo>
                <a:lnTo>
                  <a:pt x="3143" y="1258"/>
                </a:lnTo>
                <a:lnTo>
                  <a:pt x="3143" y="1258"/>
                </a:lnTo>
                <a:lnTo>
                  <a:pt x="3143" y="1258"/>
                </a:lnTo>
                <a:lnTo>
                  <a:pt x="3143" y="1258"/>
                </a:lnTo>
                <a:lnTo>
                  <a:pt x="3141" y="1256"/>
                </a:lnTo>
                <a:lnTo>
                  <a:pt x="3139" y="1256"/>
                </a:lnTo>
                <a:lnTo>
                  <a:pt x="3137" y="1254"/>
                </a:lnTo>
                <a:lnTo>
                  <a:pt x="3137" y="1254"/>
                </a:lnTo>
                <a:lnTo>
                  <a:pt x="3137" y="1254"/>
                </a:lnTo>
                <a:close/>
                <a:moveTo>
                  <a:pt x="3183" y="1709"/>
                </a:moveTo>
                <a:lnTo>
                  <a:pt x="3183" y="1709"/>
                </a:lnTo>
                <a:lnTo>
                  <a:pt x="3183" y="1709"/>
                </a:lnTo>
                <a:lnTo>
                  <a:pt x="3185" y="1709"/>
                </a:lnTo>
                <a:lnTo>
                  <a:pt x="3185" y="1707"/>
                </a:lnTo>
                <a:lnTo>
                  <a:pt x="3185" y="1705"/>
                </a:lnTo>
                <a:lnTo>
                  <a:pt x="3185" y="1702"/>
                </a:lnTo>
                <a:lnTo>
                  <a:pt x="3185" y="1702"/>
                </a:lnTo>
                <a:lnTo>
                  <a:pt x="3185" y="1702"/>
                </a:lnTo>
                <a:lnTo>
                  <a:pt x="3185" y="1702"/>
                </a:lnTo>
                <a:lnTo>
                  <a:pt x="3183" y="1702"/>
                </a:lnTo>
                <a:lnTo>
                  <a:pt x="3183" y="1705"/>
                </a:lnTo>
                <a:lnTo>
                  <a:pt x="3183" y="1709"/>
                </a:lnTo>
                <a:lnTo>
                  <a:pt x="3183" y="1709"/>
                </a:lnTo>
                <a:close/>
                <a:moveTo>
                  <a:pt x="3304" y="1193"/>
                </a:moveTo>
                <a:lnTo>
                  <a:pt x="3306" y="1193"/>
                </a:lnTo>
                <a:lnTo>
                  <a:pt x="3306" y="1193"/>
                </a:lnTo>
                <a:lnTo>
                  <a:pt x="3306" y="1193"/>
                </a:lnTo>
                <a:lnTo>
                  <a:pt x="3308" y="1193"/>
                </a:lnTo>
                <a:lnTo>
                  <a:pt x="3308" y="1191"/>
                </a:lnTo>
                <a:lnTo>
                  <a:pt x="3308" y="1191"/>
                </a:lnTo>
                <a:lnTo>
                  <a:pt x="3306" y="1189"/>
                </a:lnTo>
                <a:lnTo>
                  <a:pt x="3306" y="1187"/>
                </a:lnTo>
                <a:lnTo>
                  <a:pt x="3306" y="1189"/>
                </a:lnTo>
                <a:lnTo>
                  <a:pt x="3304" y="1189"/>
                </a:lnTo>
                <a:lnTo>
                  <a:pt x="3304" y="1189"/>
                </a:lnTo>
                <a:lnTo>
                  <a:pt x="3304" y="1189"/>
                </a:lnTo>
                <a:lnTo>
                  <a:pt x="3304" y="1189"/>
                </a:lnTo>
                <a:lnTo>
                  <a:pt x="3304" y="1191"/>
                </a:lnTo>
                <a:lnTo>
                  <a:pt x="3304" y="1193"/>
                </a:lnTo>
                <a:close/>
                <a:moveTo>
                  <a:pt x="2728" y="1040"/>
                </a:moveTo>
                <a:lnTo>
                  <a:pt x="2728" y="1040"/>
                </a:lnTo>
                <a:lnTo>
                  <a:pt x="2730" y="1042"/>
                </a:lnTo>
                <a:lnTo>
                  <a:pt x="2730" y="1040"/>
                </a:lnTo>
                <a:lnTo>
                  <a:pt x="2730" y="1040"/>
                </a:lnTo>
                <a:lnTo>
                  <a:pt x="2728" y="1040"/>
                </a:lnTo>
                <a:lnTo>
                  <a:pt x="2728" y="1040"/>
                </a:lnTo>
                <a:close/>
                <a:moveTo>
                  <a:pt x="3227" y="1432"/>
                </a:moveTo>
                <a:lnTo>
                  <a:pt x="3227" y="1434"/>
                </a:lnTo>
                <a:lnTo>
                  <a:pt x="3227" y="1434"/>
                </a:lnTo>
                <a:lnTo>
                  <a:pt x="3227" y="1432"/>
                </a:lnTo>
                <a:lnTo>
                  <a:pt x="3227" y="1432"/>
                </a:lnTo>
                <a:lnTo>
                  <a:pt x="3227" y="1432"/>
                </a:lnTo>
                <a:close/>
                <a:moveTo>
                  <a:pt x="3227" y="1428"/>
                </a:moveTo>
                <a:lnTo>
                  <a:pt x="3227" y="1428"/>
                </a:lnTo>
                <a:lnTo>
                  <a:pt x="3227" y="1430"/>
                </a:lnTo>
                <a:lnTo>
                  <a:pt x="3227" y="1430"/>
                </a:lnTo>
                <a:lnTo>
                  <a:pt x="3227" y="1430"/>
                </a:lnTo>
                <a:lnTo>
                  <a:pt x="3227" y="1428"/>
                </a:lnTo>
                <a:lnTo>
                  <a:pt x="3227" y="1428"/>
                </a:lnTo>
                <a:close/>
                <a:moveTo>
                  <a:pt x="3225" y="1409"/>
                </a:moveTo>
                <a:lnTo>
                  <a:pt x="3225" y="1411"/>
                </a:lnTo>
                <a:lnTo>
                  <a:pt x="3225" y="1409"/>
                </a:lnTo>
                <a:lnTo>
                  <a:pt x="3225" y="1409"/>
                </a:lnTo>
                <a:lnTo>
                  <a:pt x="3225" y="1409"/>
                </a:lnTo>
                <a:lnTo>
                  <a:pt x="3225" y="1407"/>
                </a:lnTo>
                <a:lnTo>
                  <a:pt x="3225" y="1409"/>
                </a:lnTo>
                <a:lnTo>
                  <a:pt x="3225" y="1409"/>
                </a:lnTo>
                <a:close/>
                <a:moveTo>
                  <a:pt x="3214" y="1386"/>
                </a:moveTo>
                <a:lnTo>
                  <a:pt x="3212" y="1388"/>
                </a:lnTo>
                <a:lnTo>
                  <a:pt x="3214" y="1388"/>
                </a:lnTo>
                <a:lnTo>
                  <a:pt x="3214" y="1390"/>
                </a:lnTo>
                <a:lnTo>
                  <a:pt x="3216" y="1390"/>
                </a:lnTo>
                <a:lnTo>
                  <a:pt x="3216" y="1390"/>
                </a:lnTo>
                <a:lnTo>
                  <a:pt x="3218" y="1390"/>
                </a:lnTo>
                <a:lnTo>
                  <a:pt x="3218" y="1390"/>
                </a:lnTo>
                <a:lnTo>
                  <a:pt x="3218" y="1390"/>
                </a:lnTo>
                <a:lnTo>
                  <a:pt x="3218" y="1390"/>
                </a:lnTo>
                <a:lnTo>
                  <a:pt x="3218" y="1390"/>
                </a:lnTo>
                <a:lnTo>
                  <a:pt x="3218" y="1390"/>
                </a:lnTo>
                <a:lnTo>
                  <a:pt x="3216" y="1388"/>
                </a:lnTo>
                <a:lnTo>
                  <a:pt x="3216" y="1388"/>
                </a:lnTo>
                <a:lnTo>
                  <a:pt x="3216" y="1388"/>
                </a:lnTo>
                <a:lnTo>
                  <a:pt x="3216" y="1390"/>
                </a:lnTo>
                <a:lnTo>
                  <a:pt x="3216" y="1388"/>
                </a:lnTo>
                <a:lnTo>
                  <a:pt x="3216" y="1388"/>
                </a:lnTo>
                <a:lnTo>
                  <a:pt x="3216" y="1388"/>
                </a:lnTo>
                <a:lnTo>
                  <a:pt x="3216" y="1388"/>
                </a:lnTo>
                <a:lnTo>
                  <a:pt x="3216" y="1386"/>
                </a:lnTo>
                <a:lnTo>
                  <a:pt x="3214" y="1386"/>
                </a:lnTo>
                <a:lnTo>
                  <a:pt x="3214" y="1384"/>
                </a:lnTo>
                <a:lnTo>
                  <a:pt x="3214" y="1386"/>
                </a:lnTo>
                <a:lnTo>
                  <a:pt x="3214" y="1386"/>
                </a:lnTo>
                <a:lnTo>
                  <a:pt x="3214" y="1386"/>
                </a:lnTo>
                <a:close/>
                <a:moveTo>
                  <a:pt x="2669" y="1027"/>
                </a:moveTo>
                <a:lnTo>
                  <a:pt x="2669" y="1027"/>
                </a:lnTo>
                <a:lnTo>
                  <a:pt x="2669" y="1025"/>
                </a:lnTo>
                <a:lnTo>
                  <a:pt x="2669" y="1025"/>
                </a:lnTo>
                <a:lnTo>
                  <a:pt x="2669" y="1023"/>
                </a:lnTo>
                <a:lnTo>
                  <a:pt x="2667" y="1023"/>
                </a:lnTo>
                <a:lnTo>
                  <a:pt x="2663" y="1023"/>
                </a:lnTo>
                <a:lnTo>
                  <a:pt x="2663" y="1023"/>
                </a:lnTo>
                <a:lnTo>
                  <a:pt x="2663" y="1025"/>
                </a:lnTo>
                <a:lnTo>
                  <a:pt x="2663" y="1025"/>
                </a:lnTo>
                <a:lnTo>
                  <a:pt x="2665" y="1025"/>
                </a:lnTo>
                <a:lnTo>
                  <a:pt x="2669" y="1027"/>
                </a:lnTo>
                <a:close/>
                <a:moveTo>
                  <a:pt x="2726" y="1011"/>
                </a:moveTo>
                <a:lnTo>
                  <a:pt x="2726" y="1013"/>
                </a:lnTo>
                <a:lnTo>
                  <a:pt x="2726" y="1015"/>
                </a:lnTo>
                <a:lnTo>
                  <a:pt x="2728" y="1015"/>
                </a:lnTo>
                <a:lnTo>
                  <a:pt x="2728" y="1017"/>
                </a:lnTo>
                <a:lnTo>
                  <a:pt x="2730" y="1017"/>
                </a:lnTo>
                <a:lnTo>
                  <a:pt x="2730" y="1019"/>
                </a:lnTo>
                <a:lnTo>
                  <a:pt x="2730" y="1019"/>
                </a:lnTo>
                <a:lnTo>
                  <a:pt x="2730" y="1023"/>
                </a:lnTo>
                <a:lnTo>
                  <a:pt x="2730" y="1023"/>
                </a:lnTo>
                <a:lnTo>
                  <a:pt x="2730" y="1023"/>
                </a:lnTo>
                <a:lnTo>
                  <a:pt x="2730" y="1025"/>
                </a:lnTo>
                <a:lnTo>
                  <a:pt x="2730" y="1025"/>
                </a:lnTo>
                <a:lnTo>
                  <a:pt x="2730" y="1025"/>
                </a:lnTo>
                <a:lnTo>
                  <a:pt x="2732" y="1027"/>
                </a:lnTo>
                <a:lnTo>
                  <a:pt x="2732" y="1027"/>
                </a:lnTo>
                <a:lnTo>
                  <a:pt x="2732" y="1030"/>
                </a:lnTo>
                <a:lnTo>
                  <a:pt x="2730" y="1030"/>
                </a:lnTo>
                <a:lnTo>
                  <a:pt x="2730" y="1030"/>
                </a:lnTo>
                <a:lnTo>
                  <a:pt x="2730" y="1030"/>
                </a:lnTo>
                <a:lnTo>
                  <a:pt x="2730" y="1030"/>
                </a:lnTo>
                <a:lnTo>
                  <a:pt x="2730" y="1032"/>
                </a:lnTo>
                <a:lnTo>
                  <a:pt x="2730" y="1032"/>
                </a:lnTo>
                <a:lnTo>
                  <a:pt x="2730" y="1034"/>
                </a:lnTo>
                <a:lnTo>
                  <a:pt x="2730" y="1036"/>
                </a:lnTo>
                <a:lnTo>
                  <a:pt x="2730" y="1038"/>
                </a:lnTo>
                <a:lnTo>
                  <a:pt x="2730" y="1040"/>
                </a:lnTo>
                <a:lnTo>
                  <a:pt x="2732" y="1040"/>
                </a:lnTo>
                <a:lnTo>
                  <a:pt x="2732" y="1042"/>
                </a:lnTo>
                <a:lnTo>
                  <a:pt x="2732" y="1042"/>
                </a:lnTo>
                <a:lnTo>
                  <a:pt x="2734" y="1042"/>
                </a:lnTo>
                <a:lnTo>
                  <a:pt x="2734" y="1042"/>
                </a:lnTo>
                <a:lnTo>
                  <a:pt x="2736" y="1042"/>
                </a:lnTo>
                <a:lnTo>
                  <a:pt x="2739" y="1042"/>
                </a:lnTo>
                <a:lnTo>
                  <a:pt x="2739" y="1040"/>
                </a:lnTo>
                <a:lnTo>
                  <a:pt x="2739" y="1038"/>
                </a:lnTo>
                <a:lnTo>
                  <a:pt x="2739" y="1038"/>
                </a:lnTo>
                <a:lnTo>
                  <a:pt x="2741" y="1038"/>
                </a:lnTo>
                <a:lnTo>
                  <a:pt x="2741" y="1038"/>
                </a:lnTo>
                <a:lnTo>
                  <a:pt x="2743" y="1038"/>
                </a:lnTo>
                <a:lnTo>
                  <a:pt x="2743" y="1038"/>
                </a:lnTo>
                <a:lnTo>
                  <a:pt x="2745" y="1040"/>
                </a:lnTo>
                <a:lnTo>
                  <a:pt x="2747" y="1038"/>
                </a:lnTo>
                <a:lnTo>
                  <a:pt x="2747" y="1038"/>
                </a:lnTo>
                <a:lnTo>
                  <a:pt x="2747" y="1036"/>
                </a:lnTo>
                <a:lnTo>
                  <a:pt x="2749" y="1025"/>
                </a:lnTo>
                <a:lnTo>
                  <a:pt x="2749" y="1023"/>
                </a:lnTo>
                <a:lnTo>
                  <a:pt x="2749" y="1023"/>
                </a:lnTo>
                <a:lnTo>
                  <a:pt x="2747" y="1021"/>
                </a:lnTo>
                <a:lnTo>
                  <a:pt x="2747" y="1019"/>
                </a:lnTo>
                <a:lnTo>
                  <a:pt x="2749" y="1017"/>
                </a:lnTo>
                <a:lnTo>
                  <a:pt x="2749" y="1017"/>
                </a:lnTo>
                <a:lnTo>
                  <a:pt x="2749" y="1017"/>
                </a:lnTo>
                <a:lnTo>
                  <a:pt x="2749" y="1015"/>
                </a:lnTo>
                <a:lnTo>
                  <a:pt x="2747" y="1011"/>
                </a:lnTo>
                <a:lnTo>
                  <a:pt x="2747" y="1009"/>
                </a:lnTo>
                <a:lnTo>
                  <a:pt x="2747" y="1009"/>
                </a:lnTo>
                <a:lnTo>
                  <a:pt x="2747" y="1009"/>
                </a:lnTo>
                <a:lnTo>
                  <a:pt x="2747" y="1009"/>
                </a:lnTo>
                <a:lnTo>
                  <a:pt x="2747" y="1006"/>
                </a:lnTo>
                <a:lnTo>
                  <a:pt x="2747" y="1006"/>
                </a:lnTo>
                <a:lnTo>
                  <a:pt x="2747" y="1006"/>
                </a:lnTo>
                <a:lnTo>
                  <a:pt x="2745" y="1006"/>
                </a:lnTo>
                <a:lnTo>
                  <a:pt x="2745" y="1006"/>
                </a:lnTo>
                <a:lnTo>
                  <a:pt x="2745" y="1004"/>
                </a:lnTo>
                <a:lnTo>
                  <a:pt x="2743" y="1004"/>
                </a:lnTo>
                <a:lnTo>
                  <a:pt x="2743" y="1004"/>
                </a:lnTo>
                <a:lnTo>
                  <a:pt x="2741" y="1002"/>
                </a:lnTo>
                <a:lnTo>
                  <a:pt x="2741" y="1004"/>
                </a:lnTo>
                <a:lnTo>
                  <a:pt x="2741" y="1004"/>
                </a:lnTo>
                <a:lnTo>
                  <a:pt x="2741" y="1004"/>
                </a:lnTo>
                <a:lnTo>
                  <a:pt x="2739" y="1006"/>
                </a:lnTo>
                <a:lnTo>
                  <a:pt x="2736" y="1009"/>
                </a:lnTo>
                <a:lnTo>
                  <a:pt x="2734" y="1009"/>
                </a:lnTo>
                <a:lnTo>
                  <a:pt x="2732" y="1011"/>
                </a:lnTo>
                <a:lnTo>
                  <a:pt x="2730" y="1011"/>
                </a:lnTo>
                <a:lnTo>
                  <a:pt x="2728" y="1011"/>
                </a:lnTo>
                <a:lnTo>
                  <a:pt x="2728" y="1011"/>
                </a:lnTo>
                <a:lnTo>
                  <a:pt x="2728" y="1009"/>
                </a:lnTo>
                <a:lnTo>
                  <a:pt x="2726" y="1009"/>
                </a:lnTo>
                <a:lnTo>
                  <a:pt x="2726" y="1011"/>
                </a:lnTo>
                <a:lnTo>
                  <a:pt x="2726" y="1011"/>
                </a:lnTo>
                <a:close/>
                <a:moveTo>
                  <a:pt x="2728" y="1006"/>
                </a:moveTo>
                <a:lnTo>
                  <a:pt x="2728" y="1006"/>
                </a:lnTo>
                <a:lnTo>
                  <a:pt x="2728" y="1006"/>
                </a:lnTo>
                <a:lnTo>
                  <a:pt x="2728" y="1006"/>
                </a:lnTo>
                <a:lnTo>
                  <a:pt x="2728" y="1006"/>
                </a:lnTo>
                <a:lnTo>
                  <a:pt x="2726" y="1006"/>
                </a:lnTo>
                <a:lnTo>
                  <a:pt x="2726" y="1009"/>
                </a:lnTo>
                <a:lnTo>
                  <a:pt x="2728" y="1009"/>
                </a:lnTo>
                <a:lnTo>
                  <a:pt x="2728" y="1006"/>
                </a:lnTo>
                <a:close/>
                <a:moveTo>
                  <a:pt x="2743" y="979"/>
                </a:moveTo>
                <a:lnTo>
                  <a:pt x="2743" y="977"/>
                </a:lnTo>
                <a:lnTo>
                  <a:pt x="2741" y="977"/>
                </a:lnTo>
                <a:lnTo>
                  <a:pt x="2741" y="977"/>
                </a:lnTo>
                <a:lnTo>
                  <a:pt x="2739" y="979"/>
                </a:lnTo>
                <a:lnTo>
                  <a:pt x="2739" y="979"/>
                </a:lnTo>
                <a:lnTo>
                  <a:pt x="2739" y="979"/>
                </a:lnTo>
                <a:lnTo>
                  <a:pt x="2734" y="979"/>
                </a:lnTo>
                <a:lnTo>
                  <a:pt x="2734" y="981"/>
                </a:lnTo>
                <a:lnTo>
                  <a:pt x="2732" y="983"/>
                </a:lnTo>
                <a:lnTo>
                  <a:pt x="2732" y="983"/>
                </a:lnTo>
                <a:lnTo>
                  <a:pt x="2732" y="983"/>
                </a:lnTo>
                <a:lnTo>
                  <a:pt x="2732" y="986"/>
                </a:lnTo>
                <a:lnTo>
                  <a:pt x="2732" y="986"/>
                </a:lnTo>
                <a:lnTo>
                  <a:pt x="2734" y="986"/>
                </a:lnTo>
                <a:lnTo>
                  <a:pt x="2732" y="986"/>
                </a:lnTo>
                <a:lnTo>
                  <a:pt x="2732" y="988"/>
                </a:lnTo>
                <a:lnTo>
                  <a:pt x="2732" y="988"/>
                </a:lnTo>
                <a:lnTo>
                  <a:pt x="2732" y="988"/>
                </a:lnTo>
                <a:lnTo>
                  <a:pt x="2734" y="990"/>
                </a:lnTo>
                <a:lnTo>
                  <a:pt x="2734" y="990"/>
                </a:lnTo>
                <a:lnTo>
                  <a:pt x="2732" y="990"/>
                </a:lnTo>
                <a:lnTo>
                  <a:pt x="2732" y="992"/>
                </a:lnTo>
                <a:lnTo>
                  <a:pt x="2732" y="992"/>
                </a:lnTo>
                <a:lnTo>
                  <a:pt x="2734" y="992"/>
                </a:lnTo>
                <a:lnTo>
                  <a:pt x="2734" y="992"/>
                </a:lnTo>
                <a:lnTo>
                  <a:pt x="2734" y="992"/>
                </a:lnTo>
                <a:lnTo>
                  <a:pt x="2734" y="994"/>
                </a:lnTo>
                <a:lnTo>
                  <a:pt x="2734" y="994"/>
                </a:lnTo>
                <a:lnTo>
                  <a:pt x="2734" y="994"/>
                </a:lnTo>
                <a:lnTo>
                  <a:pt x="2736" y="996"/>
                </a:lnTo>
                <a:lnTo>
                  <a:pt x="2736" y="996"/>
                </a:lnTo>
                <a:lnTo>
                  <a:pt x="2736" y="996"/>
                </a:lnTo>
                <a:lnTo>
                  <a:pt x="2734" y="998"/>
                </a:lnTo>
                <a:lnTo>
                  <a:pt x="2736" y="998"/>
                </a:lnTo>
                <a:lnTo>
                  <a:pt x="2736" y="998"/>
                </a:lnTo>
                <a:lnTo>
                  <a:pt x="2739" y="1000"/>
                </a:lnTo>
                <a:lnTo>
                  <a:pt x="2741" y="1000"/>
                </a:lnTo>
                <a:lnTo>
                  <a:pt x="2743" y="1000"/>
                </a:lnTo>
                <a:lnTo>
                  <a:pt x="2743" y="996"/>
                </a:lnTo>
                <a:lnTo>
                  <a:pt x="2743" y="996"/>
                </a:lnTo>
                <a:lnTo>
                  <a:pt x="2745" y="996"/>
                </a:lnTo>
                <a:lnTo>
                  <a:pt x="2745" y="992"/>
                </a:lnTo>
                <a:lnTo>
                  <a:pt x="2745" y="992"/>
                </a:lnTo>
                <a:lnTo>
                  <a:pt x="2747" y="988"/>
                </a:lnTo>
                <a:lnTo>
                  <a:pt x="2747" y="988"/>
                </a:lnTo>
                <a:lnTo>
                  <a:pt x="2745" y="981"/>
                </a:lnTo>
                <a:lnTo>
                  <a:pt x="2745" y="981"/>
                </a:lnTo>
                <a:lnTo>
                  <a:pt x="2745" y="979"/>
                </a:lnTo>
                <a:lnTo>
                  <a:pt x="2745" y="979"/>
                </a:lnTo>
                <a:lnTo>
                  <a:pt x="2745" y="977"/>
                </a:lnTo>
                <a:lnTo>
                  <a:pt x="2745" y="975"/>
                </a:lnTo>
                <a:lnTo>
                  <a:pt x="2745" y="975"/>
                </a:lnTo>
                <a:lnTo>
                  <a:pt x="2745" y="973"/>
                </a:lnTo>
                <a:lnTo>
                  <a:pt x="2745" y="973"/>
                </a:lnTo>
                <a:lnTo>
                  <a:pt x="2743" y="973"/>
                </a:lnTo>
                <a:lnTo>
                  <a:pt x="2743" y="975"/>
                </a:lnTo>
                <a:lnTo>
                  <a:pt x="2743" y="977"/>
                </a:lnTo>
                <a:lnTo>
                  <a:pt x="2743" y="977"/>
                </a:lnTo>
                <a:lnTo>
                  <a:pt x="2743" y="977"/>
                </a:lnTo>
                <a:lnTo>
                  <a:pt x="2743" y="979"/>
                </a:lnTo>
                <a:close/>
                <a:moveTo>
                  <a:pt x="2370" y="1346"/>
                </a:moveTo>
                <a:lnTo>
                  <a:pt x="2370" y="1344"/>
                </a:lnTo>
                <a:lnTo>
                  <a:pt x="2372" y="1342"/>
                </a:lnTo>
                <a:lnTo>
                  <a:pt x="2370" y="1342"/>
                </a:lnTo>
                <a:lnTo>
                  <a:pt x="2370" y="1344"/>
                </a:lnTo>
                <a:lnTo>
                  <a:pt x="2370" y="1344"/>
                </a:lnTo>
                <a:lnTo>
                  <a:pt x="2370" y="1346"/>
                </a:lnTo>
                <a:lnTo>
                  <a:pt x="2370" y="1346"/>
                </a:lnTo>
                <a:close/>
                <a:moveTo>
                  <a:pt x="3176" y="1721"/>
                </a:moveTo>
                <a:lnTo>
                  <a:pt x="3176" y="1721"/>
                </a:lnTo>
                <a:lnTo>
                  <a:pt x="3179" y="1723"/>
                </a:lnTo>
                <a:lnTo>
                  <a:pt x="3179" y="1721"/>
                </a:lnTo>
                <a:lnTo>
                  <a:pt x="3179" y="1723"/>
                </a:lnTo>
                <a:lnTo>
                  <a:pt x="3181" y="1723"/>
                </a:lnTo>
                <a:lnTo>
                  <a:pt x="3181" y="1723"/>
                </a:lnTo>
                <a:lnTo>
                  <a:pt x="3181" y="1723"/>
                </a:lnTo>
                <a:lnTo>
                  <a:pt x="3181" y="1723"/>
                </a:lnTo>
                <a:lnTo>
                  <a:pt x="3181" y="1719"/>
                </a:lnTo>
                <a:lnTo>
                  <a:pt x="3181" y="1719"/>
                </a:lnTo>
                <a:lnTo>
                  <a:pt x="3179" y="1719"/>
                </a:lnTo>
                <a:lnTo>
                  <a:pt x="3179" y="1717"/>
                </a:lnTo>
                <a:lnTo>
                  <a:pt x="3179" y="1715"/>
                </a:lnTo>
                <a:lnTo>
                  <a:pt x="3176" y="1713"/>
                </a:lnTo>
                <a:lnTo>
                  <a:pt x="3176" y="1715"/>
                </a:lnTo>
                <a:lnTo>
                  <a:pt x="3176" y="1717"/>
                </a:lnTo>
                <a:lnTo>
                  <a:pt x="3176" y="1719"/>
                </a:lnTo>
                <a:lnTo>
                  <a:pt x="3174" y="1719"/>
                </a:lnTo>
                <a:lnTo>
                  <a:pt x="3176" y="1721"/>
                </a:lnTo>
                <a:close/>
                <a:moveTo>
                  <a:pt x="2632" y="1040"/>
                </a:moveTo>
                <a:lnTo>
                  <a:pt x="2630" y="1040"/>
                </a:lnTo>
                <a:lnTo>
                  <a:pt x="2628" y="1040"/>
                </a:lnTo>
                <a:lnTo>
                  <a:pt x="2628" y="1040"/>
                </a:lnTo>
                <a:lnTo>
                  <a:pt x="2628" y="1042"/>
                </a:lnTo>
                <a:lnTo>
                  <a:pt x="2625" y="1042"/>
                </a:lnTo>
                <a:lnTo>
                  <a:pt x="2625" y="1042"/>
                </a:lnTo>
                <a:lnTo>
                  <a:pt x="2625" y="1044"/>
                </a:lnTo>
                <a:lnTo>
                  <a:pt x="2628" y="1044"/>
                </a:lnTo>
                <a:lnTo>
                  <a:pt x="2630" y="1042"/>
                </a:lnTo>
                <a:lnTo>
                  <a:pt x="2630" y="1042"/>
                </a:lnTo>
                <a:lnTo>
                  <a:pt x="2632" y="1040"/>
                </a:lnTo>
                <a:lnTo>
                  <a:pt x="2632" y="1040"/>
                </a:lnTo>
                <a:close/>
                <a:moveTo>
                  <a:pt x="2653" y="1025"/>
                </a:moveTo>
                <a:lnTo>
                  <a:pt x="2651" y="1025"/>
                </a:lnTo>
                <a:lnTo>
                  <a:pt x="2648" y="1027"/>
                </a:lnTo>
                <a:lnTo>
                  <a:pt x="2642" y="1032"/>
                </a:lnTo>
                <a:lnTo>
                  <a:pt x="2642" y="1032"/>
                </a:lnTo>
                <a:lnTo>
                  <a:pt x="2642" y="1032"/>
                </a:lnTo>
                <a:lnTo>
                  <a:pt x="2644" y="1032"/>
                </a:lnTo>
                <a:lnTo>
                  <a:pt x="2644" y="1034"/>
                </a:lnTo>
                <a:lnTo>
                  <a:pt x="2644" y="1032"/>
                </a:lnTo>
                <a:lnTo>
                  <a:pt x="2646" y="1032"/>
                </a:lnTo>
                <a:lnTo>
                  <a:pt x="2646" y="1032"/>
                </a:lnTo>
                <a:lnTo>
                  <a:pt x="2648" y="1034"/>
                </a:lnTo>
                <a:lnTo>
                  <a:pt x="2648" y="1034"/>
                </a:lnTo>
                <a:lnTo>
                  <a:pt x="2648" y="1036"/>
                </a:lnTo>
                <a:lnTo>
                  <a:pt x="2651" y="1036"/>
                </a:lnTo>
                <a:lnTo>
                  <a:pt x="2653" y="1036"/>
                </a:lnTo>
                <a:lnTo>
                  <a:pt x="2653" y="1036"/>
                </a:lnTo>
                <a:lnTo>
                  <a:pt x="2655" y="1036"/>
                </a:lnTo>
                <a:lnTo>
                  <a:pt x="2655" y="1034"/>
                </a:lnTo>
                <a:lnTo>
                  <a:pt x="2657" y="1032"/>
                </a:lnTo>
                <a:lnTo>
                  <a:pt x="2657" y="1032"/>
                </a:lnTo>
                <a:lnTo>
                  <a:pt x="2657" y="1030"/>
                </a:lnTo>
                <a:lnTo>
                  <a:pt x="2657" y="1030"/>
                </a:lnTo>
                <a:lnTo>
                  <a:pt x="2657" y="1027"/>
                </a:lnTo>
                <a:lnTo>
                  <a:pt x="2657" y="1027"/>
                </a:lnTo>
                <a:lnTo>
                  <a:pt x="2655" y="1030"/>
                </a:lnTo>
                <a:lnTo>
                  <a:pt x="2653" y="1027"/>
                </a:lnTo>
                <a:lnTo>
                  <a:pt x="2653" y="1027"/>
                </a:lnTo>
                <a:lnTo>
                  <a:pt x="2655" y="1027"/>
                </a:lnTo>
                <a:lnTo>
                  <a:pt x="2655" y="1027"/>
                </a:lnTo>
                <a:lnTo>
                  <a:pt x="2653" y="1025"/>
                </a:lnTo>
                <a:lnTo>
                  <a:pt x="2653" y="1025"/>
                </a:lnTo>
                <a:lnTo>
                  <a:pt x="2655" y="1025"/>
                </a:lnTo>
                <a:lnTo>
                  <a:pt x="2653" y="1025"/>
                </a:lnTo>
                <a:close/>
                <a:moveTo>
                  <a:pt x="2628" y="1046"/>
                </a:moveTo>
                <a:lnTo>
                  <a:pt x="2628" y="1046"/>
                </a:lnTo>
                <a:lnTo>
                  <a:pt x="2628" y="1046"/>
                </a:lnTo>
                <a:lnTo>
                  <a:pt x="2628" y="1046"/>
                </a:lnTo>
                <a:lnTo>
                  <a:pt x="2630" y="1046"/>
                </a:lnTo>
                <a:lnTo>
                  <a:pt x="2630" y="1046"/>
                </a:lnTo>
                <a:lnTo>
                  <a:pt x="2632" y="1046"/>
                </a:lnTo>
                <a:lnTo>
                  <a:pt x="2632" y="1046"/>
                </a:lnTo>
                <a:lnTo>
                  <a:pt x="2630" y="1046"/>
                </a:lnTo>
                <a:lnTo>
                  <a:pt x="2628" y="1046"/>
                </a:lnTo>
                <a:close/>
                <a:moveTo>
                  <a:pt x="4727" y="1895"/>
                </a:moveTo>
                <a:lnTo>
                  <a:pt x="4727" y="1895"/>
                </a:lnTo>
                <a:lnTo>
                  <a:pt x="4725" y="1895"/>
                </a:lnTo>
                <a:lnTo>
                  <a:pt x="4725" y="1895"/>
                </a:lnTo>
                <a:lnTo>
                  <a:pt x="4725" y="1897"/>
                </a:lnTo>
                <a:lnTo>
                  <a:pt x="4725" y="1897"/>
                </a:lnTo>
                <a:lnTo>
                  <a:pt x="4727" y="1900"/>
                </a:lnTo>
                <a:lnTo>
                  <a:pt x="4727" y="1900"/>
                </a:lnTo>
                <a:lnTo>
                  <a:pt x="4727" y="1900"/>
                </a:lnTo>
                <a:lnTo>
                  <a:pt x="4727" y="1897"/>
                </a:lnTo>
                <a:lnTo>
                  <a:pt x="4727" y="1897"/>
                </a:lnTo>
                <a:lnTo>
                  <a:pt x="4727" y="1895"/>
                </a:lnTo>
                <a:lnTo>
                  <a:pt x="4727" y="1895"/>
                </a:lnTo>
                <a:close/>
                <a:moveTo>
                  <a:pt x="4124" y="1614"/>
                </a:moveTo>
                <a:lnTo>
                  <a:pt x="4124" y="1614"/>
                </a:lnTo>
                <a:lnTo>
                  <a:pt x="4121" y="1614"/>
                </a:lnTo>
                <a:lnTo>
                  <a:pt x="4121" y="1614"/>
                </a:lnTo>
                <a:lnTo>
                  <a:pt x="4119" y="1614"/>
                </a:lnTo>
                <a:lnTo>
                  <a:pt x="4117" y="1614"/>
                </a:lnTo>
                <a:lnTo>
                  <a:pt x="4117" y="1617"/>
                </a:lnTo>
                <a:lnTo>
                  <a:pt x="4117" y="1617"/>
                </a:lnTo>
                <a:lnTo>
                  <a:pt x="4119" y="1617"/>
                </a:lnTo>
                <a:lnTo>
                  <a:pt x="4121" y="1617"/>
                </a:lnTo>
                <a:lnTo>
                  <a:pt x="4121" y="1617"/>
                </a:lnTo>
                <a:lnTo>
                  <a:pt x="4121" y="1617"/>
                </a:lnTo>
                <a:lnTo>
                  <a:pt x="4121" y="1619"/>
                </a:lnTo>
                <a:lnTo>
                  <a:pt x="4121" y="1619"/>
                </a:lnTo>
                <a:lnTo>
                  <a:pt x="4121" y="1619"/>
                </a:lnTo>
                <a:lnTo>
                  <a:pt x="4121" y="1619"/>
                </a:lnTo>
                <a:lnTo>
                  <a:pt x="4124" y="1619"/>
                </a:lnTo>
                <a:lnTo>
                  <a:pt x="4124" y="1619"/>
                </a:lnTo>
                <a:lnTo>
                  <a:pt x="4124" y="1617"/>
                </a:lnTo>
                <a:lnTo>
                  <a:pt x="4124" y="1617"/>
                </a:lnTo>
                <a:lnTo>
                  <a:pt x="4124" y="1614"/>
                </a:lnTo>
                <a:lnTo>
                  <a:pt x="4124" y="1614"/>
                </a:lnTo>
                <a:close/>
                <a:moveTo>
                  <a:pt x="4134" y="1658"/>
                </a:moveTo>
                <a:lnTo>
                  <a:pt x="4132" y="1658"/>
                </a:lnTo>
                <a:lnTo>
                  <a:pt x="4130" y="1658"/>
                </a:lnTo>
                <a:lnTo>
                  <a:pt x="4130" y="1661"/>
                </a:lnTo>
                <a:lnTo>
                  <a:pt x="4132" y="1661"/>
                </a:lnTo>
                <a:lnTo>
                  <a:pt x="4134" y="1661"/>
                </a:lnTo>
                <a:lnTo>
                  <a:pt x="4134" y="1663"/>
                </a:lnTo>
                <a:lnTo>
                  <a:pt x="4136" y="1661"/>
                </a:lnTo>
                <a:lnTo>
                  <a:pt x="4138" y="1661"/>
                </a:lnTo>
                <a:lnTo>
                  <a:pt x="4138" y="1663"/>
                </a:lnTo>
                <a:lnTo>
                  <a:pt x="4140" y="1663"/>
                </a:lnTo>
                <a:lnTo>
                  <a:pt x="4140" y="1665"/>
                </a:lnTo>
                <a:lnTo>
                  <a:pt x="4140" y="1667"/>
                </a:lnTo>
                <a:lnTo>
                  <a:pt x="4142" y="1667"/>
                </a:lnTo>
                <a:lnTo>
                  <a:pt x="4142" y="1667"/>
                </a:lnTo>
                <a:lnTo>
                  <a:pt x="4142" y="1669"/>
                </a:lnTo>
                <a:lnTo>
                  <a:pt x="4142" y="1671"/>
                </a:lnTo>
                <a:lnTo>
                  <a:pt x="4142" y="1671"/>
                </a:lnTo>
                <a:lnTo>
                  <a:pt x="4144" y="1673"/>
                </a:lnTo>
                <a:lnTo>
                  <a:pt x="4147" y="1673"/>
                </a:lnTo>
                <a:lnTo>
                  <a:pt x="4149" y="1673"/>
                </a:lnTo>
                <a:lnTo>
                  <a:pt x="4149" y="1673"/>
                </a:lnTo>
                <a:lnTo>
                  <a:pt x="4151" y="1673"/>
                </a:lnTo>
                <a:lnTo>
                  <a:pt x="4151" y="1675"/>
                </a:lnTo>
                <a:lnTo>
                  <a:pt x="4151" y="1675"/>
                </a:lnTo>
                <a:lnTo>
                  <a:pt x="4153" y="1675"/>
                </a:lnTo>
                <a:lnTo>
                  <a:pt x="4153" y="1675"/>
                </a:lnTo>
                <a:lnTo>
                  <a:pt x="4153" y="1675"/>
                </a:lnTo>
                <a:lnTo>
                  <a:pt x="4153" y="1673"/>
                </a:lnTo>
                <a:lnTo>
                  <a:pt x="4153" y="1673"/>
                </a:lnTo>
                <a:lnTo>
                  <a:pt x="4153" y="1669"/>
                </a:lnTo>
                <a:lnTo>
                  <a:pt x="4153" y="1669"/>
                </a:lnTo>
                <a:lnTo>
                  <a:pt x="4155" y="1669"/>
                </a:lnTo>
                <a:lnTo>
                  <a:pt x="4155" y="1669"/>
                </a:lnTo>
                <a:lnTo>
                  <a:pt x="4149" y="1667"/>
                </a:lnTo>
                <a:lnTo>
                  <a:pt x="4147" y="1663"/>
                </a:lnTo>
                <a:lnTo>
                  <a:pt x="4147" y="1658"/>
                </a:lnTo>
                <a:lnTo>
                  <a:pt x="4144" y="1656"/>
                </a:lnTo>
                <a:lnTo>
                  <a:pt x="4144" y="1656"/>
                </a:lnTo>
                <a:lnTo>
                  <a:pt x="4144" y="1654"/>
                </a:lnTo>
                <a:lnTo>
                  <a:pt x="4144" y="1654"/>
                </a:lnTo>
                <a:lnTo>
                  <a:pt x="4142" y="1654"/>
                </a:lnTo>
                <a:lnTo>
                  <a:pt x="4142" y="1652"/>
                </a:lnTo>
                <a:lnTo>
                  <a:pt x="4140" y="1652"/>
                </a:lnTo>
                <a:lnTo>
                  <a:pt x="4140" y="1652"/>
                </a:lnTo>
                <a:lnTo>
                  <a:pt x="4140" y="1654"/>
                </a:lnTo>
                <a:lnTo>
                  <a:pt x="4138" y="1656"/>
                </a:lnTo>
                <a:lnTo>
                  <a:pt x="4138" y="1654"/>
                </a:lnTo>
                <a:lnTo>
                  <a:pt x="4138" y="1654"/>
                </a:lnTo>
                <a:lnTo>
                  <a:pt x="4138" y="1652"/>
                </a:lnTo>
                <a:lnTo>
                  <a:pt x="4136" y="1654"/>
                </a:lnTo>
                <a:lnTo>
                  <a:pt x="4134" y="1654"/>
                </a:lnTo>
                <a:lnTo>
                  <a:pt x="4134" y="1654"/>
                </a:lnTo>
                <a:lnTo>
                  <a:pt x="4134" y="1656"/>
                </a:lnTo>
                <a:lnTo>
                  <a:pt x="4134" y="1656"/>
                </a:lnTo>
                <a:lnTo>
                  <a:pt x="4134" y="1656"/>
                </a:lnTo>
                <a:lnTo>
                  <a:pt x="4134" y="1658"/>
                </a:lnTo>
                <a:close/>
                <a:moveTo>
                  <a:pt x="4140" y="1589"/>
                </a:moveTo>
                <a:lnTo>
                  <a:pt x="4140" y="1589"/>
                </a:lnTo>
                <a:lnTo>
                  <a:pt x="4140" y="1589"/>
                </a:lnTo>
                <a:lnTo>
                  <a:pt x="4140" y="1589"/>
                </a:lnTo>
                <a:lnTo>
                  <a:pt x="4140" y="1589"/>
                </a:lnTo>
                <a:lnTo>
                  <a:pt x="4140" y="1587"/>
                </a:lnTo>
                <a:lnTo>
                  <a:pt x="4140" y="1587"/>
                </a:lnTo>
                <a:lnTo>
                  <a:pt x="4140" y="1587"/>
                </a:lnTo>
                <a:lnTo>
                  <a:pt x="4138" y="1587"/>
                </a:lnTo>
                <a:lnTo>
                  <a:pt x="4138" y="1587"/>
                </a:lnTo>
                <a:lnTo>
                  <a:pt x="4138" y="1589"/>
                </a:lnTo>
                <a:lnTo>
                  <a:pt x="4138" y="1589"/>
                </a:lnTo>
                <a:lnTo>
                  <a:pt x="4138" y="1589"/>
                </a:lnTo>
                <a:lnTo>
                  <a:pt x="4140" y="1589"/>
                </a:lnTo>
                <a:close/>
                <a:moveTo>
                  <a:pt x="4151" y="1505"/>
                </a:moveTo>
                <a:lnTo>
                  <a:pt x="4153" y="1505"/>
                </a:lnTo>
                <a:lnTo>
                  <a:pt x="4153" y="1505"/>
                </a:lnTo>
                <a:lnTo>
                  <a:pt x="4153" y="1505"/>
                </a:lnTo>
                <a:lnTo>
                  <a:pt x="4153" y="1505"/>
                </a:lnTo>
                <a:lnTo>
                  <a:pt x="4153" y="1505"/>
                </a:lnTo>
                <a:lnTo>
                  <a:pt x="4151" y="1505"/>
                </a:lnTo>
                <a:close/>
                <a:moveTo>
                  <a:pt x="4124" y="1629"/>
                </a:moveTo>
                <a:lnTo>
                  <a:pt x="4121" y="1627"/>
                </a:lnTo>
                <a:lnTo>
                  <a:pt x="4121" y="1627"/>
                </a:lnTo>
                <a:lnTo>
                  <a:pt x="4124" y="1629"/>
                </a:lnTo>
                <a:lnTo>
                  <a:pt x="4124" y="1629"/>
                </a:lnTo>
                <a:lnTo>
                  <a:pt x="4124" y="1631"/>
                </a:lnTo>
                <a:lnTo>
                  <a:pt x="4124" y="1631"/>
                </a:lnTo>
                <a:lnTo>
                  <a:pt x="4124" y="1631"/>
                </a:lnTo>
                <a:lnTo>
                  <a:pt x="4124" y="1629"/>
                </a:lnTo>
                <a:close/>
                <a:moveTo>
                  <a:pt x="4147" y="1587"/>
                </a:moveTo>
                <a:lnTo>
                  <a:pt x="4147" y="1585"/>
                </a:lnTo>
                <a:lnTo>
                  <a:pt x="4147" y="1585"/>
                </a:lnTo>
                <a:lnTo>
                  <a:pt x="4147" y="1585"/>
                </a:lnTo>
                <a:lnTo>
                  <a:pt x="4147" y="1585"/>
                </a:lnTo>
                <a:lnTo>
                  <a:pt x="4147" y="1587"/>
                </a:lnTo>
                <a:lnTo>
                  <a:pt x="4147" y="1587"/>
                </a:lnTo>
                <a:close/>
                <a:moveTo>
                  <a:pt x="4119" y="1638"/>
                </a:moveTo>
                <a:lnTo>
                  <a:pt x="4119" y="1638"/>
                </a:lnTo>
                <a:lnTo>
                  <a:pt x="4119" y="1638"/>
                </a:lnTo>
                <a:lnTo>
                  <a:pt x="4119" y="1638"/>
                </a:lnTo>
                <a:lnTo>
                  <a:pt x="4117" y="1638"/>
                </a:lnTo>
                <a:lnTo>
                  <a:pt x="4119" y="1640"/>
                </a:lnTo>
                <a:lnTo>
                  <a:pt x="4119" y="1640"/>
                </a:lnTo>
                <a:lnTo>
                  <a:pt x="4119" y="1640"/>
                </a:lnTo>
                <a:lnTo>
                  <a:pt x="4121" y="1640"/>
                </a:lnTo>
                <a:lnTo>
                  <a:pt x="4121" y="1640"/>
                </a:lnTo>
                <a:lnTo>
                  <a:pt x="4121" y="1640"/>
                </a:lnTo>
                <a:lnTo>
                  <a:pt x="4124" y="1638"/>
                </a:lnTo>
                <a:lnTo>
                  <a:pt x="4124" y="1638"/>
                </a:lnTo>
                <a:lnTo>
                  <a:pt x="4121" y="1635"/>
                </a:lnTo>
                <a:lnTo>
                  <a:pt x="4119" y="1638"/>
                </a:lnTo>
                <a:close/>
                <a:moveTo>
                  <a:pt x="4541" y="1088"/>
                </a:moveTo>
                <a:lnTo>
                  <a:pt x="4541" y="1086"/>
                </a:lnTo>
                <a:lnTo>
                  <a:pt x="4538" y="1086"/>
                </a:lnTo>
                <a:lnTo>
                  <a:pt x="4538" y="1086"/>
                </a:lnTo>
                <a:lnTo>
                  <a:pt x="4536" y="1088"/>
                </a:lnTo>
                <a:lnTo>
                  <a:pt x="4538" y="1088"/>
                </a:lnTo>
                <a:lnTo>
                  <a:pt x="4538" y="1088"/>
                </a:lnTo>
                <a:lnTo>
                  <a:pt x="4541" y="1088"/>
                </a:lnTo>
                <a:close/>
                <a:moveTo>
                  <a:pt x="4107" y="1635"/>
                </a:moveTo>
                <a:lnTo>
                  <a:pt x="4107" y="1635"/>
                </a:lnTo>
                <a:lnTo>
                  <a:pt x="4107" y="1635"/>
                </a:lnTo>
                <a:lnTo>
                  <a:pt x="4109" y="1638"/>
                </a:lnTo>
                <a:lnTo>
                  <a:pt x="4111" y="1635"/>
                </a:lnTo>
                <a:lnTo>
                  <a:pt x="4111" y="1635"/>
                </a:lnTo>
                <a:lnTo>
                  <a:pt x="4111" y="1635"/>
                </a:lnTo>
                <a:lnTo>
                  <a:pt x="4109" y="1635"/>
                </a:lnTo>
                <a:lnTo>
                  <a:pt x="4107" y="1635"/>
                </a:lnTo>
                <a:close/>
                <a:moveTo>
                  <a:pt x="4128" y="1635"/>
                </a:moveTo>
                <a:lnTo>
                  <a:pt x="4128" y="1635"/>
                </a:lnTo>
                <a:lnTo>
                  <a:pt x="4128" y="1635"/>
                </a:lnTo>
                <a:lnTo>
                  <a:pt x="4130" y="1635"/>
                </a:lnTo>
                <a:lnTo>
                  <a:pt x="4128" y="1635"/>
                </a:lnTo>
                <a:lnTo>
                  <a:pt x="4128" y="1633"/>
                </a:lnTo>
                <a:lnTo>
                  <a:pt x="4126" y="1633"/>
                </a:lnTo>
                <a:lnTo>
                  <a:pt x="4126" y="1633"/>
                </a:lnTo>
                <a:lnTo>
                  <a:pt x="4126" y="1633"/>
                </a:lnTo>
                <a:lnTo>
                  <a:pt x="4126" y="1633"/>
                </a:lnTo>
                <a:lnTo>
                  <a:pt x="4124" y="1631"/>
                </a:lnTo>
                <a:lnTo>
                  <a:pt x="4124" y="1631"/>
                </a:lnTo>
                <a:lnTo>
                  <a:pt x="4124" y="1631"/>
                </a:lnTo>
                <a:lnTo>
                  <a:pt x="4121" y="1631"/>
                </a:lnTo>
                <a:lnTo>
                  <a:pt x="4121" y="1633"/>
                </a:lnTo>
                <a:lnTo>
                  <a:pt x="4121" y="1633"/>
                </a:lnTo>
                <a:lnTo>
                  <a:pt x="4121" y="1633"/>
                </a:lnTo>
                <a:lnTo>
                  <a:pt x="4124" y="1635"/>
                </a:lnTo>
                <a:lnTo>
                  <a:pt x="4124" y="1633"/>
                </a:lnTo>
                <a:lnTo>
                  <a:pt x="4128" y="1635"/>
                </a:lnTo>
                <a:close/>
                <a:moveTo>
                  <a:pt x="4132" y="1726"/>
                </a:moveTo>
                <a:lnTo>
                  <a:pt x="4132" y="1726"/>
                </a:lnTo>
                <a:lnTo>
                  <a:pt x="4132" y="1726"/>
                </a:lnTo>
                <a:lnTo>
                  <a:pt x="4132" y="1726"/>
                </a:lnTo>
                <a:lnTo>
                  <a:pt x="4130" y="1726"/>
                </a:lnTo>
                <a:lnTo>
                  <a:pt x="4132" y="1728"/>
                </a:lnTo>
                <a:lnTo>
                  <a:pt x="4132" y="1728"/>
                </a:lnTo>
                <a:lnTo>
                  <a:pt x="4132" y="1726"/>
                </a:lnTo>
                <a:lnTo>
                  <a:pt x="4132" y="1726"/>
                </a:lnTo>
                <a:close/>
                <a:moveTo>
                  <a:pt x="4165" y="1673"/>
                </a:moveTo>
                <a:lnTo>
                  <a:pt x="4165" y="1673"/>
                </a:lnTo>
                <a:lnTo>
                  <a:pt x="4165" y="1675"/>
                </a:lnTo>
                <a:lnTo>
                  <a:pt x="4168" y="1675"/>
                </a:lnTo>
                <a:lnTo>
                  <a:pt x="4168" y="1677"/>
                </a:lnTo>
                <a:lnTo>
                  <a:pt x="4168" y="1677"/>
                </a:lnTo>
                <a:lnTo>
                  <a:pt x="4170" y="1677"/>
                </a:lnTo>
                <a:lnTo>
                  <a:pt x="4170" y="1675"/>
                </a:lnTo>
                <a:lnTo>
                  <a:pt x="4170" y="1675"/>
                </a:lnTo>
                <a:lnTo>
                  <a:pt x="4172" y="1675"/>
                </a:lnTo>
                <a:lnTo>
                  <a:pt x="4172" y="1677"/>
                </a:lnTo>
                <a:lnTo>
                  <a:pt x="4172" y="1677"/>
                </a:lnTo>
                <a:lnTo>
                  <a:pt x="4174" y="1677"/>
                </a:lnTo>
                <a:lnTo>
                  <a:pt x="4174" y="1677"/>
                </a:lnTo>
                <a:lnTo>
                  <a:pt x="4174" y="1675"/>
                </a:lnTo>
                <a:lnTo>
                  <a:pt x="4176" y="1675"/>
                </a:lnTo>
                <a:lnTo>
                  <a:pt x="4176" y="1673"/>
                </a:lnTo>
                <a:lnTo>
                  <a:pt x="4176" y="1671"/>
                </a:lnTo>
                <a:lnTo>
                  <a:pt x="4176" y="1669"/>
                </a:lnTo>
                <a:lnTo>
                  <a:pt x="4174" y="1669"/>
                </a:lnTo>
                <a:lnTo>
                  <a:pt x="4170" y="1667"/>
                </a:lnTo>
                <a:lnTo>
                  <a:pt x="4170" y="1667"/>
                </a:lnTo>
                <a:lnTo>
                  <a:pt x="4168" y="1669"/>
                </a:lnTo>
                <a:lnTo>
                  <a:pt x="4168" y="1671"/>
                </a:lnTo>
                <a:lnTo>
                  <a:pt x="4165" y="1671"/>
                </a:lnTo>
                <a:lnTo>
                  <a:pt x="4168" y="1673"/>
                </a:lnTo>
                <a:lnTo>
                  <a:pt x="4165" y="1673"/>
                </a:lnTo>
                <a:lnTo>
                  <a:pt x="4165" y="1673"/>
                </a:lnTo>
                <a:close/>
                <a:moveTo>
                  <a:pt x="4165" y="1673"/>
                </a:moveTo>
                <a:lnTo>
                  <a:pt x="4165" y="1671"/>
                </a:lnTo>
                <a:lnTo>
                  <a:pt x="4165" y="1671"/>
                </a:lnTo>
                <a:lnTo>
                  <a:pt x="4163" y="1671"/>
                </a:lnTo>
                <a:lnTo>
                  <a:pt x="4163" y="1673"/>
                </a:lnTo>
                <a:lnTo>
                  <a:pt x="4163" y="1673"/>
                </a:lnTo>
                <a:lnTo>
                  <a:pt x="4163" y="1673"/>
                </a:lnTo>
                <a:lnTo>
                  <a:pt x="4165" y="1673"/>
                </a:lnTo>
                <a:close/>
                <a:moveTo>
                  <a:pt x="4176" y="1577"/>
                </a:moveTo>
                <a:lnTo>
                  <a:pt x="4176" y="1577"/>
                </a:lnTo>
                <a:lnTo>
                  <a:pt x="4174" y="1579"/>
                </a:lnTo>
                <a:lnTo>
                  <a:pt x="4176" y="1579"/>
                </a:lnTo>
                <a:lnTo>
                  <a:pt x="4176" y="1579"/>
                </a:lnTo>
                <a:lnTo>
                  <a:pt x="4178" y="1577"/>
                </a:lnTo>
                <a:lnTo>
                  <a:pt x="4178" y="1575"/>
                </a:lnTo>
                <a:lnTo>
                  <a:pt x="4178" y="1575"/>
                </a:lnTo>
                <a:lnTo>
                  <a:pt x="4176" y="1573"/>
                </a:lnTo>
                <a:lnTo>
                  <a:pt x="4176" y="1570"/>
                </a:lnTo>
                <a:lnTo>
                  <a:pt x="4176" y="1570"/>
                </a:lnTo>
                <a:lnTo>
                  <a:pt x="4172" y="1573"/>
                </a:lnTo>
                <a:lnTo>
                  <a:pt x="4172" y="1575"/>
                </a:lnTo>
                <a:lnTo>
                  <a:pt x="4174" y="1575"/>
                </a:lnTo>
                <a:lnTo>
                  <a:pt x="4174" y="1577"/>
                </a:lnTo>
                <a:lnTo>
                  <a:pt x="4176" y="1577"/>
                </a:lnTo>
                <a:lnTo>
                  <a:pt x="4176" y="1577"/>
                </a:lnTo>
                <a:lnTo>
                  <a:pt x="4176" y="1577"/>
                </a:lnTo>
                <a:close/>
                <a:moveTo>
                  <a:pt x="4186" y="1614"/>
                </a:moveTo>
                <a:lnTo>
                  <a:pt x="4186" y="1614"/>
                </a:lnTo>
                <a:lnTo>
                  <a:pt x="4186" y="1619"/>
                </a:lnTo>
                <a:lnTo>
                  <a:pt x="4186" y="1621"/>
                </a:lnTo>
                <a:lnTo>
                  <a:pt x="4186" y="1623"/>
                </a:lnTo>
                <a:lnTo>
                  <a:pt x="4186" y="1627"/>
                </a:lnTo>
                <a:lnTo>
                  <a:pt x="4189" y="1627"/>
                </a:lnTo>
                <a:lnTo>
                  <a:pt x="4189" y="1629"/>
                </a:lnTo>
                <a:lnTo>
                  <a:pt x="4189" y="1629"/>
                </a:lnTo>
                <a:lnTo>
                  <a:pt x="4191" y="1629"/>
                </a:lnTo>
                <a:lnTo>
                  <a:pt x="4191" y="1631"/>
                </a:lnTo>
                <a:lnTo>
                  <a:pt x="4191" y="1631"/>
                </a:lnTo>
                <a:lnTo>
                  <a:pt x="4191" y="1631"/>
                </a:lnTo>
                <a:lnTo>
                  <a:pt x="4189" y="1633"/>
                </a:lnTo>
                <a:lnTo>
                  <a:pt x="4189" y="1633"/>
                </a:lnTo>
                <a:lnTo>
                  <a:pt x="4189" y="1635"/>
                </a:lnTo>
                <a:lnTo>
                  <a:pt x="4189" y="1638"/>
                </a:lnTo>
                <a:lnTo>
                  <a:pt x="4189" y="1638"/>
                </a:lnTo>
                <a:lnTo>
                  <a:pt x="4189" y="1638"/>
                </a:lnTo>
                <a:lnTo>
                  <a:pt x="4191" y="1640"/>
                </a:lnTo>
                <a:lnTo>
                  <a:pt x="4193" y="1640"/>
                </a:lnTo>
                <a:lnTo>
                  <a:pt x="4193" y="1642"/>
                </a:lnTo>
                <a:lnTo>
                  <a:pt x="4191" y="1642"/>
                </a:lnTo>
                <a:lnTo>
                  <a:pt x="4191" y="1642"/>
                </a:lnTo>
                <a:lnTo>
                  <a:pt x="4191" y="1642"/>
                </a:lnTo>
                <a:lnTo>
                  <a:pt x="4191" y="1644"/>
                </a:lnTo>
                <a:lnTo>
                  <a:pt x="4191" y="1644"/>
                </a:lnTo>
                <a:lnTo>
                  <a:pt x="4193" y="1644"/>
                </a:lnTo>
                <a:lnTo>
                  <a:pt x="4197" y="1644"/>
                </a:lnTo>
                <a:lnTo>
                  <a:pt x="4199" y="1646"/>
                </a:lnTo>
                <a:lnTo>
                  <a:pt x="4199" y="1648"/>
                </a:lnTo>
                <a:lnTo>
                  <a:pt x="4201" y="1648"/>
                </a:lnTo>
                <a:lnTo>
                  <a:pt x="4201" y="1650"/>
                </a:lnTo>
                <a:lnTo>
                  <a:pt x="4201" y="1652"/>
                </a:lnTo>
                <a:lnTo>
                  <a:pt x="4201" y="1652"/>
                </a:lnTo>
                <a:lnTo>
                  <a:pt x="4201" y="1654"/>
                </a:lnTo>
                <a:lnTo>
                  <a:pt x="4201" y="1656"/>
                </a:lnTo>
                <a:lnTo>
                  <a:pt x="4201" y="1658"/>
                </a:lnTo>
                <a:lnTo>
                  <a:pt x="4203" y="1658"/>
                </a:lnTo>
                <a:lnTo>
                  <a:pt x="4203" y="1661"/>
                </a:lnTo>
                <a:lnTo>
                  <a:pt x="4203" y="1663"/>
                </a:lnTo>
                <a:lnTo>
                  <a:pt x="4205" y="1669"/>
                </a:lnTo>
                <a:lnTo>
                  <a:pt x="4205" y="1673"/>
                </a:lnTo>
                <a:lnTo>
                  <a:pt x="4205" y="1673"/>
                </a:lnTo>
                <a:lnTo>
                  <a:pt x="4205" y="1673"/>
                </a:lnTo>
                <a:lnTo>
                  <a:pt x="4207" y="1673"/>
                </a:lnTo>
                <a:lnTo>
                  <a:pt x="4207" y="1673"/>
                </a:lnTo>
                <a:lnTo>
                  <a:pt x="4209" y="1673"/>
                </a:lnTo>
                <a:lnTo>
                  <a:pt x="4212" y="1675"/>
                </a:lnTo>
                <a:lnTo>
                  <a:pt x="4212" y="1675"/>
                </a:lnTo>
                <a:lnTo>
                  <a:pt x="4212" y="1673"/>
                </a:lnTo>
                <a:lnTo>
                  <a:pt x="4214" y="1673"/>
                </a:lnTo>
                <a:lnTo>
                  <a:pt x="4214" y="1673"/>
                </a:lnTo>
                <a:lnTo>
                  <a:pt x="4214" y="1673"/>
                </a:lnTo>
                <a:lnTo>
                  <a:pt x="4214" y="1673"/>
                </a:lnTo>
                <a:lnTo>
                  <a:pt x="4214" y="1675"/>
                </a:lnTo>
                <a:lnTo>
                  <a:pt x="4216" y="1675"/>
                </a:lnTo>
                <a:lnTo>
                  <a:pt x="4216" y="1675"/>
                </a:lnTo>
                <a:lnTo>
                  <a:pt x="4220" y="1673"/>
                </a:lnTo>
                <a:lnTo>
                  <a:pt x="4222" y="1673"/>
                </a:lnTo>
                <a:lnTo>
                  <a:pt x="4222" y="1673"/>
                </a:lnTo>
                <a:lnTo>
                  <a:pt x="4224" y="1673"/>
                </a:lnTo>
                <a:lnTo>
                  <a:pt x="4226" y="1673"/>
                </a:lnTo>
                <a:lnTo>
                  <a:pt x="4226" y="1673"/>
                </a:lnTo>
                <a:lnTo>
                  <a:pt x="4226" y="1673"/>
                </a:lnTo>
                <a:lnTo>
                  <a:pt x="4228" y="1675"/>
                </a:lnTo>
                <a:lnTo>
                  <a:pt x="4228" y="1675"/>
                </a:lnTo>
                <a:lnTo>
                  <a:pt x="4228" y="1679"/>
                </a:lnTo>
                <a:lnTo>
                  <a:pt x="4228" y="1679"/>
                </a:lnTo>
                <a:lnTo>
                  <a:pt x="4228" y="1682"/>
                </a:lnTo>
                <a:lnTo>
                  <a:pt x="4228" y="1682"/>
                </a:lnTo>
                <a:lnTo>
                  <a:pt x="4228" y="1682"/>
                </a:lnTo>
                <a:lnTo>
                  <a:pt x="4230" y="1682"/>
                </a:lnTo>
                <a:lnTo>
                  <a:pt x="4233" y="1679"/>
                </a:lnTo>
                <a:lnTo>
                  <a:pt x="4235" y="1679"/>
                </a:lnTo>
                <a:lnTo>
                  <a:pt x="4237" y="1679"/>
                </a:lnTo>
                <a:lnTo>
                  <a:pt x="4239" y="1679"/>
                </a:lnTo>
                <a:lnTo>
                  <a:pt x="4241" y="1679"/>
                </a:lnTo>
                <a:lnTo>
                  <a:pt x="4245" y="1677"/>
                </a:lnTo>
                <a:lnTo>
                  <a:pt x="4245" y="1673"/>
                </a:lnTo>
                <a:lnTo>
                  <a:pt x="4249" y="1677"/>
                </a:lnTo>
                <a:lnTo>
                  <a:pt x="4249" y="1677"/>
                </a:lnTo>
                <a:lnTo>
                  <a:pt x="4251" y="1677"/>
                </a:lnTo>
                <a:lnTo>
                  <a:pt x="4251" y="1677"/>
                </a:lnTo>
                <a:lnTo>
                  <a:pt x="4253" y="1677"/>
                </a:lnTo>
                <a:lnTo>
                  <a:pt x="4253" y="1677"/>
                </a:lnTo>
                <a:lnTo>
                  <a:pt x="4253" y="1677"/>
                </a:lnTo>
                <a:lnTo>
                  <a:pt x="4253" y="1679"/>
                </a:lnTo>
                <a:lnTo>
                  <a:pt x="4253" y="1679"/>
                </a:lnTo>
                <a:lnTo>
                  <a:pt x="4256" y="1682"/>
                </a:lnTo>
                <a:lnTo>
                  <a:pt x="4256" y="1682"/>
                </a:lnTo>
                <a:lnTo>
                  <a:pt x="4258" y="1679"/>
                </a:lnTo>
                <a:lnTo>
                  <a:pt x="4260" y="1677"/>
                </a:lnTo>
                <a:lnTo>
                  <a:pt x="4262" y="1677"/>
                </a:lnTo>
                <a:lnTo>
                  <a:pt x="4262" y="1679"/>
                </a:lnTo>
                <a:lnTo>
                  <a:pt x="4262" y="1679"/>
                </a:lnTo>
                <a:lnTo>
                  <a:pt x="4262" y="1679"/>
                </a:lnTo>
                <a:lnTo>
                  <a:pt x="4264" y="1679"/>
                </a:lnTo>
                <a:lnTo>
                  <a:pt x="4264" y="1677"/>
                </a:lnTo>
                <a:lnTo>
                  <a:pt x="4264" y="1679"/>
                </a:lnTo>
                <a:lnTo>
                  <a:pt x="4264" y="1679"/>
                </a:lnTo>
                <a:lnTo>
                  <a:pt x="4264" y="1682"/>
                </a:lnTo>
                <a:lnTo>
                  <a:pt x="4266" y="1682"/>
                </a:lnTo>
                <a:lnTo>
                  <a:pt x="4266" y="1682"/>
                </a:lnTo>
                <a:lnTo>
                  <a:pt x="4266" y="1679"/>
                </a:lnTo>
                <a:lnTo>
                  <a:pt x="4266" y="1682"/>
                </a:lnTo>
                <a:lnTo>
                  <a:pt x="4268" y="1684"/>
                </a:lnTo>
                <a:lnTo>
                  <a:pt x="4268" y="1690"/>
                </a:lnTo>
                <a:lnTo>
                  <a:pt x="4268" y="1690"/>
                </a:lnTo>
                <a:lnTo>
                  <a:pt x="4270" y="1692"/>
                </a:lnTo>
                <a:lnTo>
                  <a:pt x="4277" y="1688"/>
                </a:lnTo>
                <a:lnTo>
                  <a:pt x="4287" y="1684"/>
                </a:lnTo>
                <a:lnTo>
                  <a:pt x="4289" y="1682"/>
                </a:lnTo>
                <a:lnTo>
                  <a:pt x="4289" y="1679"/>
                </a:lnTo>
                <a:lnTo>
                  <a:pt x="4289" y="1679"/>
                </a:lnTo>
                <a:lnTo>
                  <a:pt x="4291" y="1677"/>
                </a:lnTo>
                <a:lnTo>
                  <a:pt x="4291" y="1677"/>
                </a:lnTo>
                <a:lnTo>
                  <a:pt x="4291" y="1677"/>
                </a:lnTo>
                <a:lnTo>
                  <a:pt x="4291" y="1675"/>
                </a:lnTo>
                <a:lnTo>
                  <a:pt x="4291" y="1675"/>
                </a:lnTo>
                <a:lnTo>
                  <a:pt x="4291" y="1673"/>
                </a:lnTo>
                <a:lnTo>
                  <a:pt x="4291" y="1673"/>
                </a:lnTo>
                <a:lnTo>
                  <a:pt x="4291" y="1673"/>
                </a:lnTo>
                <a:lnTo>
                  <a:pt x="4293" y="1673"/>
                </a:lnTo>
                <a:lnTo>
                  <a:pt x="4293" y="1673"/>
                </a:lnTo>
                <a:lnTo>
                  <a:pt x="4293" y="1671"/>
                </a:lnTo>
                <a:lnTo>
                  <a:pt x="4293" y="1669"/>
                </a:lnTo>
                <a:lnTo>
                  <a:pt x="4293" y="1669"/>
                </a:lnTo>
                <a:lnTo>
                  <a:pt x="4293" y="1669"/>
                </a:lnTo>
                <a:lnTo>
                  <a:pt x="4293" y="1667"/>
                </a:lnTo>
                <a:lnTo>
                  <a:pt x="4293" y="1667"/>
                </a:lnTo>
                <a:lnTo>
                  <a:pt x="4293" y="1667"/>
                </a:lnTo>
                <a:lnTo>
                  <a:pt x="4295" y="1667"/>
                </a:lnTo>
                <a:lnTo>
                  <a:pt x="4295" y="1667"/>
                </a:lnTo>
                <a:lnTo>
                  <a:pt x="4295" y="1665"/>
                </a:lnTo>
                <a:lnTo>
                  <a:pt x="4295" y="1665"/>
                </a:lnTo>
                <a:lnTo>
                  <a:pt x="4295" y="1663"/>
                </a:lnTo>
                <a:lnTo>
                  <a:pt x="4293" y="1663"/>
                </a:lnTo>
                <a:lnTo>
                  <a:pt x="4293" y="1663"/>
                </a:lnTo>
                <a:lnTo>
                  <a:pt x="4293" y="1663"/>
                </a:lnTo>
                <a:lnTo>
                  <a:pt x="4295" y="1661"/>
                </a:lnTo>
                <a:lnTo>
                  <a:pt x="4295" y="1658"/>
                </a:lnTo>
                <a:lnTo>
                  <a:pt x="4295" y="1658"/>
                </a:lnTo>
                <a:lnTo>
                  <a:pt x="4295" y="1656"/>
                </a:lnTo>
                <a:lnTo>
                  <a:pt x="4293" y="1656"/>
                </a:lnTo>
                <a:lnTo>
                  <a:pt x="4291" y="1656"/>
                </a:lnTo>
                <a:lnTo>
                  <a:pt x="4293" y="1656"/>
                </a:lnTo>
                <a:lnTo>
                  <a:pt x="4293" y="1656"/>
                </a:lnTo>
                <a:lnTo>
                  <a:pt x="4295" y="1654"/>
                </a:lnTo>
                <a:lnTo>
                  <a:pt x="4295" y="1654"/>
                </a:lnTo>
                <a:lnTo>
                  <a:pt x="4295" y="1654"/>
                </a:lnTo>
                <a:lnTo>
                  <a:pt x="4295" y="1652"/>
                </a:lnTo>
                <a:lnTo>
                  <a:pt x="4297" y="1652"/>
                </a:lnTo>
                <a:lnTo>
                  <a:pt x="4300" y="1650"/>
                </a:lnTo>
                <a:lnTo>
                  <a:pt x="4300" y="1650"/>
                </a:lnTo>
                <a:lnTo>
                  <a:pt x="4300" y="1650"/>
                </a:lnTo>
                <a:lnTo>
                  <a:pt x="4300" y="1648"/>
                </a:lnTo>
                <a:lnTo>
                  <a:pt x="4300" y="1648"/>
                </a:lnTo>
                <a:lnTo>
                  <a:pt x="4300" y="1646"/>
                </a:lnTo>
                <a:lnTo>
                  <a:pt x="4300" y="1646"/>
                </a:lnTo>
                <a:lnTo>
                  <a:pt x="4300" y="1648"/>
                </a:lnTo>
                <a:lnTo>
                  <a:pt x="4300" y="1648"/>
                </a:lnTo>
                <a:lnTo>
                  <a:pt x="4300" y="1648"/>
                </a:lnTo>
                <a:lnTo>
                  <a:pt x="4302" y="1648"/>
                </a:lnTo>
                <a:lnTo>
                  <a:pt x="4304" y="1648"/>
                </a:lnTo>
                <a:lnTo>
                  <a:pt x="4304" y="1648"/>
                </a:lnTo>
                <a:lnTo>
                  <a:pt x="4306" y="1646"/>
                </a:lnTo>
                <a:lnTo>
                  <a:pt x="4306" y="1644"/>
                </a:lnTo>
                <a:lnTo>
                  <a:pt x="4308" y="1644"/>
                </a:lnTo>
                <a:lnTo>
                  <a:pt x="4310" y="1642"/>
                </a:lnTo>
                <a:lnTo>
                  <a:pt x="4310" y="1642"/>
                </a:lnTo>
                <a:lnTo>
                  <a:pt x="4310" y="1642"/>
                </a:lnTo>
                <a:lnTo>
                  <a:pt x="4310" y="1642"/>
                </a:lnTo>
                <a:lnTo>
                  <a:pt x="4310" y="1640"/>
                </a:lnTo>
                <a:lnTo>
                  <a:pt x="4310" y="1635"/>
                </a:lnTo>
                <a:lnTo>
                  <a:pt x="4310" y="1633"/>
                </a:lnTo>
                <a:lnTo>
                  <a:pt x="4310" y="1627"/>
                </a:lnTo>
                <a:lnTo>
                  <a:pt x="4310" y="1627"/>
                </a:lnTo>
                <a:lnTo>
                  <a:pt x="4314" y="1621"/>
                </a:lnTo>
                <a:lnTo>
                  <a:pt x="4314" y="1621"/>
                </a:lnTo>
                <a:lnTo>
                  <a:pt x="4314" y="1621"/>
                </a:lnTo>
                <a:lnTo>
                  <a:pt x="4316" y="1619"/>
                </a:lnTo>
                <a:lnTo>
                  <a:pt x="4316" y="1619"/>
                </a:lnTo>
                <a:lnTo>
                  <a:pt x="4316" y="1617"/>
                </a:lnTo>
                <a:lnTo>
                  <a:pt x="4316" y="1617"/>
                </a:lnTo>
                <a:lnTo>
                  <a:pt x="4316" y="1614"/>
                </a:lnTo>
                <a:lnTo>
                  <a:pt x="4318" y="1617"/>
                </a:lnTo>
                <a:lnTo>
                  <a:pt x="4318" y="1619"/>
                </a:lnTo>
                <a:lnTo>
                  <a:pt x="4321" y="1619"/>
                </a:lnTo>
                <a:lnTo>
                  <a:pt x="4323" y="1619"/>
                </a:lnTo>
                <a:lnTo>
                  <a:pt x="4325" y="1619"/>
                </a:lnTo>
                <a:lnTo>
                  <a:pt x="4329" y="1619"/>
                </a:lnTo>
                <a:lnTo>
                  <a:pt x="4331" y="1619"/>
                </a:lnTo>
                <a:lnTo>
                  <a:pt x="4331" y="1617"/>
                </a:lnTo>
                <a:lnTo>
                  <a:pt x="4331" y="1617"/>
                </a:lnTo>
                <a:lnTo>
                  <a:pt x="4329" y="1614"/>
                </a:lnTo>
                <a:lnTo>
                  <a:pt x="4327" y="1612"/>
                </a:lnTo>
                <a:lnTo>
                  <a:pt x="4325" y="1610"/>
                </a:lnTo>
                <a:lnTo>
                  <a:pt x="4318" y="1608"/>
                </a:lnTo>
                <a:lnTo>
                  <a:pt x="4318" y="1606"/>
                </a:lnTo>
                <a:lnTo>
                  <a:pt x="4316" y="1604"/>
                </a:lnTo>
                <a:lnTo>
                  <a:pt x="4314" y="1602"/>
                </a:lnTo>
                <a:lnTo>
                  <a:pt x="4314" y="1602"/>
                </a:lnTo>
                <a:lnTo>
                  <a:pt x="4314" y="1602"/>
                </a:lnTo>
                <a:lnTo>
                  <a:pt x="4316" y="1602"/>
                </a:lnTo>
                <a:lnTo>
                  <a:pt x="4316" y="1602"/>
                </a:lnTo>
                <a:lnTo>
                  <a:pt x="4316" y="1600"/>
                </a:lnTo>
                <a:lnTo>
                  <a:pt x="4318" y="1600"/>
                </a:lnTo>
                <a:lnTo>
                  <a:pt x="4318" y="1598"/>
                </a:lnTo>
                <a:lnTo>
                  <a:pt x="4318" y="1598"/>
                </a:lnTo>
                <a:lnTo>
                  <a:pt x="4318" y="1598"/>
                </a:lnTo>
                <a:lnTo>
                  <a:pt x="4316" y="1596"/>
                </a:lnTo>
                <a:lnTo>
                  <a:pt x="4314" y="1593"/>
                </a:lnTo>
                <a:lnTo>
                  <a:pt x="4314" y="1591"/>
                </a:lnTo>
                <a:lnTo>
                  <a:pt x="4314" y="1591"/>
                </a:lnTo>
                <a:lnTo>
                  <a:pt x="4312" y="1591"/>
                </a:lnTo>
                <a:lnTo>
                  <a:pt x="4312" y="1591"/>
                </a:lnTo>
                <a:lnTo>
                  <a:pt x="4312" y="1589"/>
                </a:lnTo>
                <a:lnTo>
                  <a:pt x="4312" y="1589"/>
                </a:lnTo>
                <a:lnTo>
                  <a:pt x="4312" y="1589"/>
                </a:lnTo>
                <a:lnTo>
                  <a:pt x="4310" y="1589"/>
                </a:lnTo>
                <a:lnTo>
                  <a:pt x="4312" y="1589"/>
                </a:lnTo>
                <a:lnTo>
                  <a:pt x="4312" y="1587"/>
                </a:lnTo>
                <a:lnTo>
                  <a:pt x="4312" y="1587"/>
                </a:lnTo>
                <a:lnTo>
                  <a:pt x="4310" y="1587"/>
                </a:lnTo>
                <a:lnTo>
                  <a:pt x="4310" y="1587"/>
                </a:lnTo>
                <a:lnTo>
                  <a:pt x="4308" y="1585"/>
                </a:lnTo>
                <a:lnTo>
                  <a:pt x="4308" y="1585"/>
                </a:lnTo>
                <a:lnTo>
                  <a:pt x="4308" y="1585"/>
                </a:lnTo>
                <a:lnTo>
                  <a:pt x="4308" y="1583"/>
                </a:lnTo>
                <a:lnTo>
                  <a:pt x="4308" y="1581"/>
                </a:lnTo>
                <a:lnTo>
                  <a:pt x="4306" y="1579"/>
                </a:lnTo>
                <a:lnTo>
                  <a:pt x="4304" y="1579"/>
                </a:lnTo>
                <a:lnTo>
                  <a:pt x="4304" y="1579"/>
                </a:lnTo>
                <a:lnTo>
                  <a:pt x="4306" y="1579"/>
                </a:lnTo>
                <a:lnTo>
                  <a:pt x="4306" y="1579"/>
                </a:lnTo>
                <a:lnTo>
                  <a:pt x="4310" y="1579"/>
                </a:lnTo>
                <a:lnTo>
                  <a:pt x="4310" y="1579"/>
                </a:lnTo>
                <a:lnTo>
                  <a:pt x="4310" y="1577"/>
                </a:lnTo>
                <a:lnTo>
                  <a:pt x="4310" y="1579"/>
                </a:lnTo>
                <a:lnTo>
                  <a:pt x="4312" y="1579"/>
                </a:lnTo>
                <a:lnTo>
                  <a:pt x="4312" y="1579"/>
                </a:lnTo>
                <a:lnTo>
                  <a:pt x="4314" y="1579"/>
                </a:lnTo>
                <a:lnTo>
                  <a:pt x="4314" y="1577"/>
                </a:lnTo>
                <a:lnTo>
                  <a:pt x="4314" y="1577"/>
                </a:lnTo>
                <a:lnTo>
                  <a:pt x="4314" y="1577"/>
                </a:lnTo>
                <a:lnTo>
                  <a:pt x="4312" y="1575"/>
                </a:lnTo>
                <a:lnTo>
                  <a:pt x="4310" y="1575"/>
                </a:lnTo>
                <a:lnTo>
                  <a:pt x="4310" y="1575"/>
                </a:lnTo>
                <a:lnTo>
                  <a:pt x="4310" y="1573"/>
                </a:lnTo>
                <a:lnTo>
                  <a:pt x="4310" y="1573"/>
                </a:lnTo>
                <a:lnTo>
                  <a:pt x="4310" y="1570"/>
                </a:lnTo>
                <a:lnTo>
                  <a:pt x="4312" y="1570"/>
                </a:lnTo>
                <a:lnTo>
                  <a:pt x="4312" y="1568"/>
                </a:lnTo>
                <a:lnTo>
                  <a:pt x="4312" y="1568"/>
                </a:lnTo>
                <a:lnTo>
                  <a:pt x="4314" y="1568"/>
                </a:lnTo>
                <a:lnTo>
                  <a:pt x="4316" y="1570"/>
                </a:lnTo>
                <a:lnTo>
                  <a:pt x="4316" y="1570"/>
                </a:lnTo>
                <a:lnTo>
                  <a:pt x="4318" y="1570"/>
                </a:lnTo>
                <a:lnTo>
                  <a:pt x="4321" y="1568"/>
                </a:lnTo>
                <a:lnTo>
                  <a:pt x="4323" y="1568"/>
                </a:lnTo>
                <a:lnTo>
                  <a:pt x="4325" y="1568"/>
                </a:lnTo>
                <a:lnTo>
                  <a:pt x="4325" y="1568"/>
                </a:lnTo>
                <a:lnTo>
                  <a:pt x="4325" y="1568"/>
                </a:lnTo>
                <a:lnTo>
                  <a:pt x="4327" y="1566"/>
                </a:lnTo>
                <a:lnTo>
                  <a:pt x="4325" y="1566"/>
                </a:lnTo>
                <a:lnTo>
                  <a:pt x="4323" y="1564"/>
                </a:lnTo>
                <a:lnTo>
                  <a:pt x="4321" y="1562"/>
                </a:lnTo>
                <a:lnTo>
                  <a:pt x="4321" y="1560"/>
                </a:lnTo>
                <a:lnTo>
                  <a:pt x="4323" y="1560"/>
                </a:lnTo>
                <a:lnTo>
                  <a:pt x="4323" y="1560"/>
                </a:lnTo>
                <a:lnTo>
                  <a:pt x="4325" y="1560"/>
                </a:lnTo>
                <a:lnTo>
                  <a:pt x="4327" y="1560"/>
                </a:lnTo>
                <a:lnTo>
                  <a:pt x="4331" y="1560"/>
                </a:lnTo>
                <a:lnTo>
                  <a:pt x="4333" y="1558"/>
                </a:lnTo>
                <a:lnTo>
                  <a:pt x="4335" y="1558"/>
                </a:lnTo>
                <a:lnTo>
                  <a:pt x="4335" y="1556"/>
                </a:lnTo>
                <a:lnTo>
                  <a:pt x="4335" y="1556"/>
                </a:lnTo>
                <a:lnTo>
                  <a:pt x="4335" y="1556"/>
                </a:lnTo>
                <a:lnTo>
                  <a:pt x="4335" y="1554"/>
                </a:lnTo>
                <a:lnTo>
                  <a:pt x="4335" y="1554"/>
                </a:lnTo>
                <a:lnTo>
                  <a:pt x="4335" y="1554"/>
                </a:lnTo>
                <a:lnTo>
                  <a:pt x="4333" y="1554"/>
                </a:lnTo>
                <a:lnTo>
                  <a:pt x="4331" y="1554"/>
                </a:lnTo>
                <a:lnTo>
                  <a:pt x="4331" y="1554"/>
                </a:lnTo>
                <a:lnTo>
                  <a:pt x="4327" y="1552"/>
                </a:lnTo>
                <a:lnTo>
                  <a:pt x="4327" y="1552"/>
                </a:lnTo>
                <a:lnTo>
                  <a:pt x="4325" y="1549"/>
                </a:lnTo>
                <a:lnTo>
                  <a:pt x="4325" y="1549"/>
                </a:lnTo>
                <a:lnTo>
                  <a:pt x="4325" y="1547"/>
                </a:lnTo>
                <a:lnTo>
                  <a:pt x="4323" y="1547"/>
                </a:lnTo>
                <a:lnTo>
                  <a:pt x="4321" y="1547"/>
                </a:lnTo>
                <a:lnTo>
                  <a:pt x="4321" y="1547"/>
                </a:lnTo>
                <a:lnTo>
                  <a:pt x="4318" y="1549"/>
                </a:lnTo>
                <a:lnTo>
                  <a:pt x="4318" y="1549"/>
                </a:lnTo>
                <a:lnTo>
                  <a:pt x="4316" y="1549"/>
                </a:lnTo>
                <a:lnTo>
                  <a:pt x="4316" y="1547"/>
                </a:lnTo>
                <a:lnTo>
                  <a:pt x="4316" y="1547"/>
                </a:lnTo>
                <a:lnTo>
                  <a:pt x="4318" y="1547"/>
                </a:lnTo>
                <a:lnTo>
                  <a:pt x="4318" y="1547"/>
                </a:lnTo>
                <a:lnTo>
                  <a:pt x="4318" y="1545"/>
                </a:lnTo>
                <a:lnTo>
                  <a:pt x="4316" y="1543"/>
                </a:lnTo>
                <a:lnTo>
                  <a:pt x="4316" y="1545"/>
                </a:lnTo>
                <a:lnTo>
                  <a:pt x="4314" y="1545"/>
                </a:lnTo>
                <a:lnTo>
                  <a:pt x="4310" y="1547"/>
                </a:lnTo>
                <a:lnTo>
                  <a:pt x="4312" y="1545"/>
                </a:lnTo>
                <a:lnTo>
                  <a:pt x="4312" y="1545"/>
                </a:lnTo>
                <a:lnTo>
                  <a:pt x="4312" y="1543"/>
                </a:lnTo>
                <a:lnTo>
                  <a:pt x="4312" y="1541"/>
                </a:lnTo>
                <a:lnTo>
                  <a:pt x="4312" y="1541"/>
                </a:lnTo>
                <a:lnTo>
                  <a:pt x="4312" y="1539"/>
                </a:lnTo>
                <a:lnTo>
                  <a:pt x="4312" y="1539"/>
                </a:lnTo>
                <a:lnTo>
                  <a:pt x="4312" y="1539"/>
                </a:lnTo>
                <a:lnTo>
                  <a:pt x="4312" y="1537"/>
                </a:lnTo>
                <a:lnTo>
                  <a:pt x="4310" y="1537"/>
                </a:lnTo>
                <a:lnTo>
                  <a:pt x="4308" y="1537"/>
                </a:lnTo>
                <a:lnTo>
                  <a:pt x="4308" y="1535"/>
                </a:lnTo>
                <a:lnTo>
                  <a:pt x="4306" y="1533"/>
                </a:lnTo>
                <a:lnTo>
                  <a:pt x="4306" y="1533"/>
                </a:lnTo>
                <a:lnTo>
                  <a:pt x="4306" y="1533"/>
                </a:lnTo>
                <a:lnTo>
                  <a:pt x="4306" y="1531"/>
                </a:lnTo>
                <a:lnTo>
                  <a:pt x="4304" y="1531"/>
                </a:lnTo>
                <a:lnTo>
                  <a:pt x="4304" y="1533"/>
                </a:lnTo>
                <a:lnTo>
                  <a:pt x="4304" y="1533"/>
                </a:lnTo>
                <a:lnTo>
                  <a:pt x="4302" y="1535"/>
                </a:lnTo>
                <a:lnTo>
                  <a:pt x="4300" y="1537"/>
                </a:lnTo>
                <a:lnTo>
                  <a:pt x="4300" y="1537"/>
                </a:lnTo>
                <a:lnTo>
                  <a:pt x="4300" y="1535"/>
                </a:lnTo>
                <a:lnTo>
                  <a:pt x="4300" y="1535"/>
                </a:lnTo>
                <a:lnTo>
                  <a:pt x="4300" y="1533"/>
                </a:lnTo>
                <a:lnTo>
                  <a:pt x="4300" y="1531"/>
                </a:lnTo>
                <a:lnTo>
                  <a:pt x="4300" y="1531"/>
                </a:lnTo>
                <a:lnTo>
                  <a:pt x="4300" y="1531"/>
                </a:lnTo>
                <a:lnTo>
                  <a:pt x="4295" y="1537"/>
                </a:lnTo>
                <a:lnTo>
                  <a:pt x="4295" y="1537"/>
                </a:lnTo>
                <a:lnTo>
                  <a:pt x="4291" y="1543"/>
                </a:lnTo>
                <a:lnTo>
                  <a:pt x="4289" y="1545"/>
                </a:lnTo>
                <a:lnTo>
                  <a:pt x="4289" y="1547"/>
                </a:lnTo>
                <a:lnTo>
                  <a:pt x="4287" y="1549"/>
                </a:lnTo>
                <a:lnTo>
                  <a:pt x="4287" y="1549"/>
                </a:lnTo>
                <a:lnTo>
                  <a:pt x="4285" y="1552"/>
                </a:lnTo>
                <a:lnTo>
                  <a:pt x="4285" y="1552"/>
                </a:lnTo>
                <a:lnTo>
                  <a:pt x="4283" y="1552"/>
                </a:lnTo>
                <a:lnTo>
                  <a:pt x="4283" y="1552"/>
                </a:lnTo>
                <a:lnTo>
                  <a:pt x="4283" y="1552"/>
                </a:lnTo>
                <a:lnTo>
                  <a:pt x="4283" y="1552"/>
                </a:lnTo>
                <a:lnTo>
                  <a:pt x="4281" y="1554"/>
                </a:lnTo>
                <a:lnTo>
                  <a:pt x="4281" y="1554"/>
                </a:lnTo>
                <a:lnTo>
                  <a:pt x="4281" y="1556"/>
                </a:lnTo>
                <a:lnTo>
                  <a:pt x="4283" y="1556"/>
                </a:lnTo>
                <a:lnTo>
                  <a:pt x="4283" y="1558"/>
                </a:lnTo>
                <a:lnTo>
                  <a:pt x="4281" y="1558"/>
                </a:lnTo>
                <a:lnTo>
                  <a:pt x="4281" y="1560"/>
                </a:lnTo>
                <a:lnTo>
                  <a:pt x="4279" y="1560"/>
                </a:lnTo>
                <a:lnTo>
                  <a:pt x="4277" y="1560"/>
                </a:lnTo>
                <a:lnTo>
                  <a:pt x="4274" y="1560"/>
                </a:lnTo>
                <a:lnTo>
                  <a:pt x="4274" y="1560"/>
                </a:lnTo>
                <a:lnTo>
                  <a:pt x="4274" y="1560"/>
                </a:lnTo>
                <a:lnTo>
                  <a:pt x="4274" y="1560"/>
                </a:lnTo>
                <a:lnTo>
                  <a:pt x="4272" y="1560"/>
                </a:lnTo>
                <a:lnTo>
                  <a:pt x="4270" y="1562"/>
                </a:lnTo>
                <a:lnTo>
                  <a:pt x="4268" y="1562"/>
                </a:lnTo>
                <a:lnTo>
                  <a:pt x="4268" y="1564"/>
                </a:lnTo>
                <a:lnTo>
                  <a:pt x="4266" y="1564"/>
                </a:lnTo>
                <a:lnTo>
                  <a:pt x="4264" y="1564"/>
                </a:lnTo>
                <a:lnTo>
                  <a:pt x="4262" y="1566"/>
                </a:lnTo>
                <a:lnTo>
                  <a:pt x="4260" y="1564"/>
                </a:lnTo>
                <a:lnTo>
                  <a:pt x="4260" y="1566"/>
                </a:lnTo>
                <a:lnTo>
                  <a:pt x="4260" y="1566"/>
                </a:lnTo>
                <a:lnTo>
                  <a:pt x="4260" y="1566"/>
                </a:lnTo>
                <a:lnTo>
                  <a:pt x="4260" y="1568"/>
                </a:lnTo>
                <a:lnTo>
                  <a:pt x="4258" y="1570"/>
                </a:lnTo>
                <a:lnTo>
                  <a:pt x="4258" y="1570"/>
                </a:lnTo>
                <a:lnTo>
                  <a:pt x="4256" y="1575"/>
                </a:lnTo>
                <a:lnTo>
                  <a:pt x="4251" y="1577"/>
                </a:lnTo>
                <a:lnTo>
                  <a:pt x="4249" y="1581"/>
                </a:lnTo>
                <a:lnTo>
                  <a:pt x="4247" y="1583"/>
                </a:lnTo>
                <a:lnTo>
                  <a:pt x="4245" y="1585"/>
                </a:lnTo>
                <a:lnTo>
                  <a:pt x="4245" y="1585"/>
                </a:lnTo>
                <a:lnTo>
                  <a:pt x="4243" y="1587"/>
                </a:lnTo>
                <a:lnTo>
                  <a:pt x="4241" y="1587"/>
                </a:lnTo>
                <a:lnTo>
                  <a:pt x="4233" y="1589"/>
                </a:lnTo>
                <a:lnTo>
                  <a:pt x="4226" y="1589"/>
                </a:lnTo>
                <a:lnTo>
                  <a:pt x="4224" y="1591"/>
                </a:lnTo>
                <a:lnTo>
                  <a:pt x="4224" y="1591"/>
                </a:lnTo>
                <a:lnTo>
                  <a:pt x="4222" y="1593"/>
                </a:lnTo>
                <a:lnTo>
                  <a:pt x="4222" y="1596"/>
                </a:lnTo>
                <a:lnTo>
                  <a:pt x="4222" y="1596"/>
                </a:lnTo>
                <a:lnTo>
                  <a:pt x="4222" y="1598"/>
                </a:lnTo>
                <a:lnTo>
                  <a:pt x="4222" y="1598"/>
                </a:lnTo>
                <a:lnTo>
                  <a:pt x="4220" y="1598"/>
                </a:lnTo>
                <a:lnTo>
                  <a:pt x="4220" y="1598"/>
                </a:lnTo>
                <a:lnTo>
                  <a:pt x="4220" y="1596"/>
                </a:lnTo>
                <a:lnTo>
                  <a:pt x="4218" y="1598"/>
                </a:lnTo>
                <a:lnTo>
                  <a:pt x="4218" y="1598"/>
                </a:lnTo>
                <a:lnTo>
                  <a:pt x="4218" y="1600"/>
                </a:lnTo>
                <a:lnTo>
                  <a:pt x="4220" y="1600"/>
                </a:lnTo>
                <a:lnTo>
                  <a:pt x="4220" y="1602"/>
                </a:lnTo>
                <a:lnTo>
                  <a:pt x="4218" y="1602"/>
                </a:lnTo>
                <a:lnTo>
                  <a:pt x="4218" y="1604"/>
                </a:lnTo>
                <a:lnTo>
                  <a:pt x="4218" y="1606"/>
                </a:lnTo>
                <a:lnTo>
                  <a:pt x="4218" y="1606"/>
                </a:lnTo>
                <a:lnTo>
                  <a:pt x="4216" y="1608"/>
                </a:lnTo>
                <a:lnTo>
                  <a:pt x="4216" y="1608"/>
                </a:lnTo>
                <a:lnTo>
                  <a:pt x="4216" y="1610"/>
                </a:lnTo>
                <a:lnTo>
                  <a:pt x="4218" y="1610"/>
                </a:lnTo>
                <a:lnTo>
                  <a:pt x="4220" y="1610"/>
                </a:lnTo>
                <a:lnTo>
                  <a:pt x="4218" y="1610"/>
                </a:lnTo>
                <a:lnTo>
                  <a:pt x="4218" y="1610"/>
                </a:lnTo>
                <a:lnTo>
                  <a:pt x="4216" y="1610"/>
                </a:lnTo>
                <a:lnTo>
                  <a:pt x="4214" y="1608"/>
                </a:lnTo>
                <a:lnTo>
                  <a:pt x="4214" y="1610"/>
                </a:lnTo>
                <a:lnTo>
                  <a:pt x="4212" y="1608"/>
                </a:lnTo>
                <a:lnTo>
                  <a:pt x="4207" y="1606"/>
                </a:lnTo>
                <a:lnTo>
                  <a:pt x="4207" y="1606"/>
                </a:lnTo>
                <a:lnTo>
                  <a:pt x="4205" y="1606"/>
                </a:lnTo>
                <a:lnTo>
                  <a:pt x="4205" y="1606"/>
                </a:lnTo>
                <a:lnTo>
                  <a:pt x="4203" y="1606"/>
                </a:lnTo>
                <a:lnTo>
                  <a:pt x="4201" y="1606"/>
                </a:lnTo>
                <a:lnTo>
                  <a:pt x="4199" y="1606"/>
                </a:lnTo>
                <a:lnTo>
                  <a:pt x="4197" y="1604"/>
                </a:lnTo>
                <a:lnTo>
                  <a:pt x="4197" y="1604"/>
                </a:lnTo>
                <a:lnTo>
                  <a:pt x="4197" y="1602"/>
                </a:lnTo>
                <a:lnTo>
                  <a:pt x="4193" y="1604"/>
                </a:lnTo>
                <a:lnTo>
                  <a:pt x="4191" y="1604"/>
                </a:lnTo>
                <a:lnTo>
                  <a:pt x="4191" y="1606"/>
                </a:lnTo>
                <a:lnTo>
                  <a:pt x="4189" y="1608"/>
                </a:lnTo>
                <a:lnTo>
                  <a:pt x="4189" y="1610"/>
                </a:lnTo>
                <a:lnTo>
                  <a:pt x="4189" y="1610"/>
                </a:lnTo>
                <a:lnTo>
                  <a:pt x="4186" y="1612"/>
                </a:lnTo>
                <a:lnTo>
                  <a:pt x="4189" y="1612"/>
                </a:lnTo>
                <a:lnTo>
                  <a:pt x="4189" y="1612"/>
                </a:lnTo>
                <a:lnTo>
                  <a:pt x="4189" y="1612"/>
                </a:lnTo>
                <a:lnTo>
                  <a:pt x="4189" y="1614"/>
                </a:lnTo>
                <a:lnTo>
                  <a:pt x="4186" y="1614"/>
                </a:lnTo>
                <a:close/>
                <a:moveTo>
                  <a:pt x="4113" y="1610"/>
                </a:moveTo>
                <a:lnTo>
                  <a:pt x="4111" y="1610"/>
                </a:lnTo>
                <a:lnTo>
                  <a:pt x="4111" y="1610"/>
                </a:lnTo>
                <a:lnTo>
                  <a:pt x="4109" y="1612"/>
                </a:lnTo>
                <a:lnTo>
                  <a:pt x="4111" y="1612"/>
                </a:lnTo>
                <a:lnTo>
                  <a:pt x="4113" y="1612"/>
                </a:lnTo>
                <a:lnTo>
                  <a:pt x="4115" y="1612"/>
                </a:lnTo>
                <a:lnTo>
                  <a:pt x="4113" y="1610"/>
                </a:lnTo>
                <a:lnTo>
                  <a:pt x="4113" y="1610"/>
                </a:lnTo>
                <a:close/>
                <a:moveTo>
                  <a:pt x="4161" y="1480"/>
                </a:moveTo>
                <a:lnTo>
                  <a:pt x="4161" y="1480"/>
                </a:lnTo>
                <a:lnTo>
                  <a:pt x="4159" y="1480"/>
                </a:lnTo>
                <a:lnTo>
                  <a:pt x="4159" y="1482"/>
                </a:lnTo>
                <a:lnTo>
                  <a:pt x="4159" y="1482"/>
                </a:lnTo>
                <a:lnTo>
                  <a:pt x="4161" y="1482"/>
                </a:lnTo>
                <a:lnTo>
                  <a:pt x="4161" y="1480"/>
                </a:lnTo>
                <a:close/>
                <a:moveTo>
                  <a:pt x="4138" y="1782"/>
                </a:moveTo>
                <a:lnTo>
                  <a:pt x="4138" y="1782"/>
                </a:lnTo>
                <a:lnTo>
                  <a:pt x="4138" y="1782"/>
                </a:lnTo>
                <a:lnTo>
                  <a:pt x="4138" y="1782"/>
                </a:lnTo>
                <a:lnTo>
                  <a:pt x="4138" y="1782"/>
                </a:lnTo>
                <a:lnTo>
                  <a:pt x="4138" y="1784"/>
                </a:lnTo>
                <a:lnTo>
                  <a:pt x="4140" y="1782"/>
                </a:lnTo>
                <a:lnTo>
                  <a:pt x="4138" y="1782"/>
                </a:lnTo>
                <a:lnTo>
                  <a:pt x="4138" y="1782"/>
                </a:lnTo>
                <a:close/>
                <a:moveTo>
                  <a:pt x="4155" y="1673"/>
                </a:moveTo>
                <a:lnTo>
                  <a:pt x="4155" y="1673"/>
                </a:lnTo>
                <a:lnTo>
                  <a:pt x="4155" y="1675"/>
                </a:lnTo>
                <a:lnTo>
                  <a:pt x="4155" y="1675"/>
                </a:lnTo>
                <a:lnTo>
                  <a:pt x="4157" y="1675"/>
                </a:lnTo>
                <a:lnTo>
                  <a:pt x="4157" y="1673"/>
                </a:lnTo>
                <a:lnTo>
                  <a:pt x="4155" y="1673"/>
                </a:lnTo>
                <a:lnTo>
                  <a:pt x="4155" y="1673"/>
                </a:lnTo>
                <a:lnTo>
                  <a:pt x="4155" y="1673"/>
                </a:lnTo>
                <a:close/>
                <a:moveTo>
                  <a:pt x="4247" y="1751"/>
                </a:moveTo>
                <a:lnTo>
                  <a:pt x="4249" y="1751"/>
                </a:lnTo>
                <a:lnTo>
                  <a:pt x="4256" y="1753"/>
                </a:lnTo>
                <a:lnTo>
                  <a:pt x="4258" y="1755"/>
                </a:lnTo>
                <a:lnTo>
                  <a:pt x="4262" y="1755"/>
                </a:lnTo>
                <a:lnTo>
                  <a:pt x="4264" y="1755"/>
                </a:lnTo>
                <a:lnTo>
                  <a:pt x="4264" y="1755"/>
                </a:lnTo>
                <a:lnTo>
                  <a:pt x="4264" y="1757"/>
                </a:lnTo>
                <a:lnTo>
                  <a:pt x="4266" y="1757"/>
                </a:lnTo>
                <a:lnTo>
                  <a:pt x="4268" y="1757"/>
                </a:lnTo>
                <a:lnTo>
                  <a:pt x="4268" y="1757"/>
                </a:lnTo>
                <a:lnTo>
                  <a:pt x="4268" y="1757"/>
                </a:lnTo>
                <a:lnTo>
                  <a:pt x="4266" y="1755"/>
                </a:lnTo>
                <a:lnTo>
                  <a:pt x="4266" y="1755"/>
                </a:lnTo>
                <a:lnTo>
                  <a:pt x="4264" y="1753"/>
                </a:lnTo>
                <a:lnTo>
                  <a:pt x="4264" y="1751"/>
                </a:lnTo>
                <a:lnTo>
                  <a:pt x="4264" y="1751"/>
                </a:lnTo>
                <a:lnTo>
                  <a:pt x="4266" y="1747"/>
                </a:lnTo>
                <a:lnTo>
                  <a:pt x="4266" y="1744"/>
                </a:lnTo>
                <a:lnTo>
                  <a:pt x="4266" y="1742"/>
                </a:lnTo>
                <a:lnTo>
                  <a:pt x="4264" y="1742"/>
                </a:lnTo>
                <a:lnTo>
                  <a:pt x="4260" y="1740"/>
                </a:lnTo>
                <a:lnTo>
                  <a:pt x="4260" y="1740"/>
                </a:lnTo>
                <a:lnTo>
                  <a:pt x="4258" y="1742"/>
                </a:lnTo>
                <a:lnTo>
                  <a:pt x="4256" y="1742"/>
                </a:lnTo>
                <a:lnTo>
                  <a:pt x="4251" y="1742"/>
                </a:lnTo>
                <a:lnTo>
                  <a:pt x="4249" y="1742"/>
                </a:lnTo>
                <a:lnTo>
                  <a:pt x="4245" y="1740"/>
                </a:lnTo>
                <a:lnTo>
                  <a:pt x="4241" y="1740"/>
                </a:lnTo>
                <a:lnTo>
                  <a:pt x="4241" y="1738"/>
                </a:lnTo>
                <a:lnTo>
                  <a:pt x="4241" y="1736"/>
                </a:lnTo>
                <a:lnTo>
                  <a:pt x="4241" y="1736"/>
                </a:lnTo>
                <a:lnTo>
                  <a:pt x="4239" y="1734"/>
                </a:lnTo>
                <a:lnTo>
                  <a:pt x="4239" y="1734"/>
                </a:lnTo>
                <a:lnTo>
                  <a:pt x="4239" y="1732"/>
                </a:lnTo>
                <a:lnTo>
                  <a:pt x="4239" y="1730"/>
                </a:lnTo>
                <a:lnTo>
                  <a:pt x="4237" y="1730"/>
                </a:lnTo>
                <a:lnTo>
                  <a:pt x="4235" y="1730"/>
                </a:lnTo>
                <a:lnTo>
                  <a:pt x="4233" y="1730"/>
                </a:lnTo>
                <a:lnTo>
                  <a:pt x="4233" y="1730"/>
                </a:lnTo>
                <a:lnTo>
                  <a:pt x="4230" y="1730"/>
                </a:lnTo>
                <a:lnTo>
                  <a:pt x="4226" y="1728"/>
                </a:lnTo>
                <a:lnTo>
                  <a:pt x="4226" y="1728"/>
                </a:lnTo>
                <a:lnTo>
                  <a:pt x="4224" y="1728"/>
                </a:lnTo>
                <a:lnTo>
                  <a:pt x="4224" y="1728"/>
                </a:lnTo>
                <a:lnTo>
                  <a:pt x="4222" y="1728"/>
                </a:lnTo>
                <a:lnTo>
                  <a:pt x="4222" y="1728"/>
                </a:lnTo>
                <a:lnTo>
                  <a:pt x="4220" y="1728"/>
                </a:lnTo>
                <a:lnTo>
                  <a:pt x="4218" y="1728"/>
                </a:lnTo>
                <a:lnTo>
                  <a:pt x="4218" y="1728"/>
                </a:lnTo>
                <a:lnTo>
                  <a:pt x="4216" y="1723"/>
                </a:lnTo>
                <a:lnTo>
                  <a:pt x="4216" y="1723"/>
                </a:lnTo>
                <a:lnTo>
                  <a:pt x="4214" y="1723"/>
                </a:lnTo>
                <a:lnTo>
                  <a:pt x="4214" y="1723"/>
                </a:lnTo>
                <a:lnTo>
                  <a:pt x="4212" y="1723"/>
                </a:lnTo>
                <a:lnTo>
                  <a:pt x="4212" y="1726"/>
                </a:lnTo>
                <a:lnTo>
                  <a:pt x="4212" y="1726"/>
                </a:lnTo>
                <a:lnTo>
                  <a:pt x="4209" y="1728"/>
                </a:lnTo>
                <a:lnTo>
                  <a:pt x="4209" y="1730"/>
                </a:lnTo>
                <a:lnTo>
                  <a:pt x="4209" y="1730"/>
                </a:lnTo>
                <a:lnTo>
                  <a:pt x="4207" y="1732"/>
                </a:lnTo>
                <a:lnTo>
                  <a:pt x="4207" y="1732"/>
                </a:lnTo>
                <a:lnTo>
                  <a:pt x="4205" y="1732"/>
                </a:lnTo>
                <a:lnTo>
                  <a:pt x="4205" y="1730"/>
                </a:lnTo>
                <a:lnTo>
                  <a:pt x="4203" y="1730"/>
                </a:lnTo>
                <a:lnTo>
                  <a:pt x="4203" y="1730"/>
                </a:lnTo>
                <a:lnTo>
                  <a:pt x="4201" y="1730"/>
                </a:lnTo>
                <a:lnTo>
                  <a:pt x="4199" y="1730"/>
                </a:lnTo>
                <a:lnTo>
                  <a:pt x="4195" y="1730"/>
                </a:lnTo>
                <a:lnTo>
                  <a:pt x="4195" y="1730"/>
                </a:lnTo>
                <a:lnTo>
                  <a:pt x="4193" y="1730"/>
                </a:lnTo>
                <a:lnTo>
                  <a:pt x="4191" y="1730"/>
                </a:lnTo>
                <a:lnTo>
                  <a:pt x="4186" y="1730"/>
                </a:lnTo>
                <a:lnTo>
                  <a:pt x="4184" y="1730"/>
                </a:lnTo>
                <a:lnTo>
                  <a:pt x="4184" y="1730"/>
                </a:lnTo>
                <a:lnTo>
                  <a:pt x="4182" y="1730"/>
                </a:lnTo>
                <a:lnTo>
                  <a:pt x="4180" y="1728"/>
                </a:lnTo>
                <a:lnTo>
                  <a:pt x="4180" y="1726"/>
                </a:lnTo>
                <a:lnTo>
                  <a:pt x="4180" y="1723"/>
                </a:lnTo>
                <a:lnTo>
                  <a:pt x="4178" y="1723"/>
                </a:lnTo>
                <a:lnTo>
                  <a:pt x="4178" y="1721"/>
                </a:lnTo>
                <a:lnTo>
                  <a:pt x="4176" y="1721"/>
                </a:lnTo>
                <a:lnTo>
                  <a:pt x="4176" y="1721"/>
                </a:lnTo>
                <a:lnTo>
                  <a:pt x="4176" y="1721"/>
                </a:lnTo>
                <a:lnTo>
                  <a:pt x="4174" y="1721"/>
                </a:lnTo>
                <a:lnTo>
                  <a:pt x="4172" y="1721"/>
                </a:lnTo>
                <a:lnTo>
                  <a:pt x="4170" y="1721"/>
                </a:lnTo>
                <a:lnTo>
                  <a:pt x="4170" y="1721"/>
                </a:lnTo>
                <a:lnTo>
                  <a:pt x="4168" y="1721"/>
                </a:lnTo>
                <a:lnTo>
                  <a:pt x="4165" y="1719"/>
                </a:lnTo>
                <a:lnTo>
                  <a:pt x="4165" y="1719"/>
                </a:lnTo>
                <a:lnTo>
                  <a:pt x="4163" y="1717"/>
                </a:lnTo>
                <a:lnTo>
                  <a:pt x="4163" y="1717"/>
                </a:lnTo>
                <a:lnTo>
                  <a:pt x="4159" y="1717"/>
                </a:lnTo>
                <a:lnTo>
                  <a:pt x="4159" y="1715"/>
                </a:lnTo>
                <a:lnTo>
                  <a:pt x="4157" y="1717"/>
                </a:lnTo>
                <a:lnTo>
                  <a:pt x="4157" y="1719"/>
                </a:lnTo>
                <a:lnTo>
                  <a:pt x="4157" y="1719"/>
                </a:lnTo>
                <a:lnTo>
                  <a:pt x="4155" y="1719"/>
                </a:lnTo>
                <a:lnTo>
                  <a:pt x="4153" y="1717"/>
                </a:lnTo>
                <a:lnTo>
                  <a:pt x="4151" y="1717"/>
                </a:lnTo>
                <a:lnTo>
                  <a:pt x="4151" y="1717"/>
                </a:lnTo>
                <a:lnTo>
                  <a:pt x="4149" y="1717"/>
                </a:lnTo>
                <a:lnTo>
                  <a:pt x="4147" y="1717"/>
                </a:lnTo>
                <a:lnTo>
                  <a:pt x="4144" y="1715"/>
                </a:lnTo>
                <a:lnTo>
                  <a:pt x="4144" y="1717"/>
                </a:lnTo>
                <a:lnTo>
                  <a:pt x="4142" y="1717"/>
                </a:lnTo>
                <a:lnTo>
                  <a:pt x="4142" y="1719"/>
                </a:lnTo>
                <a:lnTo>
                  <a:pt x="4140" y="1723"/>
                </a:lnTo>
                <a:lnTo>
                  <a:pt x="4140" y="1723"/>
                </a:lnTo>
                <a:lnTo>
                  <a:pt x="4138" y="1726"/>
                </a:lnTo>
                <a:lnTo>
                  <a:pt x="4138" y="1723"/>
                </a:lnTo>
                <a:lnTo>
                  <a:pt x="4138" y="1726"/>
                </a:lnTo>
                <a:lnTo>
                  <a:pt x="4138" y="1728"/>
                </a:lnTo>
                <a:lnTo>
                  <a:pt x="4136" y="1728"/>
                </a:lnTo>
                <a:lnTo>
                  <a:pt x="4136" y="1730"/>
                </a:lnTo>
                <a:lnTo>
                  <a:pt x="4134" y="1728"/>
                </a:lnTo>
                <a:lnTo>
                  <a:pt x="4134" y="1728"/>
                </a:lnTo>
                <a:lnTo>
                  <a:pt x="4134" y="1728"/>
                </a:lnTo>
                <a:lnTo>
                  <a:pt x="4134" y="1728"/>
                </a:lnTo>
                <a:lnTo>
                  <a:pt x="4132" y="1728"/>
                </a:lnTo>
                <a:lnTo>
                  <a:pt x="4132" y="1728"/>
                </a:lnTo>
                <a:lnTo>
                  <a:pt x="4132" y="1730"/>
                </a:lnTo>
                <a:lnTo>
                  <a:pt x="4134" y="1730"/>
                </a:lnTo>
                <a:lnTo>
                  <a:pt x="4134" y="1730"/>
                </a:lnTo>
                <a:lnTo>
                  <a:pt x="4134" y="1730"/>
                </a:lnTo>
                <a:lnTo>
                  <a:pt x="4136" y="1730"/>
                </a:lnTo>
                <a:lnTo>
                  <a:pt x="4138" y="1730"/>
                </a:lnTo>
                <a:lnTo>
                  <a:pt x="4140" y="1730"/>
                </a:lnTo>
                <a:lnTo>
                  <a:pt x="4140" y="1730"/>
                </a:lnTo>
                <a:lnTo>
                  <a:pt x="4142" y="1730"/>
                </a:lnTo>
                <a:lnTo>
                  <a:pt x="4147" y="1730"/>
                </a:lnTo>
                <a:lnTo>
                  <a:pt x="4151" y="1732"/>
                </a:lnTo>
                <a:lnTo>
                  <a:pt x="4151" y="1734"/>
                </a:lnTo>
                <a:lnTo>
                  <a:pt x="4151" y="1734"/>
                </a:lnTo>
                <a:lnTo>
                  <a:pt x="4149" y="1736"/>
                </a:lnTo>
                <a:lnTo>
                  <a:pt x="4149" y="1736"/>
                </a:lnTo>
                <a:lnTo>
                  <a:pt x="4151" y="1738"/>
                </a:lnTo>
                <a:lnTo>
                  <a:pt x="4151" y="1738"/>
                </a:lnTo>
                <a:lnTo>
                  <a:pt x="4153" y="1738"/>
                </a:lnTo>
                <a:lnTo>
                  <a:pt x="4159" y="1738"/>
                </a:lnTo>
                <a:lnTo>
                  <a:pt x="4161" y="1738"/>
                </a:lnTo>
                <a:lnTo>
                  <a:pt x="4165" y="1740"/>
                </a:lnTo>
                <a:lnTo>
                  <a:pt x="4165" y="1740"/>
                </a:lnTo>
                <a:lnTo>
                  <a:pt x="4168" y="1740"/>
                </a:lnTo>
                <a:lnTo>
                  <a:pt x="4170" y="1742"/>
                </a:lnTo>
                <a:lnTo>
                  <a:pt x="4172" y="1742"/>
                </a:lnTo>
                <a:lnTo>
                  <a:pt x="4176" y="1742"/>
                </a:lnTo>
                <a:lnTo>
                  <a:pt x="4178" y="1742"/>
                </a:lnTo>
                <a:lnTo>
                  <a:pt x="4178" y="1742"/>
                </a:lnTo>
                <a:lnTo>
                  <a:pt x="4180" y="1742"/>
                </a:lnTo>
                <a:lnTo>
                  <a:pt x="4180" y="1742"/>
                </a:lnTo>
                <a:lnTo>
                  <a:pt x="4182" y="1742"/>
                </a:lnTo>
                <a:lnTo>
                  <a:pt x="4184" y="1742"/>
                </a:lnTo>
                <a:lnTo>
                  <a:pt x="4186" y="1742"/>
                </a:lnTo>
                <a:lnTo>
                  <a:pt x="4191" y="1742"/>
                </a:lnTo>
                <a:lnTo>
                  <a:pt x="4191" y="1742"/>
                </a:lnTo>
                <a:lnTo>
                  <a:pt x="4199" y="1744"/>
                </a:lnTo>
                <a:lnTo>
                  <a:pt x="4201" y="1744"/>
                </a:lnTo>
                <a:lnTo>
                  <a:pt x="4209" y="1749"/>
                </a:lnTo>
                <a:lnTo>
                  <a:pt x="4214" y="1749"/>
                </a:lnTo>
                <a:lnTo>
                  <a:pt x="4216" y="1751"/>
                </a:lnTo>
                <a:lnTo>
                  <a:pt x="4220" y="1751"/>
                </a:lnTo>
                <a:lnTo>
                  <a:pt x="4224" y="1751"/>
                </a:lnTo>
                <a:lnTo>
                  <a:pt x="4233" y="1751"/>
                </a:lnTo>
                <a:lnTo>
                  <a:pt x="4235" y="1751"/>
                </a:lnTo>
                <a:lnTo>
                  <a:pt x="4239" y="1753"/>
                </a:lnTo>
                <a:lnTo>
                  <a:pt x="4241" y="1753"/>
                </a:lnTo>
                <a:lnTo>
                  <a:pt x="4241" y="1753"/>
                </a:lnTo>
                <a:lnTo>
                  <a:pt x="4243" y="1751"/>
                </a:lnTo>
                <a:lnTo>
                  <a:pt x="4245" y="1751"/>
                </a:lnTo>
                <a:lnTo>
                  <a:pt x="4247" y="1751"/>
                </a:lnTo>
                <a:close/>
                <a:moveTo>
                  <a:pt x="4029" y="1461"/>
                </a:moveTo>
                <a:lnTo>
                  <a:pt x="4027" y="1459"/>
                </a:lnTo>
                <a:lnTo>
                  <a:pt x="4027" y="1463"/>
                </a:lnTo>
                <a:lnTo>
                  <a:pt x="4029" y="1463"/>
                </a:lnTo>
                <a:lnTo>
                  <a:pt x="4029" y="1463"/>
                </a:lnTo>
                <a:lnTo>
                  <a:pt x="4029" y="1461"/>
                </a:lnTo>
                <a:lnTo>
                  <a:pt x="4029" y="1461"/>
                </a:lnTo>
                <a:close/>
                <a:moveTo>
                  <a:pt x="4044" y="1522"/>
                </a:moveTo>
                <a:lnTo>
                  <a:pt x="4042" y="1522"/>
                </a:lnTo>
                <a:lnTo>
                  <a:pt x="4042" y="1522"/>
                </a:lnTo>
                <a:lnTo>
                  <a:pt x="4042" y="1522"/>
                </a:lnTo>
                <a:lnTo>
                  <a:pt x="4044" y="1524"/>
                </a:lnTo>
                <a:lnTo>
                  <a:pt x="4044" y="1524"/>
                </a:lnTo>
                <a:lnTo>
                  <a:pt x="4044" y="1522"/>
                </a:lnTo>
                <a:close/>
                <a:moveTo>
                  <a:pt x="4050" y="1537"/>
                </a:moveTo>
                <a:lnTo>
                  <a:pt x="4052" y="1537"/>
                </a:lnTo>
                <a:lnTo>
                  <a:pt x="4052" y="1537"/>
                </a:lnTo>
                <a:lnTo>
                  <a:pt x="4052" y="1537"/>
                </a:lnTo>
                <a:lnTo>
                  <a:pt x="4052" y="1535"/>
                </a:lnTo>
                <a:lnTo>
                  <a:pt x="4050" y="1537"/>
                </a:lnTo>
                <a:close/>
                <a:moveTo>
                  <a:pt x="4036" y="1516"/>
                </a:moveTo>
                <a:lnTo>
                  <a:pt x="4036" y="1514"/>
                </a:lnTo>
                <a:lnTo>
                  <a:pt x="4036" y="1518"/>
                </a:lnTo>
                <a:lnTo>
                  <a:pt x="4036" y="1518"/>
                </a:lnTo>
                <a:lnTo>
                  <a:pt x="4036" y="1516"/>
                </a:lnTo>
                <a:close/>
                <a:moveTo>
                  <a:pt x="4075" y="1587"/>
                </a:moveTo>
                <a:lnTo>
                  <a:pt x="4075" y="1587"/>
                </a:lnTo>
                <a:lnTo>
                  <a:pt x="4075" y="1587"/>
                </a:lnTo>
                <a:lnTo>
                  <a:pt x="4075" y="1587"/>
                </a:lnTo>
                <a:lnTo>
                  <a:pt x="4075" y="1589"/>
                </a:lnTo>
                <a:lnTo>
                  <a:pt x="4075" y="1587"/>
                </a:lnTo>
                <a:lnTo>
                  <a:pt x="4075" y="1587"/>
                </a:lnTo>
                <a:close/>
                <a:moveTo>
                  <a:pt x="4052" y="1539"/>
                </a:moveTo>
                <a:lnTo>
                  <a:pt x="4052" y="1541"/>
                </a:lnTo>
                <a:lnTo>
                  <a:pt x="4052" y="1541"/>
                </a:lnTo>
                <a:lnTo>
                  <a:pt x="4052" y="1541"/>
                </a:lnTo>
                <a:lnTo>
                  <a:pt x="4054" y="1541"/>
                </a:lnTo>
                <a:lnTo>
                  <a:pt x="4054" y="1541"/>
                </a:lnTo>
                <a:lnTo>
                  <a:pt x="4054" y="1541"/>
                </a:lnTo>
                <a:lnTo>
                  <a:pt x="4054" y="1539"/>
                </a:lnTo>
                <a:lnTo>
                  <a:pt x="4054" y="1539"/>
                </a:lnTo>
                <a:lnTo>
                  <a:pt x="4054" y="1539"/>
                </a:lnTo>
                <a:lnTo>
                  <a:pt x="4052" y="1539"/>
                </a:lnTo>
                <a:lnTo>
                  <a:pt x="4052" y="1539"/>
                </a:lnTo>
                <a:lnTo>
                  <a:pt x="4052" y="1539"/>
                </a:lnTo>
                <a:lnTo>
                  <a:pt x="4052" y="1539"/>
                </a:lnTo>
                <a:close/>
                <a:moveTo>
                  <a:pt x="4061" y="1554"/>
                </a:moveTo>
                <a:lnTo>
                  <a:pt x="4061" y="1554"/>
                </a:lnTo>
                <a:lnTo>
                  <a:pt x="4061" y="1552"/>
                </a:lnTo>
                <a:lnTo>
                  <a:pt x="4059" y="1554"/>
                </a:lnTo>
                <a:lnTo>
                  <a:pt x="4059" y="1556"/>
                </a:lnTo>
                <a:lnTo>
                  <a:pt x="4061" y="1556"/>
                </a:lnTo>
                <a:lnTo>
                  <a:pt x="4061" y="1556"/>
                </a:lnTo>
                <a:lnTo>
                  <a:pt x="4061" y="1554"/>
                </a:lnTo>
                <a:close/>
                <a:moveTo>
                  <a:pt x="4029" y="1474"/>
                </a:moveTo>
                <a:lnTo>
                  <a:pt x="4029" y="1474"/>
                </a:lnTo>
                <a:lnTo>
                  <a:pt x="4029" y="1474"/>
                </a:lnTo>
                <a:lnTo>
                  <a:pt x="4031" y="1474"/>
                </a:lnTo>
                <a:lnTo>
                  <a:pt x="4031" y="1476"/>
                </a:lnTo>
                <a:lnTo>
                  <a:pt x="4031" y="1476"/>
                </a:lnTo>
                <a:lnTo>
                  <a:pt x="4031" y="1476"/>
                </a:lnTo>
                <a:lnTo>
                  <a:pt x="4031" y="1476"/>
                </a:lnTo>
                <a:lnTo>
                  <a:pt x="4031" y="1474"/>
                </a:lnTo>
                <a:lnTo>
                  <a:pt x="4029" y="1472"/>
                </a:lnTo>
                <a:lnTo>
                  <a:pt x="4029" y="1474"/>
                </a:lnTo>
                <a:close/>
                <a:moveTo>
                  <a:pt x="4189" y="1346"/>
                </a:moveTo>
                <a:lnTo>
                  <a:pt x="4186" y="1348"/>
                </a:lnTo>
                <a:lnTo>
                  <a:pt x="4184" y="1348"/>
                </a:lnTo>
                <a:lnTo>
                  <a:pt x="4182" y="1350"/>
                </a:lnTo>
                <a:lnTo>
                  <a:pt x="4182" y="1350"/>
                </a:lnTo>
                <a:lnTo>
                  <a:pt x="4182" y="1350"/>
                </a:lnTo>
                <a:lnTo>
                  <a:pt x="4182" y="1357"/>
                </a:lnTo>
                <a:lnTo>
                  <a:pt x="4182" y="1357"/>
                </a:lnTo>
                <a:lnTo>
                  <a:pt x="4182" y="1359"/>
                </a:lnTo>
                <a:lnTo>
                  <a:pt x="4182" y="1363"/>
                </a:lnTo>
                <a:lnTo>
                  <a:pt x="4186" y="1363"/>
                </a:lnTo>
                <a:lnTo>
                  <a:pt x="4186" y="1365"/>
                </a:lnTo>
                <a:lnTo>
                  <a:pt x="4189" y="1365"/>
                </a:lnTo>
                <a:lnTo>
                  <a:pt x="4193" y="1365"/>
                </a:lnTo>
                <a:lnTo>
                  <a:pt x="4193" y="1365"/>
                </a:lnTo>
                <a:lnTo>
                  <a:pt x="4195" y="1367"/>
                </a:lnTo>
                <a:lnTo>
                  <a:pt x="4195" y="1367"/>
                </a:lnTo>
                <a:lnTo>
                  <a:pt x="4197" y="1367"/>
                </a:lnTo>
                <a:lnTo>
                  <a:pt x="4197" y="1367"/>
                </a:lnTo>
                <a:lnTo>
                  <a:pt x="4197" y="1365"/>
                </a:lnTo>
                <a:lnTo>
                  <a:pt x="4199" y="1365"/>
                </a:lnTo>
                <a:lnTo>
                  <a:pt x="4201" y="1363"/>
                </a:lnTo>
                <a:lnTo>
                  <a:pt x="4201" y="1363"/>
                </a:lnTo>
                <a:lnTo>
                  <a:pt x="4203" y="1363"/>
                </a:lnTo>
                <a:lnTo>
                  <a:pt x="4203" y="1363"/>
                </a:lnTo>
                <a:lnTo>
                  <a:pt x="4201" y="1363"/>
                </a:lnTo>
                <a:lnTo>
                  <a:pt x="4203" y="1361"/>
                </a:lnTo>
                <a:lnTo>
                  <a:pt x="4205" y="1361"/>
                </a:lnTo>
                <a:lnTo>
                  <a:pt x="4205" y="1361"/>
                </a:lnTo>
                <a:lnTo>
                  <a:pt x="4205" y="1361"/>
                </a:lnTo>
                <a:lnTo>
                  <a:pt x="4207" y="1359"/>
                </a:lnTo>
                <a:lnTo>
                  <a:pt x="4207" y="1359"/>
                </a:lnTo>
                <a:lnTo>
                  <a:pt x="4207" y="1359"/>
                </a:lnTo>
                <a:lnTo>
                  <a:pt x="4209" y="1357"/>
                </a:lnTo>
                <a:lnTo>
                  <a:pt x="4209" y="1354"/>
                </a:lnTo>
                <a:lnTo>
                  <a:pt x="4209" y="1352"/>
                </a:lnTo>
                <a:lnTo>
                  <a:pt x="4209" y="1352"/>
                </a:lnTo>
                <a:lnTo>
                  <a:pt x="4209" y="1352"/>
                </a:lnTo>
                <a:lnTo>
                  <a:pt x="4212" y="1350"/>
                </a:lnTo>
                <a:lnTo>
                  <a:pt x="4214" y="1346"/>
                </a:lnTo>
                <a:lnTo>
                  <a:pt x="4214" y="1346"/>
                </a:lnTo>
                <a:lnTo>
                  <a:pt x="4216" y="1346"/>
                </a:lnTo>
                <a:lnTo>
                  <a:pt x="4216" y="1344"/>
                </a:lnTo>
                <a:lnTo>
                  <a:pt x="4216" y="1342"/>
                </a:lnTo>
                <a:lnTo>
                  <a:pt x="4216" y="1342"/>
                </a:lnTo>
                <a:lnTo>
                  <a:pt x="4214" y="1340"/>
                </a:lnTo>
                <a:lnTo>
                  <a:pt x="4214" y="1340"/>
                </a:lnTo>
                <a:lnTo>
                  <a:pt x="4212" y="1340"/>
                </a:lnTo>
                <a:lnTo>
                  <a:pt x="4212" y="1338"/>
                </a:lnTo>
                <a:lnTo>
                  <a:pt x="4212" y="1338"/>
                </a:lnTo>
                <a:lnTo>
                  <a:pt x="4209" y="1340"/>
                </a:lnTo>
                <a:lnTo>
                  <a:pt x="4209" y="1340"/>
                </a:lnTo>
                <a:lnTo>
                  <a:pt x="4209" y="1340"/>
                </a:lnTo>
                <a:lnTo>
                  <a:pt x="4207" y="1340"/>
                </a:lnTo>
                <a:lnTo>
                  <a:pt x="4207" y="1340"/>
                </a:lnTo>
                <a:lnTo>
                  <a:pt x="4207" y="1340"/>
                </a:lnTo>
                <a:lnTo>
                  <a:pt x="4207" y="1340"/>
                </a:lnTo>
                <a:lnTo>
                  <a:pt x="4205" y="1340"/>
                </a:lnTo>
                <a:lnTo>
                  <a:pt x="4205" y="1340"/>
                </a:lnTo>
                <a:lnTo>
                  <a:pt x="4203" y="1340"/>
                </a:lnTo>
                <a:lnTo>
                  <a:pt x="4203" y="1340"/>
                </a:lnTo>
                <a:lnTo>
                  <a:pt x="4199" y="1340"/>
                </a:lnTo>
                <a:lnTo>
                  <a:pt x="4197" y="1340"/>
                </a:lnTo>
                <a:lnTo>
                  <a:pt x="4195" y="1340"/>
                </a:lnTo>
                <a:lnTo>
                  <a:pt x="4195" y="1342"/>
                </a:lnTo>
                <a:lnTo>
                  <a:pt x="4193" y="1342"/>
                </a:lnTo>
                <a:lnTo>
                  <a:pt x="4191" y="1342"/>
                </a:lnTo>
                <a:lnTo>
                  <a:pt x="4191" y="1342"/>
                </a:lnTo>
                <a:lnTo>
                  <a:pt x="4191" y="1342"/>
                </a:lnTo>
                <a:lnTo>
                  <a:pt x="4189" y="1344"/>
                </a:lnTo>
                <a:lnTo>
                  <a:pt x="4191" y="1344"/>
                </a:lnTo>
                <a:lnTo>
                  <a:pt x="4191" y="1344"/>
                </a:lnTo>
                <a:lnTo>
                  <a:pt x="4189" y="1346"/>
                </a:lnTo>
                <a:lnTo>
                  <a:pt x="4189" y="1346"/>
                </a:lnTo>
                <a:close/>
                <a:moveTo>
                  <a:pt x="4027" y="1453"/>
                </a:moveTo>
                <a:lnTo>
                  <a:pt x="4027" y="1453"/>
                </a:lnTo>
                <a:lnTo>
                  <a:pt x="4027" y="1453"/>
                </a:lnTo>
                <a:lnTo>
                  <a:pt x="4027" y="1453"/>
                </a:lnTo>
                <a:lnTo>
                  <a:pt x="4027" y="1453"/>
                </a:lnTo>
                <a:lnTo>
                  <a:pt x="4029" y="1453"/>
                </a:lnTo>
                <a:lnTo>
                  <a:pt x="4029" y="1453"/>
                </a:lnTo>
                <a:lnTo>
                  <a:pt x="4029" y="1453"/>
                </a:lnTo>
                <a:lnTo>
                  <a:pt x="4027" y="1453"/>
                </a:lnTo>
                <a:close/>
                <a:moveTo>
                  <a:pt x="4033" y="1514"/>
                </a:moveTo>
                <a:lnTo>
                  <a:pt x="4031" y="1514"/>
                </a:lnTo>
                <a:lnTo>
                  <a:pt x="4031" y="1514"/>
                </a:lnTo>
                <a:lnTo>
                  <a:pt x="4031" y="1518"/>
                </a:lnTo>
                <a:lnTo>
                  <a:pt x="4031" y="1520"/>
                </a:lnTo>
                <a:lnTo>
                  <a:pt x="4031" y="1520"/>
                </a:lnTo>
                <a:lnTo>
                  <a:pt x="4033" y="1518"/>
                </a:lnTo>
                <a:lnTo>
                  <a:pt x="4033" y="1518"/>
                </a:lnTo>
                <a:lnTo>
                  <a:pt x="4033" y="1518"/>
                </a:lnTo>
                <a:lnTo>
                  <a:pt x="4033" y="1516"/>
                </a:lnTo>
                <a:lnTo>
                  <a:pt x="4033" y="1514"/>
                </a:lnTo>
                <a:lnTo>
                  <a:pt x="4033" y="1514"/>
                </a:lnTo>
                <a:close/>
                <a:moveTo>
                  <a:pt x="4090" y="1612"/>
                </a:moveTo>
                <a:lnTo>
                  <a:pt x="4090" y="1610"/>
                </a:lnTo>
                <a:lnTo>
                  <a:pt x="4090" y="1610"/>
                </a:lnTo>
                <a:lnTo>
                  <a:pt x="4088" y="1612"/>
                </a:lnTo>
                <a:lnTo>
                  <a:pt x="4088" y="1612"/>
                </a:lnTo>
                <a:lnTo>
                  <a:pt x="4090" y="1614"/>
                </a:lnTo>
                <a:lnTo>
                  <a:pt x="4090" y="1617"/>
                </a:lnTo>
                <a:lnTo>
                  <a:pt x="4090" y="1617"/>
                </a:lnTo>
                <a:lnTo>
                  <a:pt x="4090" y="1617"/>
                </a:lnTo>
                <a:lnTo>
                  <a:pt x="4092" y="1617"/>
                </a:lnTo>
                <a:lnTo>
                  <a:pt x="4092" y="1617"/>
                </a:lnTo>
                <a:lnTo>
                  <a:pt x="4092" y="1614"/>
                </a:lnTo>
                <a:lnTo>
                  <a:pt x="4092" y="1614"/>
                </a:lnTo>
                <a:lnTo>
                  <a:pt x="4092" y="1612"/>
                </a:lnTo>
                <a:lnTo>
                  <a:pt x="4090" y="1612"/>
                </a:lnTo>
                <a:close/>
                <a:moveTo>
                  <a:pt x="4031" y="1463"/>
                </a:moveTo>
                <a:lnTo>
                  <a:pt x="4029" y="1466"/>
                </a:lnTo>
                <a:lnTo>
                  <a:pt x="4031" y="1466"/>
                </a:lnTo>
                <a:lnTo>
                  <a:pt x="4031" y="1466"/>
                </a:lnTo>
                <a:lnTo>
                  <a:pt x="4031" y="1466"/>
                </a:lnTo>
                <a:lnTo>
                  <a:pt x="4031" y="1466"/>
                </a:lnTo>
                <a:lnTo>
                  <a:pt x="4031" y="1463"/>
                </a:lnTo>
                <a:lnTo>
                  <a:pt x="4031" y="1461"/>
                </a:lnTo>
                <a:lnTo>
                  <a:pt x="4031" y="1461"/>
                </a:lnTo>
                <a:lnTo>
                  <a:pt x="4031" y="1461"/>
                </a:lnTo>
                <a:lnTo>
                  <a:pt x="4031" y="1463"/>
                </a:lnTo>
                <a:lnTo>
                  <a:pt x="4031" y="1463"/>
                </a:lnTo>
                <a:close/>
                <a:moveTo>
                  <a:pt x="4105" y="1621"/>
                </a:moveTo>
                <a:lnTo>
                  <a:pt x="4107" y="1623"/>
                </a:lnTo>
                <a:lnTo>
                  <a:pt x="4107" y="1621"/>
                </a:lnTo>
                <a:lnTo>
                  <a:pt x="4107" y="1621"/>
                </a:lnTo>
                <a:lnTo>
                  <a:pt x="4107" y="1621"/>
                </a:lnTo>
                <a:lnTo>
                  <a:pt x="4107" y="1619"/>
                </a:lnTo>
                <a:lnTo>
                  <a:pt x="4105" y="1619"/>
                </a:lnTo>
                <a:lnTo>
                  <a:pt x="4105" y="1619"/>
                </a:lnTo>
                <a:lnTo>
                  <a:pt x="4105" y="1621"/>
                </a:lnTo>
                <a:close/>
                <a:moveTo>
                  <a:pt x="4107" y="1617"/>
                </a:moveTo>
                <a:lnTo>
                  <a:pt x="4105" y="1614"/>
                </a:lnTo>
                <a:lnTo>
                  <a:pt x="4105" y="1614"/>
                </a:lnTo>
                <a:lnTo>
                  <a:pt x="4105" y="1617"/>
                </a:lnTo>
                <a:lnTo>
                  <a:pt x="4105" y="1617"/>
                </a:lnTo>
                <a:lnTo>
                  <a:pt x="4107" y="1617"/>
                </a:lnTo>
                <a:lnTo>
                  <a:pt x="4107" y="1617"/>
                </a:lnTo>
                <a:lnTo>
                  <a:pt x="4107" y="1617"/>
                </a:lnTo>
                <a:close/>
                <a:moveTo>
                  <a:pt x="4115" y="1614"/>
                </a:moveTo>
                <a:lnTo>
                  <a:pt x="4115" y="1614"/>
                </a:lnTo>
                <a:lnTo>
                  <a:pt x="4113" y="1614"/>
                </a:lnTo>
                <a:lnTo>
                  <a:pt x="4113" y="1617"/>
                </a:lnTo>
                <a:lnTo>
                  <a:pt x="4113" y="1617"/>
                </a:lnTo>
                <a:lnTo>
                  <a:pt x="4113" y="1617"/>
                </a:lnTo>
                <a:lnTo>
                  <a:pt x="4113" y="1617"/>
                </a:lnTo>
                <a:lnTo>
                  <a:pt x="4115" y="1617"/>
                </a:lnTo>
                <a:lnTo>
                  <a:pt x="4115" y="1614"/>
                </a:lnTo>
                <a:lnTo>
                  <a:pt x="4117" y="1614"/>
                </a:lnTo>
                <a:lnTo>
                  <a:pt x="4117" y="1614"/>
                </a:lnTo>
                <a:lnTo>
                  <a:pt x="4115" y="1614"/>
                </a:lnTo>
                <a:lnTo>
                  <a:pt x="4115" y="1614"/>
                </a:lnTo>
                <a:close/>
                <a:moveTo>
                  <a:pt x="4077" y="1606"/>
                </a:moveTo>
                <a:lnTo>
                  <a:pt x="4080" y="1606"/>
                </a:lnTo>
                <a:lnTo>
                  <a:pt x="4082" y="1606"/>
                </a:lnTo>
                <a:lnTo>
                  <a:pt x="4082" y="1604"/>
                </a:lnTo>
                <a:lnTo>
                  <a:pt x="4082" y="1604"/>
                </a:lnTo>
                <a:lnTo>
                  <a:pt x="4082" y="1602"/>
                </a:lnTo>
                <a:lnTo>
                  <a:pt x="4082" y="1602"/>
                </a:lnTo>
                <a:lnTo>
                  <a:pt x="4080" y="1600"/>
                </a:lnTo>
                <a:lnTo>
                  <a:pt x="4080" y="1602"/>
                </a:lnTo>
                <a:lnTo>
                  <a:pt x="4077" y="1602"/>
                </a:lnTo>
                <a:lnTo>
                  <a:pt x="4077" y="1602"/>
                </a:lnTo>
                <a:lnTo>
                  <a:pt x="4077" y="1604"/>
                </a:lnTo>
                <a:lnTo>
                  <a:pt x="4077" y="1606"/>
                </a:lnTo>
                <a:lnTo>
                  <a:pt x="4077" y="1606"/>
                </a:lnTo>
                <a:close/>
                <a:moveTo>
                  <a:pt x="4103" y="1623"/>
                </a:moveTo>
                <a:lnTo>
                  <a:pt x="4105" y="1623"/>
                </a:lnTo>
                <a:lnTo>
                  <a:pt x="4105" y="1623"/>
                </a:lnTo>
                <a:lnTo>
                  <a:pt x="4103" y="1621"/>
                </a:lnTo>
                <a:lnTo>
                  <a:pt x="4103" y="1621"/>
                </a:lnTo>
                <a:lnTo>
                  <a:pt x="4103" y="1623"/>
                </a:lnTo>
                <a:lnTo>
                  <a:pt x="4103" y="1623"/>
                </a:lnTo>
                <a:lnTo>
                  <a:pt x="4103" y="1623"/>
                </a:lnTo>
                <a:close/>
                <a:moveTo>
                  <a:pt x="4100" y="1617"/>
                </a:moveTo>
                <a:lnTo>
                  <a:pt x="4096" y="1614"/>
                </a:lnTo>
                <a:lnTo>
                  <a:pt x="4096" y="1614"/>
                </a:lnTo>
                <a:lnTo>
                  <a:pt x="4096" y="1617"/>
                </a:lnTo>
                <a:lnTo>
                  <a:pt x="4096" y="1617"/>
                </a:lnTo>
                <a:lnTo>
                  <a:pt x="4096" y="1617"/>
                </a:lnTo>
                <a:lnTo>
                  <a:pt x="4098" y="1617"/>
                </a:lnTo>
                <a:lnTo>
                  <a:pt x="4098" y="1619"/>
                </a:lnTo>
                <a:lnTo>
                  <a:pt x="4100" y="1619"/>
                </a:lnTo>
                <a:lnTo>
                  <a:pt x="4100" y="1619"/>
                </a:lnTo>
                <a:lnTo>
                  <a:pt x="4103" y="1619"/>
                </a:lnTo>
                <a:lnTo>
                  <a:pt x="4103" y="1619"/>
                </a:lnTo>
                <a:lnTo>
                  <a:pt x="4100" y="1617"/>
                </a:lnTo>
                <a:lnTo>
                  <a:pt x="4100" y="1617"/>
                </a:lnTo>
                <a:close/>
                <a:moveTo>
                  <a:pt x="4092" y="1610"/>
                </a:moveTo>
                <a:lnTo>
                  <a:pt x="4086" y="1608"/>
                </a:lnTo>
                <a:lnTo>
                  <a:pt x="4086" y="1608"/>
                </a:lnTo>
                <a:lnTo>
                  <a:pt x="4086" y="1608"/>
                </a:lnTo>
                <a:lnTo>
                  <a:pt x="4086" y="1608"/>
                </a:lnTo>
                <a:lnTo>
                  <a:pt x="4086" y="1610"/>
                </a:lnTo>
                <a:lnTo>
                  <a:pt x="4088" y="1610"/>
                </a:lnTo>
                <a:lnTo>
                  <a:pt x="4090" y="1610"/>
                </a:lnTo>
                <a:lnTo>
                  <a:pt x="4090" y="1610"/>
                </a:lnTo>
                <a:lnTo>
                  <a:pt x="4092" y="1612"/>
                </a:lnTo>
                <a:lnTo>
                  <a:pt x="4092" y="1612"/>
                </a:lnTo>
                <a:lnTo>
                  <a:pt x="4092" y="1610"/>
                </a:lnTo>
                <a:lnTo>
                  <a:pt x="4092" y="1610"/>
                </a:lnTo>
                <a:close/>
                <a:moveTo>
                  <a:pt x="4094" y="1614"/>
                </a:moveTo>
                <a:lnTo>
                  <a:pt x="4092" y="1617"/>
                </a:lnTo>
                <a:lnTo>
                  <a:pt x="4092" y="1617"/>
                </a:lnTo>
                <a:lnTo>
                  <a:pt x="4092" y="1617"/>
                </a:lnTo>
                <a:lnTo>
                  <a:pt x="4092" y="1619"/>
                </a:lnTo>
                <a:lnTo>
                  <a:pt x="4092" y="1619"/>
                </a:lnTo>
                <a:lnTo>
                  <a:pt x="4094" y="1619"/>
                </a:lnTo>
                <a:lnTo>
                  <a:pt x="4096" y="1621"/>
                </a:lnTo>
                <a:lnTo>
                  <a:pt x="4096" y="1621"/>
                </a:lnTo>
                <a:lnTo>
                  <a:pt x="4098" y="1621"/>
                </a:lnTo>
                <a:lnTo>
                  <a:pt x="4100" y="1621"/>
                </a:lnTo>
                <a:lnTo>
                  <a:pt x="4100" y="1621"/>
                </a:lnTo>
                <a:lnTo>
                  <a:pt x="4100" y="1619"/>
                </a:lnTo>
                <a:lnTo>
                  <a:pt x="4098" y="1619"/>
                </a:lnTo>
                <a:lnTo>
                  <a:pt x="4096" y="1617"/>
                </a:lnTo>
                <a:lnTo>
                  <a:pt x="4096" y="1617"/>
                </a:lnTo>
                <a:lnTo>
                  <a:pt x="4094" y="1617"/>
                </a:lnTo>
                <a:lnTo>
                  <a:pt x="4094" y="1614"/>
                </a:lnTo>
                <a:close/>
                <a:moveTo>
                  <a:pt x="4115" y="1619"/>
                </a:moveTo>
                <a:lnTo>
                  <a:pt x="4115" y="1619"/>
                </a:lnTo>
                <a:lnTo>
                  <a:pt x="4115" y="1619"/>
                </a:lnTo>
                <a:lnTo>
                  <a:pt x="4117" y="1619"/>
                </a:lnTo>
                <a:lnTo>
                  <a:pt x="4117" y="1619"/>
                </a:lnTo>
                <a:lnTo>
                  <a:pt x="4117" y="1619"/>
                </a:lnTo>
                <a:lnTo>
                  <a:pt x="4117" y="1619"/>
                </a:lnTo>
                <a:lnTo>
                  <a:pt x="4115" y="1617"/>
                </a:lnTo>
                <a:lnTo>
                  <a:pt x="4115" y="1619"/>
                </a:lnTo>
                <a:close/>
                <a:moveTo>
                  <a:pt x="4375" y="1426"/>
                </a:moveTo>
                <a:lnTo>
                  <a:pt x="4377" y="1428"/>
                </a:lnTo>
                <a:lnTo>
                  <a:pt x="4377" y="1428"/>
                </a:lnTo>
                <a:lnTo>
                  <a:pt x="4375" y="1426"/>
                </a:lnTo>
                <a:lnTo>
                  <a:pt x="4375" y="1426"/>
                </a:lnTo>
                <a:lnTo>
                  <a:pt x="4375" y="1426"/>
                </a:lnTo>
                <a:lnTo>
                  <a:pt x="4375" y="1426"/>
                </a:lnTo>
                <a:close/>
                <a:moveTo>
                  <a:pt x="4436" y="1134"/>
                </a:moveTo>
                <a:lnTo>
                  <a:pt x="4436" y="1134"/>
                </a:lnTo>
                <a:lnTo>
                  <a:pt x="4436" y="1134"/>
                </a:lnTo>
                <a:lnTo>
                  <a:pt x="4436" y="1136"/>
                </a:lnTo>
                <a:lnTo>
                  <a:pt x="4436" y="1136"/>
                </a:lnTo>
                <a:lnTo>
                  <a:pt x="4438" y="1136"/>
                </a:lnTo>
                <a:lnTo>
                  <a:pt x="4438" y="1136"/>
                </a:lnTo>
                <a:lnTo>
                  <a:pt x="4442" y="1136"/>
                </a:lnTo>
                <a:lnTo>
                  <a:pt x="4444" y="1134"/>
                </a:lnTo>
                <a:lnTo>
                  <a:pt x="4446" y="1134"/>
                </a:lnTo>
                <a:lnTo>
                  <a:pt x="4446" y="1134"/>
                </a:lnTo>
                <a:lnTo>
                  <a:pt x="4446" y="1132"/>
                </a:lnTo>
                <a:lnTo>
                  <a:pt x="4446" y="1132"/>
                </a:lnTo>
                <a:lnTo>
                  <a:pt x="4444" y="1130"/>
                </a:lnTo>
                <a:lnTo>
                  <a:pt x="4444" y="1130"/>
                </a:lnTo>
                <a:lnTo>
                  <a:pt x="4438" y="1132"/>
                </a:lnTo>
                <a:lnTo>
                  <a:pt x="4436" y="1134"/>
                </a:lnTo>
                <a:close/>
                <a:moveTo>
                  <a:pt x="4455" y="1614"/>
                </a:moveTo>
                <a:lnTo>
                  <a:pt x="4455" y="1619"/>
                </a:lnTo>
                <a:lnTo>
                  <a:pt x="4457" y="1619"/>
                </a:lnTo>
                <a:lnTo>
                  <a:pt x="4457" y="1621"/>
                </a:lnTo>
                <a:lnTo>
                  <a:pt x="4457" y="1621"/>
                </a:lnTo>
                <a:lnTo>
                  <a:pt x="4455" y="1621"/>
                </a:lnTo>
                <a:lnTo>
                  <a:pt x="4455" y="1623"/>
                </a:lnTo>
                <a:lnTo>
                  <a:pt x="4455" y="1625"/>
                </a:lnTo>
                <a:lnTo>
                  <a:pt x="4457" y="1625"/>
                </a:lnTo>
                <a:lnTo>
                  <a:pt x="4457" y="1627"/>
                </a:lnTo>
                <a:lnTo>
                  <a:pt x="4459" y="1627"/>
                </a:lnTo>
                <a:lnTo>
                  <a:pt x="4457" y="1629"/>
                </a:lnTo>
                <a:lnTo>
                  <a:pt x="4457" y="1631"/>
                </a:lnTo>
                <a:lnTo>
                  <a:pt x="4457" y="1633"/>
                </a:lnTo>
                <a:lnTo>
                  <a:pt x="4457" y="1633"/>
                </a:lnTo>
                <a:lnTo>
                  <a:pt x="4457" y="1635"/>
                </a:lnTo>
                <a:lnTo>
                  <a:pt x="4459" y="1635"/>
                </a:lnTo>
                <a:lnTo>
                  <a:pt x="4461" y="1638"/>
                </a:lnTo>
                <a:lnTo>
                  <a:pt x="4461" y="1638"/>
                </a:lnTo>
                <a:lnTo>
                  <a:pt x="4463" y="1640"/>
                </a:lnTo>
                <a:lnTo>
                  <a:pt x="4463" y="1642"/>
                </a:lnTo>
                <a:lnTo>
                  <a:pt x="4465" y="1642"/>
                </a:lnTo>
                <a:lnTo>
                  <a:pt x="4465" y="1644"/>
                </a:lnTo>
                <a:lnTo>
                  <a:pt x="4467" y="1644"/>
                </a:lnTo>
                <a:lnTo>
                  <a:pt x="4467" y="1644"/>
                </a:lnTo>
                <a:lnTo>
                  <a:pt x="4465" y="1642"/>
                </a:lnTo>
                <a:lnTo>
                  <a:pt x="4463" y="1638"/>
                </a:lnTo>
                <a:lnTo>
                  <a:pt x="4461" y="1635"/>
                </a:lnTo>
                <a:lnTo>
                  <a:pt x="4461" y="1631"/>
                </a:lnTo>
                <a:lnTo>
                  <a:pt x="4461" y="1629"/>
                </a:lnTo>
                <a:lnTo>
                  <a:pt x="4461" y="1629"/>
                </a:lnTo>
                <a:lnTo>
                  <a:pt x="4461" y="1627"/>
                </a:lnTo>
                <a:lnTo>
                  <a:pt x="4461" y="1625"/>
                </a:lnTo>
                <a:lnTo>
                  <a:pt x="4461" y="1625"/>
                </a:lnTo>
                <a:lnTo>
                  <a:pt x="4461" y="1625"/>
                </a:lnTo>
                <a:lnTo>
                  <a:pt x="4463" y="1625"/>
                </a:lnTo>
                <a:lnTo>
                  <a:pt x="4465" y="1625"/>
                </a:lnTo>
                <a:lnTo>
                  <a:pt x="4467" y="1625"/>
                </a:lnTo>
                <a:lnTo>
                  <a:pt x="4469" y="1625"/>
                </a:lnTo>
                <a:lnTo>
                  <a:pt x="4469" y="1627"/>
                </a:lnTo>
                <a:lnTo>
                  <a:pt x="4476" y="1627"/>
                </a:lnTo>
                <a:lnTo>
                  <a:pt x="4476" y="1627"/>
                </a:lnTo>
                <a:lnTo>
                  <a:pt x="4473" y="1627"/>
                </a:lnTo>
                <a:lnTo>
                  <a:pt x="4473" y="1627"/>
                </a:lnTo>
                <a:lnTo>
                  <a:pt x="4471" y="1625"/>
                </a:lnTo>
                <a:lnTo>
                  <a:pt x="4471" y="1625"/>
                </a:lnTo>
                <a:lnTo>
                  <a:pt x="4471" y="1623"/>
                </a:lnTo>
                <a:lnTo>
                  <a:pt x="4471" y="1623"/>
                </a:lnTo>
                <a:lnTo>
                  <a:pt x="4467" y="1623"/>
                </a:lnTo>
                <a:lnTo>
                  <a:pt x="4465" y="1621"/>
                </a:lnTo>
                <a:lnTo>
                  <a:pt x="4465" y="1619"/>
                </a:lnTo>
                <a:lnTo>
                  <a:pt x="4467" y="1619"/>
                </a:lnTo>
                <a:lnTo>
                  <a:pt x="4467" y="1619"/>
                </a:lnTo>
                <a:lnTo>
                  <a:pt x="4469" y="1617"/>
                </a:lnTo>
                <a:lnTo>
                  <a:pt x="4471" y="1617"/>
                </a:lnTo>
                <a:lnTo>
                  <a:pt x="4471" y="1614"/>
                </a:lnTo>
                <a:lnTo>
                  <a:pt x="4473" y="1612"/>
                </a:lnTo>
                <a:lnTo>
                  <a:pt x="4471" y="1610"/>
                </a:lnTo>
                <a:lnTo>
                  <a:pt x="4471" y="1608"/>
                </a:lnTo>
                <a:lnTo>
                  <a:pt x="4471" y="1608"/>
                </a:lnTo>
                <a:lnTo>
                  <a:pt x="4469" y="1608"/>
                </a:lnTo>
                <a:lnTo>
                  <a:pt x="4467" y="1610"/>
                </a:lnTo>
                <a:lnTo>
                  <a:pt x="4465" y="1610"/>
                </a:lnTo>
                <a:lnTo>
                  <a:pt x="4465" y="1612"/>
                </a:lnTo>
                <a:lnTo>
                  <a:pt x="4465" y="1612"/>
                </a:lnTo>
                <a:lnTo>
                  <a:pt x="4465" y="1614"/>
                </a:lnTo>
                <a:lnTo>
                  <a:pt x="4463" y="1614"/>
                </a:lnTo>
                <a:lnTo>
                  <a:pt x="4463" y="1614"/>
                </a:lnTo>
                <a:lnTo>
                  <a:pt x="4461" y="1617"/>
                </a:lnTo>
                <a:lnTo>
                  <a:pt x="4461" y="1619"/>
                </a:lnTo>
                <a:lnTo>
                  <a:pt x="4461" y="1619"/>
                </a:lnTo>
                <a:lnTo>
                  <a:pt x="4461" y="1619"/>
                </a:lnTo>
                <a:lnTo>
                  <a:pt x="4459" y="1619"/>
                </a:lnTo>
                <a:lnTo>
                  <a:pt x="4459" y="1619"/>
                </a:lnTo>
                <a:lnTo>
                  <a:pt x="4457" y="1619"/>
                </a:lnTo>
                <a:lnTo>
                  <a:pt x="4457" y="1619"/>
                </a:lnTo>
                <a:lnTo>
                  <a:pt x="4457" y="1617"/>
                </a:lnTo>
                <a:lnTo>
                  <a:pt x="4457" y="1617"/>
                </a:lnTo>
                <a:lnTo>
                  <a:pt x="4461" y="1614"/>
                </a:lnTo>
                <a:lnTo>
                  <a:pt x="4461" y="1612"/>
                </a:lnTo>
                <a:lnTo>
                  <a:pt x="4463" y="1612"/>
                </a:lnTo>
                <a:lnTo>
                  <a:pt x="4463" y="1610"/>
                </a:lnTo>
                <a:lnTo>
                  <a:pt x="4463" y="1608"/>
                </a:lnTo>
                <a:lnTo>
                  <a:pt x="4463" y="1606"/>
                </a:lnTo>
                <a:lnTo>
                  <a:pt x="4461" y="1606"/>
                </a:lnTo>
                <a:lnTo>
                  <a:pt x="4461" y="1604"/>
                </a:lnTo>
                <a:lnTo>
                  <a:pt x="4461" y="1604"/>
                </a:lnTo>
                <a:lnTo>
                  <a:pt x="4461" y="1604"/>
                </a:lnTo>
                <a:lnTo>
                  <a:pt x="4463" y="1600"/>
                </a:lnTo>
                <a:lnTo>
                  <a:pt x="4463" y="1600"/>
                </a:lnTo>
                <a:lnTo>
                  <a:pt x="4463" y="1600"/>
                </a:lnTo>
                <a:lnTo>
                  <a:pt x="4461" y="1600"/>
                </a:lnTo>
                <a:lnTo>
                  <a:pt x="4461" y="1600"/>
                </a:lnTo>
                <a:lnTo>
                  <a:pt x="4459" y="1604"/>
                </a:lnTo>
                <a:lnTo>
                  <a:pt x="4457" y="1604"/>
                </a:lnTo>
                <a:lnTo>
                  <a:pt x="4457" y="1606"/>
                </a:lnTo>
                <a:lnTo>
                  <a:pt x="4457" y="1608"/>
                </a:lnTo>
                <a:lnTo>
                  <a:pt x="4455" y="1608"/>
                </a:lnTo>
                <a:lnTo>
                  <a:pt x="4455" y="1610"/>
                </a:lnTo>
                <a:lnTo>
                  <a:pt x="4455" y="1612"/>
                </a:lnTo>
                <a:lnTo>
                  <a:pt x="4455" y="1614"/>
                </a:lnTo>
                <a:close/>
                <a:moveTo>
                  <a:pt x="4415" y="1059"/>
                </a:moveTo>
                <a:lnTo>
                  <a:pt x="4415" y="1059"/>
                </a:lnTo>
                <a:lnTo>
                  <a:pt x="4415" y="1059"/>
                </a:lnTo>
                <a:lnTo>
                  <a:pt x="4415" y="1059"/>
                </a:lnTo>
                <a:lnTo>
                  <a:pt x="4415" y="1059"/>
                </a:lnTo>
                <a:lnTo>
                  <a:pt x="4415" y="1059"/>
                </a:lnTo>
                <a:lnTo>
                  <a:pt x="4413" y="1059"/>
                </a:lnTo>
                <a:lnTo>
                  <a:pt x="4413" y="1059"/>
                </a:lnTo>
                <a:lnTo>
                  <a:pt x="4413" y="1059"/>
                </a:lnTo>
                <a:lnTo>
                  <a:pt x="4413" y="1059"/>
                </a:lnTo>
                <a:lnTo>
                  <a:pt x="4415" y="1059"/>
                </a:lnTo>
                <a:lnTo>
                  <a:pt x="4415" y="1059"/>
                </a:lnTo>
                <a:close/>
                <a:moveTo>
                  <a:pt x="4444" y="1118"/>
                </a:moveTo>
                <a:lnTo>
                  <a:pt x="4444" y="1118"/>
                </a:lnTo>
                <a:lnTo>
                  <a:pt x="4442" y="1118"/>
                </a:lnTo>
                <a:lnTo>
                  <a:pt x="4442" y="1118"/>
                </a:lnTo>
                <a:lnTo>
                  <a:pt x="4442" y="1120"/>
                </a:lnTo>
                <a:lnTo>
                  <a:pt x="4444" y="1120"/>
                </a:lnTo>
                <a:lnTo>
                  <a:pt x="4444" y="1118"/>
                </a:lnTo>
                <a:close/>
                <a:moveTo>
                  <a:pt x="4402" y="1277"/>
                </a:moveTo>
                <a:lnTo>
                  <a:pt x="4402" y="1275"/>
                </a:lnTo>
                <a:lnTo>
                  <a:pt x="4402" y="1275"/>
                </a:lnTo>
                <a:lnTo>
                  <a:pt x="4402" y="1275"/>
                </a:lnTo>
                <a:lnTo>
                  <a:pt x="4400" y="1273"/>
                </a:lnTo>
                <a:lnTo>
                  <a:pt x="4400" y="1275"/>
                </a:lnTo>
                <a:lnTo>
                  <a:pt x="4400" y="1275"/>
                </a:lnTo>
                <a:lnTo>
                  <a:pt x="4400" y="1275"/>
                </a:lnTo>
                <a:lnTo>
                  <a:pt x="4400" y="1275"/>
                </a:lnTo>
                <a:lnTo>
                  <a:pt x="4400" y="1275"/>
                </a:lnTo>
                <a:lnTo>
                  <a:pt x="4402" y="1277"/>
                </a:lnTo>
                <a:close/>
                <a:moveTo>
                  <a:pt x="4404" y="1434"/>
                </a:moveTo>
                <a:lnTo>
                  <a:pt x="4406" y="1436"/>
                </a:lnTo>
                <a:lnTo>
                  <a:pt x="4409" y="1434"/>
                </a:lnTo>
                <a:lnTo>
                  <a:pt x="4409" y="1434"/>
                </a:lnTo>
                <a:lnTo>
                  <a:pt x="4409" y="1436"/>
                </a:lnTo>
                <a:lnTo>
                  <a:pt x="4409" y="1434"/>
                </a:lnTo>
                <a:lnTo>
                  <a:pt x="4411" y="1434"/>
                </a:lnTo>
                <a:lnTo>
                  <a:pt x="4411" y="1432"/>
                </a:lnTo>
                <a:lnTo>
                  <a:pt x="4411" y="1430"/>
                </a:lnTo>
                <a:lnTo>
                  <a:pt x="4409" y="1430"/>
                </a:lnTo>
                <a:lnTo>
                  <a:pt x="4409" y="1430"/>
                </a:lnTo>
                <a:lnTo>
                  <a:pt x="4406" y="1428"/>
                </a:lnTo>
                <a:lnTo>
                  <a:pt x="4406" y="1428"/>
                </a:lnTo>
                <a:lnTo>
                  <a:pt x="4406" y="1428"/>
                </a:lnTo>
                <a:lnTo>
                  <a:pt x="4406" y="1430"/>
                </a:lnTo>
                <a:lnTo>
                  <a:pt x="4406" y="1432"/>
                </a:lnTo>
                <a:lnTo>
                  <a:pt x="4404" y="1434"/>
                </a:lnTo>
                <a:lnTo>
                  <a:pt x="4404" y="1434"/>
                </a:lnTo>
                <a:close/>
                <a:moveTo>
                  <a:pt x="4459" y="1245"/>
                </a:moveTo>
                <a:lnTo>
                  <a:pt x="4457" y="1245"/>
                </a:lnTo>
                <a:lnTo>
                  <a:pt x="4457" y="1248"/>
                </a:lnTo>
                <a:lnTo>
                  <a:pt x="4457" y="1248"/>
                </a:lnTo>
                <a:lnTo>
                  <a:pt x="4459" y="1248"/>
                </a:lnTo>
                <a:lnTo>
                  <a:pt x="4459" y="1248"/>
                </a:lnTo>
                <a:lnTo>
                  <a:pt x="4459" y="1248"/>
                </a:lnTo>
                <a:lnTo>
                  <a:pt x="4459" y="1245"/>
                </a:lnTo>
                <a:lnTo>
                  <a:pt x="4459" y="1245"/>
                </a:lnTo>
                <a:lnTo>
                  <a:pt x="4461" y="1245"/>
                </a:lnTo>
                <a:lnTo>
                  <a:pt x="4461" y="1243"/>
                </a:lnTo>
                <a:lnTo>
                  <a:pt x="4461" y="1243"/>
                </a:lnTo>
                <a:lnTo>
                  <a:pt x="4461" y="1243"/>
                </a:lnTo>
                <a:lnTo>
                  <a:pt x="4461" y="1243"/>
                </a:lnTo>
                <a:lnTo>
                  <a:pt x="4463" y="1241"/>
                </a:lnTo>
                <a:lnTo>
                  <a:pt x="4463" y="1241"/>
                </a:lnTo>
                <a:lnTo>
                  <a:pt x="4465" y="1239"/>
                </a:lnTo>
                <a:lnTo>
                  <a:pt x="4465" y="1239"/>
                </a:lnTo>
                <a:lnTo>
                  <a:pt x="4467" y="1239"/>
                </a:lnTo>
                <a:lnTo>
                  <a:pt x="4467" y="1237"/>
                </a:lnTo>
                <a:lnTo>
                  <a:pt x="4465" y="1235"/>
                </a:lnTo>
                <a:lnTo>
                  <a:pt x="4465" y="1237"/>
                </a:lnTo>
                <a:lnTo>
                  <a:pt x="4463" y="1239"/>
                </a:lnTo>
                <a:lnTo>
                  <a:pt x="4463" y="1239"/>
                </a:lnTo>
                <a:lnTo>
                  <a:pt x="4463" y="1239"/>
                </a:lnTo>
                <a:lnTo>
                  <a:pt x="4463" y="1239"/>
                </a:lnTo>
                <a:lnTo>
                  <a:pt x="4463" y="1239"/>
                </a:lnTo>
                <a:lnTo>
                  <a:pt x="4461" y="1239"/>
                </a:lnTo>
                <a:lnTo>
                  <a:pt x="4461" y="1239"/>
                </a:lnTo>
                <a:lnTo>
                  <a:pt x="4461" y="1239"/>
                </a:lnTo>
                <a:lnTo>
                  <a:pt x="4461" y="1241"/>
                </a:lnTo>
                <a:lnTo>
                  <a:pt x="4461" y="1241"/>
                </a:lnTo>
                <a:lnTo>
                  <a:pt x="4459" y="1241"/>
                </a:lnTo>
                <a:lnTo>
                  <a:pt x="4459" y="1243"/>
                </a:lnTo>
                <a:lnTo>
                  <a:pt x="4459" y="1243"/>
                </a:lnTo>
                <a:lnTo>
                  <a:pt x="4459" y="1245"/>
                </a:lnTo>
                <a:close/>
                <a:moveTo>
                  <a:pt x="4409" y="1449"/>
                </a:moveTo>
                <a:lnTo>
                  <a:pt x="4409" y="1453"/>
                </a:lnTo>
                <a:lnTo>
                  <a:pt x="4411" y="1455"/>
                </a:lnTo>
                <a:lnTo>
                  <a:pt x="4411" y="1455"/>
                </a:lnTo>
                <a:lnTo>
                  <a:pt x="4413" y="1457"/>
                </a:lnTo>
                <a:lnTo>
                  <a:pt x="4413" y="1457"/>
                </a:lnTo>
                <a:lnTo>
                  <a:pt x="4415" y="1457"/>
                </a:lnTo>
                <a:lnTo>
                  <a:pt x="4415" y="1459"/>
                </a:lnTo>
                <a:lnTo>
                  <a:pt x="4415" y="1459"/>
                </a:lnTo>
                <a:lnTo>
                  <a:pt x="4417" y="1459"/>
                </a:lnTo>
                <a:lnTo>
                  <a:pt x="4417" y="1461"/>
                </a:lnTo>
                <a:lnTo>
                  <a:pt x="4417" y="1461"/>
                </a:lnTo>
                <a:lnTo>
                  <a:pt x="4419" y="1461"/>
                </a:lnTo>
                <a:lnTo>
                  <a:pt x="4419" y="1461"/>
                </a:lnTo>
                <a:lnTo>
                  <a:pt x="4419" y="1463"/>
                </a:lnTo>
                <a:lnTo>
                  <a:pt x="4417" y="1463"/>
                </a:lnTo>
                <a:lnTo>
                  <a:pt x="4417" y="1466"/>
                </a:lnTo>
                <a:lnTo>
                  <a:pt x="4419" y="1468"/>
                </a:lnTo>
                <a:lnTo>
                  <a:pt x="4419" y="1468"/>
                </a:lnTo>
                <a:lnTo>
                  <a:pt x="4421" y="1470"/>
                </a:lnTo>
                <a:lnTo>
                  <a:pt x="4421" y="1470"/>
                </a:lnTo>
                <a:lnTo>
                  <a:pt x="4423" y="1470"/>
                </a:lnTo>
                <a:lnTo>
                  <a:pt x="4425" y="1472"/>
                </a:lnTo>
                <a:lnTo>
                  <a:pt x="4427" y="1470"/>
                </a:lnTo>
                <a:lnTo>
                  <a:pt x="4427" y="1472"/>
                </a:lnTo>
                <a:lnTo>
                  <a:pt x="4429" y="1472"/>
                </a:lnTo>
                <a:lnTo>
                  <a:pt x="4429" y="1472"/>
                </a:lnTo>
                <a:lnTo>
                  <a:pt x="4429" y="1470"/>
                </a:lnTo>
                <a:lnTo>
                  <a:pt x="4427" y="1470"/>
                </a:lnTo>
                <a:lnTo>
                  <a:pt x="4427" y="1470"/>
                </a:lnTo>
                <a:lnTo>
                  <a:pt x="4427" y="1468"/>
                </a:lnTo>
                <a:lnTo>
                  <a:pt x="4427" y="1468"/>
                </a:lnTo>
                <a:lnTo>
                  <a:pt x="4427" y="1468"/>
                </a:lnTo>
                <a:lnTo>
                  <a:pt x="4425" y="1466"/>
                </a:lnTo>
                <a:lnTo>
                  <a:pt x="4425" y="1463"/>
                </a:lnTo>
                <a:lnTo>
                  <a:pt x="4425" y="1463"/>
                </a:lnTo>
                <a:lnTo>
                  <a:pt x="4425" y="1461"/>
                </a:lnTo>
                <a:lnTo>
                  <a:pt x="4425" y="1461"/>
                </a:lnTo>
                <a:lnTo>
                  <a:pt x="4425" y="1459"/>
                </a:lnTo>
                <a:lnTo>
                  <a:pt x="4425" y="1457"/>
                </a:lnTo>
                <a:lnTo>
                  <a:pt x="4425" y="1455"/>
                </a:lnTo>
                <a:lnTo>
                  <a:pt x="4427" y="1455"/>
                </a:lnTo>
                <a:lnTo>
                  <a:pt x="4425" y="1455"/>
                </a:lnTo>
                <a:lnTo>
                  <a:pt x="4425" y="1453"/>
                </a:lnTo>
                <a:lnTo>
                  <a:pt x="4423" y="1453"/>
                </a:lnTo>
                <a:lnTo>
                  <a:pt x="4423" y="1453"/>
                </a:lnTo>
                <a:lnTo>
                  <a:pt x="4423" y="1453"/>
                </a:lnTo>
                <a:lnTo>
                  <a:pt x="4423" y="1451"/>
                </a:lnTo>
                <a:lnTo>
                  <a:pt x="4421" y="1451"/>
                </a:lnTo>
                <a:lnTo>
                  <a:pt x="4421" y="1449"/>
                </a:lnTo>
                <a:lnTo>
                  <a:pt x="4417" y="1451"/>
                </a:lnTo>
                <a:lnTo>
                  <a:pt x="4413" y="1451"/>
                </a:lnTo>
                <a:lnTo>
                  <a:pt x="4409" y="1449"/>
                </a:lnTo>
                <a:close/>
                <a:moveTo>
                  <a:pt x="4406" y="1275"/>
                </a:moveTo>
                <a:lnTo>
                  <a:pt x="4409" y="1275"/>
                </a:lnTo>
                <a:lnTo>
                  <a:pt x="4409" y="1273"/>
                </a:lnTo>
                <a:lnTo>
                  <a:pt x="4409" y="1271"/>
                </a:lnTo>
                <a:lnTo>
                  <a:pt x="4409" y="1271"/>
                </a:lnTo>
                <a:lnTo>
                  <a:pt x="4406" y="1273"/>
                </a:lnTo>
                <a:lnTo>
                  <a:pt x="4406" y="1273"/>
                </a:lnTo>
                <a:lnTo>
                  <a:pt x="4406" y="1273"/>
                </a:lnTo>
                <a:lnTo>
                  <a:pt x="4404" y="1273"/>
                </a:lnTo>
                <a:lnTo>
                  <a:pt x="4406" y="1275"/>
                </a:lnTo>
                <a:lnTo>
                  <a:pt x="4406" y="1275"/>
                </a:lnTo>
                <a:close/>
                <a:moveTo>
                  <a:pt x="4425" y="1269"/>
                </a:moveTo>
                <a:lnTo>
                  <a:pt x="4425" y="1269"/>
                </a:lnTo>
                <a:lnTo>
                  <a:pt x="4423" y="1269"/>
                </a:lnTo>
                <a:lnTo>
                  <a:pt x="4423" y="1266"/>
                </a:lnTo>
                <a:lnTo>
                  <a:pt x="4423" y="1266"/>
                </a:lnTo>
                <a:lnTo>
                  <a:pt x="4423" y="1269"/>
                </a:lnTo>
                <a:lnTo>
                  <a:pt x="4423" y="1269"/>
                </a:lnTo>
                <a:lnTo>
                  <a:pt x="4425" y="1269"/>
                </a:lnTo>
                <a:close/>
                <a:moveTo>
                  <a:pt x="4486" y="1134"/>
                </a:moveTo>
                <a:lnTo>
                  <a:pt x="4484" y="1136"/>
                </a:lnTo>
                <a:lnTo>
                  <a:pt x="4486" y="1136"/>
                </a:lnTo>
                <a:lnTo>
                  <a:pt x="4488" y="1139"/>
                </a:lnTo>
                <a:lnTo>
                  <a:pt x="4490" y="1139"/>
                </a:lnTo>
                <a:lnTo>
                  <a:pt x="4490" y="1141"/>
                </a:lnTo>
                <a:lnTo>
                  <a:pt x="4490" y="1143"/>
                </a:lnTo>
                <a:lnTo>
                  <a:pt x="4490" y="1143"/>
                </a:lnTo>
                <a:lnTo>
                  <a:pt x="4488" y="1141"/>
                </a:lnTo>
                <a:lnTo>
                  <a:pt x="4488" y="1141"/>
                </a:lnTo>
                <a:lnTo>
                  <a:pt x="4486" y="1139"/>
                </a:lnTo>
                <a:lnTo>
                  <a:pt x="4486" y="1141"/>
                </a:lnTo>
                <a:lnTo>
                  <a:pt x="4486" y="1141"/>
                </a:lnTo>
                <a:lnTo>
                  <a:pt x="4486" y="1143"/>
                </a:lnTo>
                <a:lnTo>
                  <a:pt x="4488" y="1143"/>
                </a:lnTo>
                <a:lnTo>
                  <a:pt x="4488" y="1145"/>
                </a:lnTo>
                <a:lnTo>
                  <a:pt x="4488" y="1145"/>
                </a:lnTo>
                <a:lnTo>
                  <a:pt x="4488" y="1147"/>
                </a:lnTo>
                <a:lnTo>
                  <a:pt x="4488" y="1145"/>
                </a:lnTo>
                <a:lnTo>
                  <a:pt x="4490" y="1145"/>
                </a:lnTo>
                <a:lnTo>
                  <a:pt x="4492" y="1143"/>
                </a:lnTo>
                <a:lnTo>
                  <a:pt x="4492" y="1143"/>
                </a:lnTo>
                <a:lnTo>
                  <a:pt x="4494" y="1145"/>
                </a:lnTo>
                <a:lnTo>
                  <a:pt x="4494" y="1145"/>
                </a:lnTo>
                <a:lnTo>
                  <a:pt x="4494" y="1145"/>
                </a:lnTo>
                <a:lnTo>
                  <a:pt x="4497" y="1145"/>
                </a:lnTo>
                <a:lnTo>
                  <a:pt x="4497" y="1143"/>
                </a:lnTo>
                <a:lnTo>
                  <a:pt x="4497" y="1143"/>
                </a:lnTo>
                <a:lnTo>
                  <a:pt x="4497" y="1143"/>
                </a:lnTo>
                <a:lnTo>
                  <a:pt x="4494" y="1143"/>
                </a:lnTo>
                <a:lnTo>
                  <a:pt x="4494" y="1143"/>
                </a:lnTo>
                <a:lnTo>
                  <a:pt x="4494" y="1143"/>
                </a:lnTo>
                <a:lnTo>
                  <a:pt x="4494" y="1141"/>
                </a:lnTo>
                <a:lnTo>
                  <a:pt x="4494" y="1139"/>
                </a:lnTo>
                <a:lnTo>
                  <a:pt x="4492" y="1139"/>
                </a:lnTo>
                <a:lnTo>
                  <a:pt x="4494" y="1136"/>
                </a:lnTo>
                <a:lnTo>
                  <a:pt x="4494" y="1136"/>
                </a:lnTo>
                <a:lnTo>
                  <a:pt x="4494" y="1136"/>
                </a:lnTo>
                <a:lnTo>
                  <a:pt x="4497" y="1139"/>
                </a:lnTo>
                <a:lnTo>
                  <a:pt x="4497" y="1141"/>
                </a:lnTo>
                <a:lnTo>
                  <a:pt x="4499" y="1143"/>
                </a:lnTo>
                <a:lnTo>
                  <a:pt x="4499" y="1145"/>
                </a:lnTo>
                <a:lnTo>
                  <a:pt x="4499" y="1145"/>
                </a:lnTo>
                <a:lnTo>
                  <a:pt x="4499" y="1145"/>
                </a:lnTo>
                <a:lnTo>
                  <a:pt x="4501" y="1145"/>
                </a:lnTo>
                <a:lnTo>
                  <a:pt x="4499" y="1149"/>
                </a:lnTo>
                <a:lnTo>
                  <a:pt x="4499" y="1151"/>
                </a:lnTo>
                <a:lnTo>
                  <a:pt x="4497" y="1153"/>
                </a:lnTo>
                <a:lnTo>
                  <a:pt x="4497" y="1153"/>
                </a:lnTo>
                <a:lnTo>
                  <a:pt x="4494" y="1153"/>
                </a:lnTo>
                <a:lnTo>
                  <a:pt x="4494" y="1155"/>
                </a:lnTo>
                <a:lnTo>
                  <a:pt x="4494" y="1157"/>
                </a:lnTo>
                <a:lnTo>
                  <a:pt x="4494" y="1157"/>
                </a:lnTo>
                <a:lnTo>
                  <a:pt x="4494" y="1160"/>
                </a:lnTo>
                <a:lnTo>
                  <a:pt x="4494" y="1160"/>
                </a:lnTo>
                <a:lnTo>
                  <a:pt x="4494" y="1160"/>
                </a:lnTo>
                <a:lnTo>
                  <a:pt x="4497" y="1162"/>
                </a:lnTo>
                <a:lnTo>
                  <a:pt x="4497" y="1164"/>
                </a:lnTo>
                <a:lnTo>
                  <a:pt x="4494" y="1164"/>
                </a:lnTo>
                <a:lnTo>
                  <a:pt x="4494" y="1164"/>
                </a:lnTo>
                <a:lnTo>
                  <a:pt x="4492" y="1166"/>
                </a:lnTo>
                <a:lnTo>
                  <a:pt x="4494" y="1168"/>
                </a:lnTo>
                <a:lnTo>
                  <a:pt x="4494" y="1168"/>
                </a:lnTo>
                <a:lnTo>
                  <a:pt x="4497" y="1168"/>
                </a:lnTo>
                <a:lnTo>
                  <a:pt x="4499" y="1168"/>
                </a:lnTo>
                <a:lnTo>
                  <a:pt x="4501" y="1168"/>
                </a:lnTo>
                <a:lnTo>
                  <a:pt x="4501" y="1168"/>
                </a:lnTo>
                <a:lnTo>
                  <a:pt x="4499" y="1166"/>
                </a:lnTo>
                <a:lnTo>
                  <a:pt x="4499" y="1166"/>
                </a:lnTo>
                <a:lnTo>
                  <a:pt x="4499" y="1164"/>
                </a:lnTo>
                <a:lnTo>
                  <a:pt x="4499" y="1164"/>
                </a:lnTo>
                <a:lnTo>
                  <a:pt x="4501" y="1162"/>
                </a:lnTo>
                <a:lnTo>
                  <a:pt x="4501" y="1160"/>
                </a:lnTo>
                <a:lnTo>
                  <a:pt x="4501" y="1160"/>
                </a:lnTo>
                <a:lnTo>
                  <a:pt x="4503" y="1160"/>
                </a:lnTo>
                <a:lnTo>
                  <a:pt x="4503" y="1162"/>
                </a:lnTo>
                <a:lnTo>
                  <a:pt x="4503" y="1162"/>
                </a:lnTo>
                <a:lnTo>
                  <a:pt x="4503" y="1162"/>
                </a:lnTo>
                <a:lnTo>
                  <a:pt x="4503" y="1162"/>
                </a:lnTo>
                <a:lnTo>
                  <a:pt x="4501" y="1162"/>
                </a:lnTo>
                <a:lnTo>
                  <a:pt x="4501" y="1164"/>
                </a:lnTo>
                <a:lnTo>
                  <a:pt x="4503" y="1166"/>
                </a:lnTo>
                <a:lnTo>
                  <a:pt x="4503" y="1168"/>
                </a:lnTo>
                <a:lnTo>
                  <a:pt x="4503" y="1170"/>
                </a:lnTo>
                <a:lnTo>
                  <a:pt x="4501" y="1170"/>
                </a:lnTo>
                <a:lnTo>
                  <a:pt x="4501" y="1170"/>
                </a:lnTo>
                <a:lnTo>
                  <a:pt x="4501" y="1170"/>
                </a:lnTo>
                <a:lnTo>
                  <a:pt x="4501" y="1172"/>
                </a:lnTo>
                <a:lnTo>
                  <a:pt x="4505" y="1170"/>
                </a:lnTo>
                <a:lnTo>
                  <a:pt x="4507" y="1168"/>
                </a:lnTo>
                <a:lnTo>
                  <a:pt x="4507" y="1166"/>
                </a:lnTo>
                <a:lnTo>
                  <a:pt x="4507" y="1164"/>
                </a:lnTo>
                <a:lnTo>
                  <a:pt x="4507" y="1164"/>
                </a:lnTo>
                <a:lnTo>
                  <a:pt x="4509" y="1166"/>
                </a:lnTo>
                <a:lnTo>
                  <a:pt x="4511" y="1166"/>
                </a:lnTo>
                <a:lnTo>
                  <a:pt x="4511" y="1162"/>
                </a:lnTo>
                <a:lnTo>
                  <a:pt x="4513" y="1160"/>
                </a:lnTo>
                <a:lnTo>
                  <a:pt x="4511" y="1157"/>
                </a:lnTo>
                <a:lnTo>
                  <a:pt x="4513" y="1155"/>
                </a:lnTo>
                <a:lnTo>
                  <a:pt x="4513" y="1153"/>
                </a:lnTo>
                <a:lnTo>
                  <a:pt x="4513" y="1151"/>
                </a:lnTo>
                <a:lnTo>
                  <a:pt x="4515" y="1151"/>
                </a:lnTo>
                <a:lnTo>
                  <a:pt x="4515" y="1149"/>
                </a:lnTo>
                <a:lnTo>
                  <a:pt x="4515" y="1147"/>
                </a:lnTo>
                <a:lnTo>
                  <a:pt x="4520" y="1143"/>
                </a:lnTo>
                <a:lnTo>
                  <a:pt x="4520" y="1141"/>
                </a:lnTo>
                <a:lnTo>
                  <a:pt x="4520" y="1141"/>
                </a:lnTo>
                <a:lnTo>
                  <a:pt x="4520" y="1141"/>
                </a:lnTo>
                <a:lnTo>
                  <a:pt x="4520" y="1139"/>
                </a:lnTo>
                <a:lnTo>
                  <a:pt x="4520" y="1139"/>
                </a:lnTo>
                <a:lnTo>
                  <a:pt x="4520" y="1139"/>
                </a:lnTo>
                <a:lnTo>
                  <a:pt x="4517" y="1139"/>
                </a:lnTo>
                <a:lnTo>
                  <a:pt x="4517" y="1136"/>
                </a:lnTo>
                <a:lnTo>
                  <a:pt x="4520" y="1136"/>
                </a:lnTo>
                <a:lnTo>
                  <a:pt x="4515" y="1136"/>
                </a:lnTo>
                <a:lnTo>
                  <a:pt x="4513" y="1134"/>
                </a:lnTo>
                <a:lnTo>
                  <a:pt x="4515" y="1134"/>
                </a:lnTo>
                <a:lnTo>
                  <a:pt x="4515" y="1132"/>
                </a:lnTo>
                <a:lnTo>
                  <a:pt x="4515" y="1130"/>
                </a:lnTo>
                <a:lnTo>
                  <a:pt x="4515" y="1130"/>
                </a:lnTo>
                <a:lnTo>
                  <a:pt x="4515" y="1130"/>
                </a:lnTo>
                <a:lnTo>
                  <a:pt x="4513" y="1130"/>
                </a:lnTo>
                <a:lnTo>
                  <a:pt x="4513" y="1130"/>
                </a:lnTo>
                <a:lnTo>
                  <a:pt x="4511" y="1130"/>
                </a:lnTo>
                <a:lnTo>
                  <a:pt x="4511" y="1130"/>
                </a:lnTo>
                <a:lnTo>
                  <a:pt x="4509" y="1130"/>
                </a:lnTo>
                <a:lnTo>
                  <a:pt x="4509" y="1130"/>
                </a:lnTo>
                <a:lnTo>
                  <a:pt x="4507" y="1128"/>
                </a:lnTo>
                <a:lnTo>
                  <a:pt x="4505" y="1128"/>
                </a:lnTo>
                <a:lnTo>
                  <a:pt x="4505" y="1126"/>
                </a:lnTo>
                <a:lnTo>
                  <a:pt x="4503" y="1126"/>
                </a:lnTo>
                <a:lnTo>
                  <a:pt x="4501" y="1124"/>
                </a:lnTo>
                <a:lnTo>
                  <a:pt x="4501" y="1126"/>
                </a:lnTo>
                <a:lnTo>
                  <a:pt x="4499" y="1126"/>
                </a:lnTo>
                <a:lnTo>
                  <a:pt x="4499" y="1128"/>
                </a:lnTo>
                <a:lnTo>
                  <a:pt x="4497" y="1128"/>
                </a:lnTo>
                <a:lnTo>
                  <a:pt x="4497" y="1130"/>
                </a:lnTo>
                <a:lnTo>
                  <a:pt x="4494" y="1130"/>
                </a:lnTo>
                <a:lnTo>
                  <a:pt x="4494" y="1130"/>
                </a:lnTo>
                <a:lnTo>
                  <a:pt x="4492" y="1130"/>
                </a:lnTo>
                <a:lnTo>
                  <a:pt x="4492" y="1130"/>
                </a:lnTo>
                <a:lnTo>
                  <a:pt x="4492" y="1132"/>
                </a:lnTo>
                <a:lnTo>
                  <a:pt x="4490" y="1132"/>
                </a:lnTo>
                <a:lnTo>
                  <a:pt x="4488" y="1132"/>
                </a:lnTo>
                <a:lnTo>
                  <a:pt x="4488" y="1132"/>
                </a:lnTo>
                <a:lnTo>
                  <a:pt x="4488" y="1134"/>
                </a:lnTo>
                <a:lnTo>
                  <a:pt x="4488" y="1134"/>
                </a:lnTo>
                <a:lnTo>
                  <a:pt x="4486" y="1134"/>
                </a:lnTo>
                <a:lnTo>
                  <a:pt x="4486" y="1134"/>
                </a:lnTo>
                <a:lnTo>
                  <a:pt x="4486" y="1134"/>
                </a:lnTo>
                <a:close/>
                <a:moveTo>
                  <a:pt x="4459" y="1113"/>
                </a:moveTo>
                <a:lnTo>
                  <a:pt x="4459" y="1113"/>
                </a:lnTo>
                <a:lnTo>
                  <a:pt x="4459" y="1113"/>
                </a:lnTo>
                <a:lnTo>
                  <a:pt x="4459" y="1113"/>
                </a:lnTo>
                <a:lnTo>
                  <a:pt x="4459" y="1113"/>
                </a:lnTo>
                <a:close/>
                <a:moveTo>
                  <a:pt x="4488" y="1128"/>
                </a:moveTo>
                <a:lnTo>
                  <a:pt x="4488" y="1126"/>
                </a:lnTo>
                <a:lnTo>
                  <a:pt x="4486" y="1126"/>
                </a:lnTo>
                <a:lnTo>
                  <a:pt x="4486" y="1126"/>
                </a:lnTo>
                <a:lnTo>
                  <a:pt x="4486" y="1128"/>
                </a:lnTo>
                <a:lnTo>
                  <a:pt x="4486" y="1128"/>
                </a:lnTo>
                <a:lnTo>
                  <a:pt x="4488" y="1128"/>
                </a:lnTo>
                <a:close/>
                <a:moveTo>
                  <a:pt x="4534" y="1099"/>
                </a:moveTo>
                <a:lnTo>
                  <a:pt x="4530" y="1101"/>
                </a:lnTo>
                <a:lnTo>
                  <a:pt x="4530" y="1101"/>
                </a:lnTo>
                <a:lnTo>
                  <a:pt x="4528" y="1103"/>
                </a:lnTo>
                <a:lnTo>
                  <a:pt x="4526" y="1105"/>
                </a:lnTo>
                <a:lnTo>
                  <a:pt x="4524" y="1107"/>
                </a:lnTo>
                <a:lnTo>
                  <a:pt x="4522" y="1107"/>
                </a:lnTo>
                <a:lnTo>
                  <a:pt x="4522" y="1109"/>
                </a:lnTo>
                <a:lnTo>
                  <a:pt x="4520" y="1111"/>
                </a:lnTo>
                <a:lnTo>
                  <a:pt x="4517" y="1111"/>
                </a:lnTo>
                <a:lnTo>
                  <a:pt x="4515" y="1113"/>
                </a:lnTo>
                <a:lnTo>
                  <a:pt x="4515" y="1113"/>
                </a:lnTo>
                <a:lnTo>
                  <a:pt x="4513" y="1115"/>
                </a:lnTo>
                <a:lnTo>
                  <a:pt x="4511" y="1115"/>
                </a:lnTo>
                <a:lnTo>
                  <a:pt x="4511" y="1118"/>
                </a:lnTo>
                <a:lnTo>
                  <a:pt x="4509" y="1118"/>
                </a:lnTo>
                <a:lnTo>
                  <a:pt x="4507" y="1118"/>
                </a:lnTo>
                <a:lnTo>
                  <a:pt x="4505" y="1118"/>
                </a:lnTo>
                <a:lnTo>
                  <a:pt x="4505" y="1118"/>
                </a:lnTo>
                <a:lnTo>
                  <a:pt x="4505" y="1120"/>
                </a:lnTo>
                <a:lnTo>
                  <a:pt x="4505" y="1120"/>
                </a:lnTo>
                <a:lnTo>
                  <a:pt x="4505" y="1124"/>
                </a:lnTo>
                <a:lnTo>
                  <a:pt x="4505" y="1124"/>
                </a:lnTo>
                <a:lnTo>
                  <a:pt x="4507" y="1124"/>
                </a:lnTo>
                <a:lnTo>
                  <a:pt x="4507" y="1124"/>
                </a:lnTo>
                <a:lnTo>
                  <a:pt x="4509" y="1124"/>
                </a:lnTo>
                <a:lnTo>
                  <a:pt x="4511" y="1124"/>
                </a:lnTo>
                <a:lnTo>
                  <a:pt x="4511" y="1124"/>
                </a:lnTo>
                <a:lnTo>
                  <a:pt x="4513" y="1124"/>
                </a:lnTo>
                <a:lnTo>
                  <a:pt x="4515" y="1124"/>
                </a:lnTo>
                <a:lnTo>
                  <a:pt x="4517" y="1124"/>
                </a:lnTo>
                <a:lnTo>
                  <a:pt x="4522" y="1126"/>
                </a:lnTo>
                <a:lnTo>
                  <a:pt x="4522" y="1126"/>
                </a:lnTo>
                <a:lnTo>
                  <a:pt x="4522" y="1124"/>
                </a:lnTo>
                <a:lnTo>
                  <a:pt x="4524" y="1124"/>
                </a:lnTo>
                <a:lnTo>
                  <a:pt x="4524" y="1120"/>
                </a:lnTo>
                <a:lnTo>
                  <a:pt x="4524" y="1118"/>
                </a:lnTo>
                <a:lnTo>
                  <a:pt x="4526" y="1118"/>
                </a:lnTo>
                <a:lnTo>
                  <a:pt x="4528" y="1120"/>
                </a:lnTo>
                <a:lnTo>
                  <a:pt x="4530" y="1120"/>
                </a:lnTo>
                <a:lnTo>
                  <a:pt x="4532" y="1120"/>
                </a:lnTo>
                <a:lnTo>
                  <a:pt x="4534" y="1118"/>
                </a:lnTo>
                <a:lnTo>
                  <a:pt x="4536" y="1120"/>
                </a:lnTo>
                <a:lnTo>
                  <a:pt x="4538" y="1118"/>
                </a:lnTo>
                <a:lnTo>
                  <a:pt x="4538" y="1118"/>
                </a:lnTo>
                <a:lnTo>
                  <a:pt x="4541" y="1118"/>
                </a:lnTo>
                <a:lnTo>
                  <a:pt x="4541" y="1118"/>
                </a:lnTo>
                <a:lnTo>
                  <a:pt x="4543" y="1115"/>
                </a:lnTo>
                <a:lnTo>
                  <a:pt x="4545" y="1115"/>
                </a:lnTo>
                <a:lnTo>
                  <a:pt x="4547" y="1115"/>
                </a:lnTo>
                <a:lnTo>
                  <a:pt x="4549" y="1115"/>
                </a:lnTo>
                <a:lnTo>
                  <a:pt x="4551" y="1113"/>
                </a:lnTo>
                <a:lnTo>
                  <a:pt x="4551" y="1113"/>
                </a:lnTo>
                <a:lnTo>
                  <a:pt x="4553" y="1111"/>
                </a:lnTo>
                <a:lnTo>
                  <a:pt x="4555" y="1111"/>
                </a:lnTo>
                <a:lnTo>
                  <a:pt x="4555" y="1111"/>
                </a:lnTo>
                <a:lnTo>
                  <a:pt x="4557" y="1111"/>
                </a:lnTo>
                <a:lnTo>
                  <a:pt x="4559" y="1111"/>
                </a:lnTo>
                <a:lnTo>
                  <a:pt x="4559" y="1111"/>
                </a:lnTo>
                <a:lnTo>
                  <a:pt x="4561" y="1113"/>
                </a:lnTo>
                <a:lnTo>
                  <a:pt x="4564" y="1113"/>
                </a:lnTo>
                <a:lnTo>
                  <a:pt x="4566" y="1113"/>
                </a:lnTo>
                <a:lnTo>
                  <a:pt x="4568" y="1113"/>
                </a:lnTo>
                <a:lnTo>
                  <a:pt x="4570" y="1113"/>
                </a:lnTo>
                <a:lnTo>
                  <a:pt x="4570" y="1115"/>
                </a:lnTo>
                <a:lnTo>
                  <a:pt x="4570" y="1115"/>
                </a:lnTo>
                <a:lnTo>
                  <a:pt x="4568" y="1118"/>
                </a:lnTo>
                <a:lnTo>
                  <a:pt x="4568" y="1118"/>
                </a:lnTo>
                <a:lnTo>
                  <a:pt x="4566" y="1118"/>
                </a:lnTo>
                <a:lnTo>
                  <a:pt x="4566" y="1120"/>
                </a:lnTo>
                <a:lnTo>
                  <a:pt x="4566" y="1120"/>
                </a:lnTo>
                <a:lnTo>
                  <a:pt x="4566" y="1124"/>
                </a:lnTo>
                <a:lnTo>
                  <a:pt x="4566" y="1126"/>
                </a:lnTo>
                <a:lnTo>
                  <a:pt x="4568" y="1126"/>
                </a:lnTo>
                <a:lnTo>
                  <a:pt x="4568" y="1128"/>
                </a:lnTo>
                <a:lnTo>
                  <a:pt x="4570" y="1130"/>
                </a:lnTo>
                <a:lnTo>
                  <a:pt x="4570" y="1130"/>
                </a:lnTo>
                <a:lnTo>
                  <a:pt x="4574" y="1132"/>
                </a:lnTo>
                <a:lnTo>
                  <a:pt x="4576" y="1130"/>
                </a:lnTo>
                <a:lnTo>
                  <a:pt x="4578" y="1128"/>
                </a:lnTo>
                <a:lnTo>
                  <a:pt x="4582" y="1122"/>
                </a:lnTo>
                <a:lnTo>
                  <a:pt x="4582" y="1122"/>
                </a:lnTo>
                <a:lnTo>
                  <a:pt x="4587" y="1120"/>
                </a:lnTo>
                <a:lnTo>
                  <a:pt x="4589" y="1120"/>
                </a:lnTo>
                <a:lnTo>
                  <a:pt x="4591" y="1118"/>
                </a:lnTo>
                <a:lnTo>
                  <a:pt x="4591" y="1118"/>
                </a:lnTo>
                <a:lnTo>
                  <a:pt x="4591" y="1118"/>
                </a:lnTo>
                <a:lnTo>
                  <a:pt x="4591" y="1115"/>
                </a:lnTo>
                <a:lnTo>
                  <a:pt x="4587" y="1113"/>
                </a:lnTo>
                <a:lnTo>
                  <a:pt x="4587" y="1113"/>
                </a:lnTo>
                <a:lnTo>
                  <a:pt x="4587" y="1111"/>
                </a:lnTo>
                <a:lnTo>
                  <a:pt x="4589" y="1107"/>
                </a:lnTo>
                <a:lnTo>
                  <a:pt x="4589" y="1107"/>
                </a:lnTo>
                <a:lnTo>
                  <a:pt x="4589" y="1107"/>
                </a:lnTo>
                <a:lnTo>
                  <a:pt x="4591" y="1107"/>
                </a:lnTo>
                <a:lnTo>
                  <a:pt x="4591" y="1107"/>
                </a:lnTo>
                <a:lnTo>
                  <a:pt x="4591" y="1107"/>
                </a:lnTo>
                <a:lnTo>
                  <a:pt x="4591" y="1109"/>
                </a:lnTo>
                <a:lnTo>
                  <a:pt x="4591" y="1111"/>
                </a:lnTo>
                <a:lnTo>
                  <a:pt x="4591" y="1111"/>
                </a:lnTo>
                <a:lnTo>
                  <a:pt x="4591" y="1111"/>
                </a:lnTo>
                <a:lnTo>
                  <a:pt x="4591" y="1111"/>
                </a:lnTo>
                <a:lnTo>
                  <a:pt x="4591" y="1111"/>
                </a:lnTo>
                <a:lnTo>
                  <a:pt x="4593" y="1109"/>
                </a:lnTo>
                <a:lnTo>
                  <a:pt x="4593" y="1111"/>
                </a:lnTo>
                <a:lnTo>
                  <a:pt x="4593" y="1111"/>
                </a:lnTo>
                <a:lnTo>
                  <a:pt x="4593" y="1111"/>
                </a:lnTo>
                <a:lnTo>
                  <a:pt x="4595" y="1111"/>
                </a:lnTo>
                <a:lnTo>
                  <a:pt x="4597" y="1111"/>
                </a:lnTo>
                <a:lnTo>
                  <a:pt x="4597" y="1111"/>
                </a:lnTo>
                <a:lnTo>
                  <a:pt x="4597" y="1111"/>
                </a:lnTo>
                <a:lnTo>
                  <a:pt x="4593" y="1113"/>
                </a:lnTo>
                <a:lnTo>
                  <a:pt x="4593" y="1113"/>
                </a:lnTo>
                <a:lnTo>
                  <a:pt x="4597" y="1113"/>
                </a:lnTo>
                <a:lnTo>
                  <a:pt x="4601" y="1113"/>
                </a:lnTo>
                <a:lnTo>
                  <a:pt x="4603" y="1113"/>
                </a:lnTo>
                <a:lnTo>
                  <a:pt x="4605" y="1113"/>
                </a:lnTo>
                <a:lnTo>
                  <a:pt x="4608" y="1113"/>
                </a:lnTo>
                <a:lnTo>
                  <a:pt x="4610" y="1113"/>
                </a:lnTo>
                <a:lnTo>
                  <a:pt x="4610" y="1111"/>
                </a:lnTo>
                <a:lnTo>
                  <a:pt x="4612" y="1109"/>
                </a:lnTo>
                <a:lnTo>
                  <a:pt x="4614" y="1109"/>
                </a:lnTo>
                <a:lnTo>
                  <a:pt x="4614" y="1107"/>
                </a:lnTo>
                <a:lnTo>
                  <a:pt x="4614" y="1107"/>
                </a:lnTo>
                <a:lnTo>
                  <a:pt x="4616" y="1107"/>
                </a:lnTo>
                <a:lnTo>
                  <a:pt x="4618" y="1105"/>
                </a:lnTo>
                <a:lnTo>
                  <a:pt x="4618" y="1105"/>
                </a:lnTo>
                <a:lnTo>
                  <a:pt x="4620" y="1107"/>
                </a:lnTo>
                <a:lnTo>
                  <a:pt x="4618" y="1107"/>
                </a:lnTo>
                <a:lnTo>
                  <a:pt x="4618" y="1109"/>
                </a:lnTo>
                <a:lnTo>
                  <a:pt x="4618" y="1113"/>
                </a:lnTo>
                <a:lnTo>
                  <a:pt x="4618" y="1113"/>
                </a:lnTo>
                <a:lnTo>
                  <a:pt x="4618" y="1113"/>
                </a:lnTo>
                <a:lnTo>
                  <a:pt x="4620" y="1113"/>
                </a:lnTo>
                <a:lnTo>
                  <a:pt x="4620" y="1113"/>
                </a:lnTo>
                <a:lnTo>
                  <a:pt x="4622" y="1111"/>
                </a:lnTo>
                <a:lnTo>
                  <a:pt x="4622" y="1109"/>
                </a:lnTo>
                <a:lnTo>
                  <a:pt x="4622" y="1109"/>
                </a:lnTo>
                <a:lnTo>
                  <a:pt x="4622" y="1105"/>
                </a:lnTo>
                <a:lnTo>
                  <a:pt x="4624" y="1105"/>
                </a:lnTo>
                <a:lnTo>
                  <a:pt x="4624" y="1105"/>
                </a:lnTo>
                <a:lnTo>
                  <a:pt x="4624" y="1103"/>
                </a:lnTo>
                <a:lnTo>
                  <a:pt x="4626" y="1103"/>
                </a:lnTo>
                <a:lnTo>
                  <a:pt x="4629" y="1103"/>
                </a:lnTo>
                <a:lnTo>
                  <a:pt x="4631" y="1103"/>
                </a:lnTo>
                <a:lnTo>
                  <a:pt x="4631" y="1105"/>
                </a:lnTo>
                <a:lnTo>
                  <a:pt x="4631" y="1105"/>
                </a:lnTo>
                <a:lnTo>
                  <a:pt x="4633" y="1103"/>
                </a:lnTo>
                <a:lnTo>
                  <a:pt x="4633" y="1103"/>
                </a:lnTo>
                <a:lnTo>
                  <a:pt x="4631" y="1103"/>
                </a:lnTo>
                <a:lnTo>
                  <a:pt x="4631" y="1103"/>
                </a:lnTo>
                <a:lnTo>
                  <a:pt x="4631" y="1101"/>
                </a:lnTo>
                <a:lnTo>
                  <a:pt x="4633" y="1099"/>
                </a:lnTo>
                <a:lnTo>
                  <a:pt x="4633" y="1099"/>
                </a:lnTo>
                <a:lnTo>
                  <a:pt x="4633" y="1099"/>
                </a:lnTo>
                <a:lnTo>
                  <a:pt x="4633" y="1097"/>
                </a:lnTo>
                <a:lnTo>
                  <a:pt x="4633" y="1097"/>
                </a:lnTo>
                <a:lnTo>
                  <a:pt x="4635" y="1097"/>
                </a:lnTo>
                <a:lnTo>
                  <a:pt x="4635" y="1097"/>
                </a:lnTo>
                <a:lnTo>
                  <a:pt x="4637" y="1097"/>
                </a:lnTo>
                <a:lnTo>
                  <a:pt x="4637" y="1099"/>
                </a:lnTo>
                <a:lnTo>
                  <a:pt x="4637" y="1099"/>
                </a:lnTo>
                <a:lnTo>
                  <a:pt x="4637" y="1099"/>
                </a:lnTo>
                <a:lnTo>
                  <a:pt x="4635" y="1101"/>
                </a:lnTo>
                <a:lnTo>
                  <a:pt x="4635" y="1101"/>
                </a:lnTo>
                <a:lnTo>
                  <a:pt x="4633" y="1103"/>
                </a:lnTo>
                <a:lnTo>
                  <a:pt x="4633" y="1103"/>
                </a:lnTo>
                <a:lnTo>
                  <a:pt x="4633" y="1107"/>
                </a:lnTo>
                <a:lnTo>
                  <a:pt x="4633" y="1107"/>
                </a:lnTo>
                <a:lnTo>
                  <a:pt x="4633" y="1109"/>
                </a:lnTo>
                <a:lnTo>
                  <a:pt x="4633" y="1109"/>
                </a:lnTo>
                <a:lnTo>
                  <a:pt x="4635" y="1109"/>
                </a:lnTo>
                <a:lnTo>
                  <a:pt x="4635" y="1109"/>
                </a:lnTo>
                <a:lnTo>
                  <a:pt x="4637" y="1107"/>
                </a:lnTo>
                <a:lnTo>
                  <a:pt x="4639" y="1105"/>
                </a:lnTo>
                <a:lnTo>
                  <a:pt x="4641" y="1105"/>
                </a:lnTo>
                <a:lnTo>
                  <a:pt x="4641" y="1105"/>
                </a:lnTo>
                <a:lnTo>
                  <a:pt x="4641" y="1103"/>
                </a:lnTo>
                <a:lnTo>
                  <a:pt x="4641" y="1103"/>
                </a:lnTo>
                <a:lnTo>
                  <a:pt x="4641" y="1101"/>
                </a:lnTo>
                <a:lnTo>
                  <a:pt x="4643" y="1099"/>
                </a:lnTo>
                <a:lnTo>
                  <a:pt x="4645" y="1097"/>
                </a:lnTo>
                <a:lnTo>
                  <a:pt x="4645" y="1097"/>
                </a:lnTo>
                <a:lnTo>
                  <a:pt x="4649" y="1097"/>
                </a:lnTo>
                <a:lnTo>
                  <a:pt x="4647" y="1095"/>
                </a:lnTo>
                <a:lnTo>
                  <a:pt x="4647" y="1095"/>
                </a:lnTo>
                <a:lnTo>
                  <a:pt x="4645" y="1090"/>
                </a:lnTo>
                <a:lnTo>
                  <a:pt x="4645" y="1088"/>
                </a:lnTo>
                <a:lnTo>
                  <a:pt x="4643" y="1088"/>
                </a:lnTo>
                <a:lnTo>
                  <a:pt x="4645" y="1086"/>
                </a:lnTo>
                <a:lnTo>
                  <a:pt x="4645" y="1084"/>
                </a:lnTo>
                <a:lnTo>
                  <a:pt x="4645" y="1084"/>
                </a:lnTo>
                <a:lnTo>
                  <a:pt x="4645" y="1082"/>
                </a:lnTo>
                <a:lnTo>
                  <a:pt x="4647" y="1080"/>
                </a:lnTo>
                <a:lnTo>
                  <a:pt x="4647" y="1078"/>
                </a:lnTo>
                <a:lnTo>
                  <a:pt x="4647" y="1076"/>
                </a:lnTo>
                <a:lnTo>
                  <a:pt x="4649" y="1076"/>
                </a:lnTo>
                <a:lnTo>
                  <a:pt x="4649" y="1076"/>
                </a:lnTo>
                <a:lnTo>
                  <a:pt x="4649" y="1074"/>
                </a:lnTo>
                <a:lnTo>
                  <a:pt x="4652" y="1067"/>
                </a:lnTo>
                <a:lnTo>
                  <a:pt x="4649" y="1063"/>
                </a:lnTo>
                <a:lnTo>
                  <a:pt x="4649" y="1061"/>
                </a:lnTo>
                <a:lnTo>
                  <a:pt x="4649" y="1059"/>
                </a:lnTo>
                <a:lnTo>
                  <a:pt x="4649" y="1057"/>
                </a:lnTo>
                <a:lnTo>
                  <a:pt x="4649" y="1055"/>
                </a:lnTo>
                <a:lnTo>
                  <a:pt x="4652" y="1053"/>
                </a:lnTo>
                <a:lnTo>
                  <a:pt x="4652" y="1053"/>
                </a:lnTo>
                <a:lnTo>
                  <a:pt x="4654" y="1053"/>
                </a:lnTo>
                <a:lnTo>
                  <a:pt x="4656" y="1053"/>
                </a:lnTo>
                <a:lnTo>
                  <a:pt x="4658" y="1050"/>
                </a:lnTo>
                <a:lnTo>
                  <a:pt x="4658" y="1050"/>
                </a:lnTo>
                <a:lnTo>
                  <a:pt x="4658" y="1048"/>
                </a:lnTo>
                <a:lnTo>
                  <a:pt x="4658" y="1046"/>
                </a:lnTo>
                <a:lnTo>
                  <a:pt x="4658" y="1044"/>
                </a:lnTo>
                <a:lnTo>
                  <a:pt x="4660" y="1044"/>
                </a:lnTo>
                <a:lnTo>
                  <a:pt x="4660" y="1042"/>
                </a:lnTo>
                <a:lnTo>
                  <a:pt x="4660" y="1042"/>
                </a:lnTo>
                <a:lnTo>
                  <a:pt x="4660" y="1042"/>
                </a:lnTo>
                <a:lnTo>
                  <a:pt x="4662" y="1042"/>
                </a:lnTo>
                <a:lnTo>
                  <a:pt x="4662" y="1042"/>
                </a:lnTo>
                <a:lnTo>
                  <a:pt x="4662" y="1040"/>
                </a:lnTo>
                <a:lnTo>
                  <a:pt x="4662" y="1040"/>
                </a:lnTo>
                <a:lnTo>
                  <a:pt x="4664" y="1040"/>
                </a:lnTo>
                <a:lnTo>
                  <a:pt x="4664" y="1038"/>
                </a:lnTo>
                <a:lnTo>
                  <a:pt x="4664" y="1034"/>
                </a:lnTo>
                <a:lnTo>
                  <a:pt x="4664" y="1032"/>
                </a:lnTo>
                <a:lnTo>
                  <a:pt x="4664" y="1030"/>
                </a:lnTo>
                <a:lnTo>
                  <a:pt x="4664" y="1030"/>
                </a:lnTo>
                <a:lnTo>
                  <a:pt x="4664" y="1027"/>
                </a:lnTo>
                <a:lnTo>
                  <a:pt x="4664" y="1027"/>
                </a:lnTo>
                <a:lnTo>
                  <a:pt x="4664" y="1025"/>
                </a:lnTo>
                <a:lnTo>
                  <a:pt x="4664" y="1023"/>
                </a:lnTo>
                <a:lnTo>
                  <a:pt x="4662" y="1019"/>
                </a:lnTo>
                <a:lnTo>
                  <a:pt x="4660" y="1017"/>
                </a:lnTo>
                <a:lnTo>
                  <a:pt x="4658" y="1015"/>
                </a:lnTo>
                <a:lnTo>
                  <a:pt x="4658" y="1015"/>
                </a:lnTo>
                <a:lnTo>
                  <a:pt x="4656" y="1013"/>
                </a:lnTo>
                <a:lnTo>
                  <a:pt x="4656" y="1011"/>
                </a:lnTo>
                <a:lnTo>
                  <a:pt x="4656" y="1006"/>
                </a:lnTo>
                <a:lnTo>
                  <a:pt x="4656" y="1002"/>
                </a:lnTo>
                <a:lnTo>
                  <a:pt x="4658" y="1000"/>
                </a:lnTo>
                <a:lnTo>
                  <a:pt x="4654" y="1002"/>
                </a:lnTo>
                <a:lnTo>
                  <a:pt x="4654" y="1000"/>
                </a:lnTo>
                <a:lnTo>
                  <a:pt x="4652" y="1000"/>
                </a:lnTo>
                <a:lnTo>
                  <a:pt x="4652" y="1000"/>
                </a:lnTo>
                <a:lnTo>
                  <a:pt x="4649" y="998"/>
                </a:lnTo>
                <a:lnTo>
                  <a:pt x="4649" y="1000"/>
                </a:lnTo>
                <a:lnTo>
                  <a:pt x="4647" y="1000"/>
                </a:lnTo>
                <a:lnTo>
                  <a:pt x="4647" y="1002"/>
                </a:lnTo>
                <a:lnTo>
                  <a:pt x="4647" y="1004"/>
                </a:lnTo>
                <a:lnTo>
                  <a:pt x="4652" y="1004"/>
                </a:lnTo>
                <a:lnTo>
                  <a:pt x="4652" y="1004"/>
                </a:lnTo>
                <a:lnTo>
                  <a:pt x="4654" y="1004"/>
                </a:lnTo>
                <a:lnTo>
                  <a:pt x="4654" y="1004"/>
                </a:lnTo>
                <a:lnTo>
                  <a:pt x="4654" y="1004"/>
                </a:lnTo>
                <a:lnTo>
                  <a:pt x="4654" y="1006"/>
                </a:lnTo>
                <a:lnTo>
                  <a:pt x="4654" y="1009"/>
                </a:lnTo>
                <a:lnTo>
                  <a:pt x="4654" y="1009"/>
                </a:lnTo>
                <a:lnTo>
                  <a:pt x="4652" y="1009"/>
                </a:lnTo>
                <a:lnTo>
                  <a:pt x="4649" y="1009"/>
                </a:lnTo>
                <a:lnTo>
                  <a:pt x="4649" y="1009"/>
                </a:lnTo>
                <a:lnTo>
                  <a:pt x="4647" y="1011"/>
                </a:lnTo>
                <a:lnTo>
                  <a:pt x="4647" y="1011"/>
                </a:lnTo>
                <a:lnTo>
                  <a:pt x="4647" y="1011"/>
                </a:lnTo>
                <a:lnTo>
                  <a:pt x="4645" y="1011"/>
                </a:lnTo>
                <a:lnTo>
                  <a:pt x="4645" y="1009"/>
                </a:lnTo>
                <a:lnTo>
                  <a:pt x="4645" y="1004"/>
                </a:lnTo>
                <a:lnTo>
                  <a:pt x="4645" y="1004"/>
                </a:lnTo>
                <a:lnTo>
                  <a:pt x="4643" y="1004"/>
                </a:lnTo>
                <a:lnTo>
                  <a:pt x="4643" y="1004"/>
                </a:lnTo>
                <a:lnTo>
                  <a:pt x="4643" y="1004"/>
                </a:lnTo>
                <a:lnTo>
                  <a:pt x="4641" y="1004"/>
                </a:lnTo>
                <a:lnTo>
                  <a:pt x="4641" y="1004"/>
                </a:lnTo>
                <a:lnTo>
                  <a:pt x="4641" y="1004"/>
                </a:lnTo>
                <a:lnTo>
                  <a:pt x="4641" y="1006"/>
                </a:lnTo>
                <a:lnTo>
                  <a:pt x="4641" y="1009"/>
                </a:lnTo>
                <a:lnTo>
                  <a:pt x="4639" y="1011"/>
                </a:lnTo>
                <a:lnTo>
                  <a:pt x="4639" y="1011"/>
                </a:lnTo>
                <a:lnTo>
                  <a:pt x="4639" y="1011"/>
                </a:lnTo>
                <a:lnTo>
                  <a:pt x="4639" y="1013"/>
                </a:lnTo>
                <a:lnTo>
                  <a:pt x="4637" y="1013"/>
                </a:lnTo>
                <a:lnTo>
                  <a:pt x="4637" y="1013"/>
                </a:lnTo>
                <a:lnTo>
                  <a:pt x="4635" y="1013"/>
                </a:lnTo>
                <a:lnTo>
                  <a:pt x="4635" y="1015"/>
                </a:lnTo>
                <a:lnTo>
                  <a:pt x="4635" y="1015"/>
                </a:lnTo>
                <a:lnTo>
                  <a:pt x="4635" y="1017"/>
                </a:lnTo>
                <a:lnTo>
                  <a:pt x="4637" y="1019"/>
                </a:lnTo>
                <a:lnTo>
                  <a:pt x="4637" y="1021"/>
                </a:lnTo>
                <a:lnTo>
                  <a:pt x="4635" y="1023"/>
                </a:lnTo>
                <a:lnTo>
                  <a:pt x="4635" y="1023"/>
                </a:lnTo>
                <a:lnTo>
                  <a:pt x="4635" y="1025"/>
                </a:lnTo>
                <a:lnTo>
                  <a:pt x="4633" y="1025"/>
                </a:lnTo>
                <a:lnTo>
                  <a:pt x="4633" y="1025"/>
                </a:lnTo>
                <a:lnTo>
                  <a:pt x="4633" y="1025"/>
                </a:lnTo>
                <a:lnTo>
                  <a:pt x="4633" y="1027"/>
                </a:lnTo>
                <a:lnTo>
                  <a:pt x="4635" y="1027"/>
                </a:lnTo>
                <a:lnTo>
                  <a:pt x="4635" y="1027"/>
                </a:lnTo>
                <a:lnTo>
                  <a:pt x="4635" y="1027"/>
                </a:lnTo>
                <a:lnTo>
                  <a:pt x="4637" y="1030"/>
                </a:lnTo>
                <a:lnTo>
                  <a:pt x="4637" y="1032"/>
                </a:lnTo>
                <a:lnTo>
                  <a:pt x="4637" y="1034"/>
                </a:lnTo>
                <a:lnTo>
                  <a:pt x="4637" y="1034"/>
                </a:lnTo>
                <a:lnTo>
                  <a:pt x="4637" y="1036"/>
                </a:lnTo>
                <a:lnTo>
                  <a:pt x="4635" y="1036"/>
                </a:lnTo>
                <a:lnTo>
                  <a:pt x="4635" y="1036"/>
                </a:lnTo>
                <a:lnTo>
                  <a:pt x="4635" y="1038"/>
                </a:lnTo>
                <a:lnTo>
                  <a:pt x="4635" y="1040"/>
                </a:lnTo>
                <a:lnTo>
                  <a:pt x="4633" y="1044"/>
                </a:lnTo>
                <a:lnTo>
                  <a:pt x="4633" y="1044"/>
                </a:lnTo>
                <a:lnTo>
                  <a:pt x="4631" y="1046"/>
                </a:lnTo>
                <a:lnTo>
                  <a:pt x="4631" y="1048"/>
                </a:lnTo>
                <a:lnTo>
                  <a:pt x="4629" y="1050"/>
                </a:lnTo>
                <a:lnTo>
                  <a:pt x="4629" y="1050"/>
                </a:lnTo>
                <a:lnTo>
                  <a:pt x="4629" y="1055"/>
                </a:lnTo>
                <a:lnTo>
                  <a:pt x="4626" y="1057"/>
                </a:lnTo>
                <a:lnTo>
                  <a:pt x="4626" y="1057"/>
                </a:lnTo>
                <a:lnTo>
                  <a:pt x="4624" y="1059"/>
                </a:lnTo>
                <a:lnTo>
                  <a:pt x="4620" y="1061"/>
                </a:lnTo>
                <a:lnTo>
                  <a:pt x="4618" y="1061"/>
                </a:lnTo>
                <a:lnTo>
                  <a:pt x="4618" y="1063"/>
                </a:lnTo>
                <a:lnTo>
                  <a:pt x="4618" y="1065"/>
                </a:lnTo>
                <a:lnTo>
                  <a:pt x="4616" y="1067"/>
                </a:lnTo>
                <a:lnTo>
                  <a:pt x="4614" y="1067"/>
                </a:lnTo>
                <a:lnTo>
                  <a:pt x="4612" y="1071"/>
                </a:lnTo>
                <a:lnTo>
                  <a:pt x="4610" y="1071"/>
                </a:lnTo>
                <a:lnTo>
                  <a:pt x="4608" y="1071"/>
                </a:lnTo>
                <a:lnTo>
                  <a:pt x="4605" y="1074"/>
                </a:lnTo>
                <a:lnTo>
                  <a:pt x="4599" y="1076"/>
                </a:lnTo>
                <a:lnTo>
                  <a:pt x="4599" y="1076"/>
                </a:lnTo>
                <a:lnTo>
                  <a:pt x="4597" y="1078"/>
                </a:lnTo>
                <a:lnTo>
                  <a:pt x="4597" y="1078"/>
                </a:lnTo>
                <a:lnTo>
                  <a:pt x="4595" y="1078"/>
                </a:lnTo>
                <a:lnTo>
                  <a:pt x="4595" y="1078"/>
                </a:lnTo>
                <a:lnTo>
                  <a:pt x="4593" y="1078"/>
                </a:lnTo>
                <a:lnTo>
                  <a:pt x="4593" y="1076"/>
                </a:lnTo>
                <a:lnTo>
                  <a:pt x="4593" y="1076"/>
                </a:lnTo>
                <a:lnTo>
                  <a:pt x="4593" y="1074"/>
                </a:lnTo>
                <a:lnTo>
                  <a:pt x="4591" y="1074"/>
                </a:lnTo>
                <a:lnTo>
                  <a:pt x="4591" y="1071"/>
                </a:lnTo>
                <a:lnTo>
                  <a:pt x="4593" y="1071"/>
                </a:lnTo>
                <a:lnTo>
                  <a:pt x="4593" y="1071"/>
                </a:lnTo>
                <a:lnTo>
                  <a:pt x="4595" y="1069"/>
                </a:lnTo>
                <a:lnTo>
                  <a:pt x="4597" y="1067"/>
                </a:lnTo>
                <a:lnTo>
                  <a:pt x="4597" y="1067"/>
                </a:lnTo>
                <a:lnTo>
                  <a:pt x="4597" y="1065"/>
                </a:lnTo>
                <a:lnTo>
                  <a:pt x="4595" y="1067"/>
                </a:lnTo>
                <a:lnTo>
                  <a:pt x="4593" y="1067"/>
                </a:lnTo>
                <a:lnTo>
                  <a:pt x="4591" y="1069"/>
                </a:lnTo>
                <a:lnTo>
                  <a:pt x="4589" y="1071"/>
                </a:lnTo>
                <a:lnTo>
                  <a:pt x="4589" y="1076"/>
                </a:lnTo>
                <a:lnTo>
                  <a:pt x="4589" y="1080"/>
                </a:lnTo>
                <a:lnTo>
                  <a:pt x="4587" y="1082"/>
                </a:lnTo>
                <a:lnTo>
                  <a:pt x="4582" y="1086"/>
                </a:lnTo>
                <a:lnTo>
                  <a:pt x="4582" y="1086"/>
                </a:lnTo>
                <a:lnTo>
                  <a:pt x="4580" y="1088"/>
                </a:lnTo>
                <a:lnTo>
                  <a:pt x="4578" y="1088"/>
                </a:lnTo>
                <a:lnTo>
                  <a:pt x="4578" y="1090"/>
                </a:lnTo>
                <a:lnTo>
                  <a:pt x="4578" y="1092"/>
                </a:lnTo>
                <a:lnTo>
                  <a:pt x="4580" y="1095"/>
                </a:lnTo>
                <a:lnTo>
                  <a:pt x="4578" y="1097"/>
                </a:lnTo>
                <a:lnTo>
                  <a:pt x="4576" y="1097"/>
                </a:lnTo>
                <a:lnTo>
                  <a:pt x="4574" y="1099"/>
                </a:lnTo>
                <a:lnTo>
                  <a:pt x="4574" y="1099"/>
                </a:lnTo>
                <a:lnTo>
                  <a:pt x="4572" y="1099"/>
                </a:lnTo>
                <a:lnTo>
                  <a:pt x="4568" y="1099"/>
                </a:lnTo>
                <a:lnTo>
                  <a:pt x="4568" y="1099"/>
                </a:lnTo>
                <a:lnTo>
                  <a:pt x="4568" y="1099"/>
                </a:lnTo>
                <a:lnTo>
                  <a:pt x="4568" y="1097"/>
                </a:lnTo>
                <a:lnTo>
                  <a:pt x="4568" y="1097"/>
                </a:lnTo>
                <a:lnTo>
                  <a:pt x="4566" y="1095"/>
                </a:lnTo>
                <a:lnTo>
                  <a:pt x="4566" y="1095"/>
                </a:lnTo>
                <a:lnTo>
                  <a:pt x="4561" y="1097"/>
                </a:lnTo>
                <a:lnTo>
                  <a:pt x="4555" y="1097"/>
                </a:lnTo>
                <a:lnTo>
                  <a:pt x="4553" y="1099"/>
                </a:lnTo>
                <a:lnTo>
                  <a:pt x="4553" y="1099"/>
                </a:lnTo>
                <a:lnTo>
                  <a:pt x="4549" y="1099"/>
                </a:lnTo>
                <a:lnTo>
                  <a:pt x="4547" y="1099"/>
                </a:lnTo>
                <a:lnTo>
                  <a:pt x="4545" y="1099"/>
                </a:lnTo>
                <a:lnTo>
                  <a:pt x="4543" y="1099"/>
                </a:lnTo>
                <a:lnTo>
                  <a:pt x="4543" y="1099"/>
                </a:lnTo>
                <a:lnTo>
                  <a:pt x="4541" y="1101"/>
                </a:lnTo>
                <a:lnTo>
                  <a:pt x="4541" y="1101"/>
                </a:lnTo>
                <a:lnTo>
                  <a:pt x="4538" y="1099"/>
                </a:lnTo>
                <a:lnTo>
                  <a:pt x="4536" y="1099"/>
                </a:lnTo>
                <a:lnTo>
                  <a:pt x="4534" y="1099"/>
                </a:lnTo>
                <a:close/>
                <a:moveTo>
                  <a:pt x="4480" y="1216"/>
                </a:moveTo>
                <a:lnTo>
                  <a:pt x="4482" y="1216"/>
                </a:lnTo>
                <a:lnTo>
                  <a:pt x="4484" y="1216"/>
                </a:lnTo>
                <a:lnTo>
                  <a:pt x="4484" y="1214"/>
                </a:lnTo>
                <a:lnTo>
                  <a:pt x="4484" y="1214"/>
                </a:lnTo>
                <a:lnTo>
                  <a:pt x="4484" y="1214"/>
                </a:lnTo>
                <a:lnTo>
                  <a:pt x="4484" y="1212"/>
                </a:lnTo>
                <a:lnTo>
                  <a:pt x="4486" y="1212"/>
                </a:lnTo>
                <a:lnTo>
                  <a:pt x="4486" y="1212"/>
                </a:lnTo>
                <a:lnTo>
                  <a:pt x="4486" y="1212"/>
                </a:lnTo>
                <a:lnTo>
                  <a:pt x="4486" y="1210"/>
                </a:lnTo>
                <a:lnTo>
                  <a:pt x="4486" y="1212"/>
                </a:lnTo>
                <a:lnTo>
                  <a:pt x="4484" y="1212"/>
                </a:lnTo>
                <a:lnTo>
                  <a:pt x="4484" y="1212"/>
                </a:lnTo>
                <a:lnTo>
                  <a:pt x="4484" y="1212"/>
                </a:lnTo>
                <a:lnTo>
                  <a:pt x="4484" y="1212"/>
                </a:lnTo>
                <a:lnTo>
                  <a:pt x="4482" y="1214"/>
                </a:lnTo>
                <a:lnTo>
                  <a:pt x="4480" y="1214"/>
                </a:lnTo>
                <a:lnTo>
                  <a:pt x="4480" y="1214"/>
                </a:lnTo>
                <a:lnTo>
                  <a:pt x="4480" y="1214"/>
                </a:lnTo>
                <a:lnTo>
                  <a:pt x="4480" y="1214"/>
                </a:lnTo>
                <a:lnTo>
                  <a:pt x="4480" y="1216"/>
                </a:lnTo>
                <a:close/>
                <a:moveTo>
                  <a:pt x="4461" y="1111"/>
                </a:moveTo>
                <a:lnTo>
                  <a:pt x="4461" y="1111"/>
                </a:lnTo>
                <a:lnTo>
                  <a:pt x="4461" y="1111"/>
                </a:lnTo>
                <a:lnTo>
                  <a:pt x="4463" y="1111"/>
                </a:lnTo>
                <a:lnTo>
                  <a:pt x="4463" y="1111"/>
                </a:lnTo>
                <a:lnTo>
                  <a:pt x="4463" y="1109"/>
                </a:lnTo>
                <a:lnTo>
                  <a:pt x="4461" y="1109"/>
                </a:lnTo>
                <a:lnTo>
                  <a:pt x="4461" y="1109"/>
                </a:lnTo>
                <a:lnTo>
                  <a:pt x="4459" y="1109"/>
                </a:lnTo>
                <a:lnTo>
                  <a:pt x="4459" y="1111"/>
                </a:lnTo>
                <a:lnTo>
                  <a:pt x="4461" y="1111"/>
                </a:lnTo>
                <a:lnTo>
                  <a:pt x="4461" y="1111"/>
                </a:lnTo>
                <a:close/>
                <a:moveTo>
                  <a:pt x="4482" y="1118"/>
                </a:moveTo>
                <a:lnTo>
                  <a:pt x="4482" y="1120"/>
                </a:lnTo>
                <a:lnTo>
                  <a:pt x="4482" y="1118"/>
                </a:lnTo>
                <a:lnTo>
                  <a:pt x="4482" y="1118"/>
                </a:lnTo>
                <a:lnTo>
                  <a:pt x="4484" y="1115"/>
                </a:lnTo>
                <a:lnTo>
                  <a:pt x="4484" y="1113"/>
                </a:lnTo>
                <a:lnTo>
                  <a:pt x="4484" y="1113"/>
                </a:lnTo>
                <a:lnTo>
                  <a:pt x="4484" y="1113"/>
                </a:lnTo>
                <a:lnTo>
                  <a:pt x="4484" y="1113"/>
                </a:lnTo>
                <a:lnTo>
                  <a:pt x="4482" y="1113"/>
                </a:lnTo>
                <a:lnTo>
                  <a:pt x="4482" y="1113"/>
                </a:lnTo>
                <a:lnTo>
                  <a:pt x="4482" y="1115"/>
                </a:lnTo>
                <a:lnTo>
                  <a:pt x="4480" y="1118"/>
                </a:lnTo>
                <a:lnTo>
                  <a:pt x="4482" y="1118"/>
                </a:lnTo>
                <a:close/>
                <a:moveTo>
                  <a:pt x="4482" y="1136"/>
                </a:moveTo>
                <a:lnTo>
                  <a:pt x="4482" y="1136"/>
                </a:lnTo>
                <a:lnTo>
                  <a:pt x="4482" y="1136"/>
                </a:lnTo>
                <a:lnTo>
                  <a:pt x="4482" y="1136"/>
                </a:lnTo>
                <a:lnTo>
                  <a:pt x="4484" y="1136"/>
                </a:lnTo>
                <a:lnTo>
                  <a:pt x="4484" y="1134"/>
                </a:lnTo>
                <a:lnTo>
                  <a:pt x="4484" y="1134"/>
                </a:lnTo>
                <a:lnTo>
                  <a:pt x="4484" y="1134"/>
                </a:lnTo>
                <a:lnTo>
                  <a:pt x="4484" y="1134"/>
                </a:lnTo>
                <a:lnTo>
                  <a:pt x="4482" y="1136"/>
                </a:lnTo>
                <a:close/>
                <a:moveTo>
                  <a:pt x="4480" y="1122"/>
                </a:moveTo>
                <a:lnTo>
                  <a:pt x="4480" y="1122"/>
                </a:lnTo>
                <a:lnTo>
                  <a:pt x="4480" y="1122"/>
                </a:lnTo>
                <a:lnTo>
                  <a:pt x="4482" y="1120"/>
                </a:lnTo>
                <a:lnTo>
                  <a:pt x="4482" y="1120"/>
                </a:lnTo>
                <a:lnTo>
                  <a:pt x="4480" y="1118"/>
                </a:lnTo>
                <a:lnTo>
                  <a:pt x="4480" y="1122"/>
                </a:lnTo>
                <a:close/>
                <a:moveTo>
                  <a:pt x="4367" y="1348"/>
                </a:moveTo>
                <a:lnTo>
                  <a:pt x="4367" y="1350"/>
                </a:lnTo>
                <a:lnTo>
                  <a:pt x="4367" y="1350"/>
                </a:lnTo>
                <a:lnTo>
                  <a:pt x="4367" y="1350"/>
                </a:lnTo>
                <a:lnTo>
                  <a:pt x="4367" y="1350"/>
                </a:lnTo>
                <a:lnTo>
                  <a:pt x="4369" y="1350"/>
                </a:lnTo>
                <a:lnTo>
                  <a:pt x="4369" y="1350"/>
                </a:lnTo>
                <a:lnTo>
                  <a:pt x="4367" y="1348"/>
                </a:lnTo>
                <a:close/>
                <a:moveTo>
                  <a:pt x="4318" y="1273"/>
                </a:moveTo>
                <a:lnTo>
                  <a:pt x="4321" y="1273"/>
                </a:lnTo>
                <a:lnTo>
                  <a:pt x="4321" y="1273"/>
                </a:lnTo>
                <a:lnTo>
                  <a:pt x="4318" y="1271"/>
                </a:lnTo>
                <a:lnTo>
                  <a:pt x="4318" y="1273"/>
                </a:lnTo>
                <a:lnTo>
                  <a:pt x="4318" y="1273"/>
                </a:lnTo>
                <a:lnTo>
                  <a:pt x="4318" y="1273"/>
                </a:lnTo>
                <a:lnTo>
                  <a:pt x="4318" y="1273"/>
                </a:lnTo>
                <a:lnTo>
                  <a:pt x="4318" y="1273"/>
                </a:lnTo>
                <a:close/>
                <a:moveTo>
                  <a:pt x="4373" y="1419"/>
                </a:moveTo>
                <a:lnTo>
                  <a:pt x="4375" y="1419"/>
                </a:lnTo>
                <a:lnTo>
                  <a:pt x="4375" y="1419"/>
                </a:lnTo>
                <a:lnTo>
                  <a:pt x="4375" y="1417"/>
                </a:lnTo>
                <a:lnTo>
                  <a:pt x="4375" y="1415"/>
                </a:lnTo>
                <a:lnTo>
                  <a:pt x="4375" y="1415"/>
                </a:lnTo>
                <a:lnTo>
                  <a:pt x="4375" y="1415"/>
                </a:lnTo>
                <a:lnTo>
                  <a:pt x="4375" y="1415"/>
                </a:lnTo>
                <a:lnTo>
                  <a:pt x="4375" y="1413"/>
                </a:lnTo>
                <a:lnTo>
                  <a:pt x="4375" y="1413"/>
                </a:lnTo>
                <a:lnTo>
                  <a:pt x="4373" y="1413"/>
                </a:lnTo>
                <a:lnTo>
                  <a:pt x="4373" y="1415"/>
                </a:lnTo>
                <a:lnTo>
                  <a:pt x="4373" y="1415"/>
                </a:lnTo>
                <a:lnTo>
                  <a:pt x="4373" y="1417"/>
                </a:lnTo>
                <a:lnTo>
                  <a:pt x="4375" y="1417"/>
                </a:lnTo>
                <a:lnTo>
                  <a:pt x="4375" y="1417"/>
                </a:lnTo>
                <a:lnTo>
                  <a:pt x="4375" y="1417"/>
                </a:lnTo>
                <a:lnTo>
                  <a:pt x="4373" y="1419"/>
                </a:lnTo>
                <a:close/>
                <a:moveTo>
                  <a:pt x="4325" y="1273"/>
                </a:moveTo>
                <a:lnTo>
                  <a:pt x="4323" y="1273"/>
                </a:lnTo>
                <a:lnTo>
                  <a:pt x="4323" y="1273"/>
                </a:lnTo>
                <a:lnTo>
                  <a:pt x="4321" y="1273"/>
                </a:lnTo>
                <a:lnTo>
                  <a:pt x="4321" y="1273"/>
                </a:lnTo>
                <a:lnTo>
                  <a:pt x="4323" y="1273"/>
                </a:lnTo>
                <a:lnTo>
                  <a:pt x="4325" y="1273"/>
                </a:lnTo>
                <a:close/>
                <a:moveTo>
                  <a:pt x="4262" y="1306"/>
                </a:moveTo>
                <a:lnTo>
                  <a:pt x="4262" y="1306"/>
                </a:lnTo>
                <a:lnTo>
                  <a:pt x="4262" y="1306"/>
                </a:lnTo>
                <a:lnTo>
                  <a:pt x="4262" y="1306"/>
                </a:lnTo>
                <a:lnTo>
                  <a:pt x="4262" y="1306"/>
                </a:lnTo>
                <a:lnTo>
                  <a:pt x="4262" y="1306"/>
                </a:lnTo>
                <a:lnTo>
                  <a:pt x="4262" y="1308"/>
                </a:lnTo>
                <a:lnTo>
                  <a:pt x="4262" y="1306"/>
                </a:lnTo>
                <a:close/>
                <a:moveTo>
                  <a:pt x="4348" y="1292"/>
                </a:moveTo>
                <a:lnTo>
                  <a:pt x="4348" y="1294"/>
                </a:lnTo>
                <a:lnTo>
                  <a:pt x="4348" y="1294"/>
                </a:lnTo>
                <a:lnTo>
                  <a:pt x="4348" y="1294"/>
                </a:lnTo>
                <a:lnTo>
                  <a:pt x="4348" y="1296"/>
                </a:lnTo>
                <a:lnTo>
                  <a:pt x="4350" y="1300"/>
                </a:lnTo>
                <a:lnTo>
                  <a:pt x="4350" y="1300"/>
                </a:lnTo>
                <a:lnTo>
                  <a:pt x="4350" y="1302"/>
                </a:lnTo>
                <a:lnTo>
                  <a:pt x="4350" y="1302"/>
                </a:lnTo>
                <a:lnTo>
                  <a:pt x="4352" y="1302"/>
                </a:lnTo>
                <a:lnTo>
                  <a:pt x="4354" y="1304"/>
                </a:lnTo>
                <a:lnTo>
                  <a:pt x="4354" y="1304"/>
                </a:lnTo>
                <a:lnTo>
                  <a:pt x="4354" y="1306"/>
                </a:lnTo>
                <a:lnTo>
                  <a:pt x="4356" y="1308"/>
                </a:lnTo>
                <a:lnTo>
                  <a:pt x="4356" y="1310"/>
                </a:lnTo>
                <a:lnTo>
                  <a:pt x="4356" y="1310"/>
                </a:lnTo>
                <a:lnTo>
                  <a:pt x="4358" y="1310"/>
                </a:lnTo>
                <a:lnTo>
                  <a:pt x="4358" y="1310"/>
                </a:lnTo>
                <a:lnTo>
                  <a:pt x="4358" y="1308"/>
                </a:lnTo>
                <a:lnTo>
                  <a:pt x="4358" y="1306"/>
                </a:lnTo>
                <a:lnTo>
                  <a:pt x="4358" y="1304"/>
                </a:lnTo>
                <a:lnTo>
                  <a:pt x="4360" y="1302"/>
                </a:lnTo>
                <a:lnTo>
                  <a:pt x="4360" y="1300"/>
                </a:lnTo>
                <a:lnTo>
                  <a:pt x="4362" y="1298"/>
                </a:lnTo>
                <a:lnTo>
                  <a:pt x="4365" y="1296"/>
                </a:lnTo>
                <a:lnTo>
                  <a:pt x="4367" y="1294"/>
                </a:lnTo>
                <a:lnTo>
                  <a:pt x="4367" y="1292"/>
                </a:lnTo>
                <a:lnTo>
                  <a:pt x="4367" y="1289"/>
                </a:lnTo>
                <a:lnTo>
                  <a:pt x="4369" y="1285"/>
                </a:lnTo>
                <a:lnTo>
                  <a:pt x="4369" y="1281"/>
                </a:lnTo>
                <a:lnTo>
                  <a:pt x="4369" y="1279"/>
                </a:lnTo>
                <a:lnTo>
                  <a:pt x="4371" y="1279"/>
                </a:lnTo>
                <a:lnTo>
                  <a:pt x="4371" y="1275"/>
                </a:lnTo>
                <a:lnTo>
                  <a:pt x="4373" y="1273"/>
                </a:lnTo>
                <a:lnTo>
                  <a:pt x="4373" y="1271"/>
                </a:lnTo>
                <a:lnTo>
                  <a:pt x="4373" y="1269"/>
                </a:lnTo>
                <a:lnTo>
                  <a:pt x="4373" y="1266"/>
                </a:lnTo>
                <a:lnTo>
                  <a:pt x="4373" y="1266"/>
                </a:lnTo>
                <a:lnTo>
                  <a:pt x="4375" y="1264"/>
                </a:lnTo>
                <a:lnTo>
                  <a:pt x="4373" y="1264"/>
                </a:lnTo>
                <a:lnTo>
                  <a:pt x="4373" y="1262"/>
                </a:lnTo>
                <a:lnTo>
                  <a:pt x="4371" y="1262"/>
                </a:lnTo>
                <a:lnTo>
                  <a:pt x="4371" y="1262"/>
                </a:lnTo>
                <a:lnTo>
                  <a:pt x="4371" y="1262"/>
                </a:lnTo>
                <a:lnTo>
                  <a:pt x="4369" y="1260"/>
                </a:lnTo>
                <a:lnTo>
                  <a:pt x="4369" y="1260"/>
                </a:lnTo>
                <a:lnTo>
                  <a:pt x="4367" y="1260"/>
                </a:lnTo>
                <a:lnTo>
                  <a:pt x="4367" y="1262"/>
                </a:lnTo>
                <a:lnTo>
                  <a:pt x="4362" y="1264"/>
                </a:lnTo>
                <a:lnTo>
                  <a:pt x="4360" y="1264"/>
                </a:lnTo>
                <a:lnTo>
                  <a:pt x="4360" y="1266"/>
                </a:lnTo>
                <a:lnTo>
                  <a:pt x="4358" y="1269"/>
                </a:lnTo>
                <a:lnTo>
                  <a:pt x="4358" y="1269"/>
                </a:lnTo>
                <a:lnTo>
                  <a:pt x="4356" y="1271"/>
                </a:lnTo>
                <a:lnTo>
                  <a:pt x="4356" y="1273"/>
                </a:lnTo>
                <a:lnTo>
                  <a:pt x="4348" y="1285"/>
                </a:lnTo>
                <a:lnTo>
                  <a:pt x="4348" y="1285"/>
                </a:lnTo>
                <a:lnTo>
                  <a:pt x="4348" y="1287"/>
                </a:lnTo>
                <a:lnTo>
                  <a:pt x="4348" y="1289"/>
                </a:lnTo>
                <a:lnTo>
                  <a:pt x="4348" y="1292"/>
                </a:lnTo>
                <a:lnTo>
                  <a:pt x="4348" y="1292"/>
                </a:lnTo>
                <a:close/>
                <a:moveTo>
                  <a:pt x="4316" y="1497"/>
                </a:moveTo>
                <a:lnTo>
                  <a:pt x="4316" y="1497"/>
                </a:lnTo>
                <a:lnTo>
                  <a:pt x="4316" y="1499"/>
                </a:lnTo>
                <a:lnTo>
                  <a:pt x="4314" y="1499"/>
                </a:lnTo>
                <a:lnTo>
                  <a:pt x="4312" y="1501"/>
                </a:lnTo>
                <a:lnTo>
                  <a:pt x="4310" y="1503"/>
                </a:lnTo>
                <a:lnTo>
                  <a:pt x="4308" y="1505"/>
                </a:lnTo>
                <a:lnTo>
                  <a:pt x="4308" y="1505"/>
                </a:lnTo>
                <a:lnTo>
                  <a:pt x="4306" y="1508"/>
                </a:lnTo>
                <a:lnTo>
                  <a:pt x="4306" y="1510"/>
                </a:lnTo>
                <a:lnTo>
                  <a:pt x="4306" y="1512"/>
                </a:lnTo>
                <a:lnTo>
                  <a:pt x="4308" y="1510"/>
                </a:lnTo>
                <a:lnTo>
                  <a:pt x="4308" y="1510"/>
                </a:lnTo>
                <a:lnTo>
                  <a:pt x="4310" y="1510"/>
                </a:lnTo>
                <a:lnTo>
                  <a:pt x="4310" y="1508"/>
                </a:lnTo>
                <a:lnTo>
                  <a:pt x="4310" y="1508"/>
                </a:lnTo>
                <a:lnTo>
                  <a:pt x="4310" y="1508"/>
                </a:lnTo>
                <a:lnTo>
                  <a:pt x="4312" y="1505"/>
                </a:lnTo>
                <a:lnTo>
                  <a:pt x="4314" y="1505"/>
                </a:lnTo>
                <a:lnTo>
                  <a:pt x="4316" y="1505"/>
                </a:lnTo>
                <a:lnTo>
                  <a:pt x="4316" y="1503"/>
                </a:lnTo>
                <a:lnTo>
                  <a:pt x="4318" y="1501"/>
                </a:lnTo>
                <a:lnTo>
                  <a:pt x="4318" y="1499"/>
                </a:lnTo>
                <a:lnTo>
                  <a:pt x="4321" y="1499"/>
                </a:lnTo>
                <a:lnTo>
                  <a:pt x="4323" y="1499"/>
                </a:lnTo>
                <a:lnTo>
                  <a:pt x="4323" y="1497"/>
                </a:lnTo>
                <a:lnTo>
                  <a:pt x="4325" y="1497"/>
                </a:lnTo>
                <a:lnTo>
                  <a:pt x="4325" y="1495"/>
                </a:lnTo>
                <a:lnTo>
                  <a:pt x="4329" y="1491"/>
                </a:lnTo>
                <a:lnTo>
                  <a:pt x="4329" y="1489"/>
                </a:lnTo>
                <a:lnTo>
                  <a:pt x="4329" y="1489"/>
                </a:lnTo>
                <a:lnTo>
                  <a:pt x="4329" y="1489"/>
                </a:lnTo>
                <a:lnTo>
                  <a:pt x="4331" y="1487"/>
                </a:lnTo>
                <a:lnTo>
                  <a:pt x="4335" y="1487"/>
                </a:lnTo>
                <a:lnTo>
                  <a:pt x="4335" y="1487"/>
                </a:lnTo>
                <a:lnTo>
                  <a:pt x="4335" y="1484"/>
                </a:lnTo>
                <a:lnTo>
                  <a:pt x="4335" y="1484"/>
                </a:lnTo>
                <a:lnTo>
                  <a:pt x="4337" y="1482"/>
                </a:lnTo>
                <a:lnTo>
                  <a:pt x="4337" y="1482"/>
                </a:lnTo>
                <a:lnTo>
                  <a:pt x="4339" y="1482"/>
                </a:lnTo>
                <a:lnTo>
                  <a:pt x="4339" y="1480"/>
                </a:lnTo>
                <a:lnTo>
                  <a:pt x="4341" y="1480"/>
                </a:lnTo>
                <a:lnTo>
                  <a:pt x="4341" y="1478"/>
                </a:lnTo>
                <a:lnTo>
                  <a:pt x="4341" y="1476"/>
                </a:lnTo>
                <a:lnTo>
                  <a:pt x="4339" y="1474"/>
                </a:lnTo>
                <a:lnTo>
                  <a:pt x="4339" y="1472"/>
                </a:lnTo>
                <a:lnTo>
                  <a:pt x="4339" y="1472"/>
                </a:lnTo>
                <a:lnTo>
                  <a:pt x="4339" y="1470"/>
                </a:lnTo>
                <a:lnTo>
                  <a:pt x="4339" y="1470"/>
                </a:lnTo>
                <a:lnTo>
                  <a:pt x="4339" y="1468"/>
                </a:lnTo>
                <a:lnTo>
                  <a:pt x="4339" y="1468"/>
                </a:lnTo>
                <a:lnTo>
                  <a:pt x="4339" y="1468"/>
                </a:lnTo>
                <a:lnTo>
                  <a:pt x="4337" y="1472"/>
                </a:lnTo>
                <a:lnTo>
                  <a:pt x="4335" y="1474"/>
                </a:lnTo>
                <a:lnTo>
                  <a:pt x="4335" y="1474"/>
                </a:lnTo>
                <a:lnTo>
                  <a:pt x="4335" y="1476"/>
                </a:lnTo>
                <a:lnTo>
                  <a:pt x="4335" y="1478"/>
                </a:lnTo>
                <a:lnTo>
                  <a:pt x="4335" y="1478"/>
                </a:lnTo>
                <a:lnTo>
                  <a:pt x="4335" y="1480"/>
                </a:lnTo>
                <a:lnTo>
                  <a:pt x="4335" y="1480"/>
                </a:lnTo>
                <a:lnTo>
                  <a:pt x="4333" y="1480"/>
                </a:lnTo>
                <a:lnTo>
                  <a:pt x="4333" y="1482"/>
                </a:lnTo>
                <a:lnTo>
                  <a:pt x="4331" y="1482"/>
                </a:lnTo>
                <a:lnTo>
                  <a:pt x="4329" y="1484"/>
                </a:lnTo>
                <a:lnTo>
                  <a:pt x="4329" y="1487"/>
                </a:lnTo>
                <a:lnTo>
                  <a:pt x="4327" y="1487"/>
                </a:lnTo>
                <a:lnTo>
                  <a:pt x="4325" y="1491"/>
                </a:lnTo>
                <a:lnTo>
                  <a:pt x="4323" y="1493"/>
                </a:lnTo>
                <a:lnTo>
                  <a:pt x="4318" y="1497"/>
                </a:lnTo>
                <a:lnTo>
                  <a:pt x="4318" y="1497"/>
                </a:lnTo>
                <a:lnTo>
                  <a:pt x="4316" y="1497"/>
                </a:lnTo>
                <a:close/>
                <a:moveTo>
                  <a:pt x="4220" y="1591"/>
                </a:moveTo>
                <a:lnTo>
                  <a:pt x="4220" y="1591"/>
                </a:lnTo>
                <a:lnTo>
                  <a:pt x="4220" y="1591"/>
                </a:lnTo>
                <a:lnTo>
                  <a:pt x="4220" y="1596"/>
                </a:lnTo>
                <a:lnTo>
                  <a:pt x="4220" y="1598"/>
                </a:lnTo>
                <a:lnTo>
                  <a:pt x="4222" y="1596"/>
                </a:lnTo>
                <a:lnTo>
                  <a:pt x="4222" y="1596"/>
                </a:lnTo>
                <a:lnTo>
                  <a:pt x="4222" y="1593"/>
                </a:lnTo>
                <a:lnTo>
                  <a:pt x="4222" y="1591"/>
                </a:lnTo>
                <a:lnTo>
                  <a:pt x="4220" y="1591"/>
                </a:lnTo>
                <a:close/>
                <a:moveTo>
                  <a:pt x="4239" y="1315"/>
                </a:moveTo>
                <a:lnTo>
                  <a:pt x="4239" y="1315"/>
                </a:lnTo>
                <a:lnTo>
                  <a:pt x="4239" y="1317"/>
                </a:lnTo>
                <a:lnTo>
                  <a:pt x="4239" y="1317"/>
                </a:lnTo>
                <a:lnTo>
                  <a:pt x="4239" y="1315"/>
                </a:lnTo>
                <a:lnTo>
                  <a:pt x="4239" y="1315"/>
                </a:lnTo>
                <a:close/>
                <a:moveTo>
                  <a:pt x="4241" y="1317"/>
                </a:moveTo>
                <a:lnTo>
                  <a:pt x="4241" y="1317"/>
                </a:lnTo>
                <a:lnTo>
                  <a:pt x="4241" y="1315"/>
                </a:lnTo>
                <a:lnTo>
                  <a:pt x="4243" y="1315"/>
                </a:lnTo>
                <a:lnTo>
                  <a:pt x="4243" y="1315"/>
                </a:lnTo>
                <a:lnTo>
                  <a:pt x="4243" y="1315"/>
                </a:lnTo>
                <a:lnTo>
                  <a:pt x="4241" y="1315"/>
                </a:lnTo>
                <a:lnTo>
                  <a:pt x="4241" y="1315"/>
                </a:lnTo>
                <a:lnTo>
                  <a:pt x="4241" y="1315"/>
                </a:lnTo>
                <a:lnTo>
                  <a:pt x="4241" y="1315"/>
                </a:lnTo>
                <a:lnTo>
                  <a:pt x="4241" y="1317"/>
                </a:lnTo>
                <a:lnTo>
                  <a:pt x="4241" y="1317"/>
                </a:lnTo>
                <a:close/>
                <a:moveTo>
                  <a:pt x="4260" y="1306"/>
                </a:moveTo>
                <a:lnTo>
                  <a:pt x="4260" y="1306"/>
                </a:lnTo>
                <a:lnTo>
                  <a:pt x="4260" y="1306"/>
                </a:lnTo>
                <a:lnTo>
                  <a:pt x="4258" y="1306"/>
                </a:lnTo>
                <a:lnTo>
                  <a:pt x="4258" y="1306"/>
                </a:lnTo>
                <a:lnTo>
                  <a:pt x="4258" y="1306"/>
                </a:lnTo>
                <a:lnTo>
                  <a:pt x="4258" y="1306"/>
                </a:lnTo>
                <a:lnTo>
                  <a:pt x="4260" y="1306"/>
                </a:lnTo>
                <a:close/>
                <a:moveTo>
                  <a:pt x="4365" y="1216"/>
                </a:moveTo>
                <a:lnTo>
                  <a:pt x="4365" y="1216"/>
                </a:lnTo>
                <a:lnTo>
                  <a:pt x="4365" y="1216"/>
                </a:lnTo>
                <a:lnTo>
                  <a:pt x="4362" y="1216"/>
                </a:lnTo>
                <a:lnTo>
                  <a:pt x="4362" y="1218"/>
                </a:lnTo>
                <a:lnTo>
                  <a:pt x="4362" y="1218"/>
                </a:lnTo>
                <a:lnTo>
                  <a:pt x="4365" y="1218"/>
                </a:lnTo>
                <a:lnTo>
                  <a:pt x="4365" y="1216"/>
                </a:lnTo>
                <a:close/>
                <a:moveTo>
                  <a:pt x="4379" y="1189"/>
                </a:moveTo>
                <a:lnTo>
                  <a:pt x="4379" y="1187"/>
                </a:lnTo>
                <a:lnTo>
                  <a:pt x="4379" y="1187"/>
                </a:lnTo>
                <a:lnTo>
                  <a:pt x="4377" y="1185"/>
                </a:lnTo>
                <a:lnTo>
                  <a:pt x="4375" y="1185"/>
                </a:lnTo>
                <a:lnTo>
                  <a:pt x="4375" y="1187"/>
                </a:lnTo>
                <a:lnTo>
                  <a:pt x="4375" y="1187"/>
                </a:lnTo>
                <a:lnTo>
                  <a:pt x="4377" y="1187"/>
                </a:lnTo>
                <a:lnTo>
                  <a:pt x="4379" y="1189"/>
                </a:lnTo>
                <a:lnTo>
                  <a:pt x="4379" y="1189"/>
                </a:lnTo>
                <a:close/>
                <a:moveTo>
                  <a:pt x="4375" y="1191"/>
                </a:moveTo>
                <a:lnTo>
                  <a:pt x="4377" y="1191"/>
                </a:lnTo>
                <a:lnTo>
                  <a:pt x="4377" y="1193"/>
                </a:lnTo>
                <a:lnTo>
                  <a:pt x="4377" y="1193"/>
                </a:lnTo>
                <a:lnTo>
                  <a:pt x="4377" y="1193"/>
                </a:lnTo>
                <a:lnTo>
                  <a:pt x="4377" y="1191"/>
                </a:lnTo>
                <a:lnTo>
                  <a:pt x="4377" y="1191"/>
                </a:lnTo>
                <a:lnTo>
                  <a:pt x="4375" y="1191"/>
                </a:lnTo>
                <a:close/>
                <a:moveTo>
                  <a:pt x="4346" y="1396"/>
                </a:moveTo>
                <a:lnTo>
                  <a:pt x="4346" y="1396"/>
                </a:lnTo>
                <a:lnTo>
                  <a:pt x="4344" y="1394"/>
                </a:lnTo>
                <a:lnTo>
                  <a:pt x="4344" y="1394"/>
                </a:lnTo>
                <a:lnTo>
                  <a:pt x="4344" y="1394"/>
                </a:lnTo>
                <a:lnTo>
                  <a:pt x="4344" y="1396"/>
                </a:lnTo>
                <a:lnTo>
                  <a:pt x="4344" y="1399"/>
                </a:lnTo>
                <a:lnTo>
                  <a:pt x="4344" y="1399"/>
                </a:lnTo>
                <a:lnTo>
                  <a:pt x="4344" y="1401"/>
                </a:lnTo>
                <a:lnTo>
                  <a:pt x="4344" y="1401"/>
                </a:lnTo>
                <a:lnTo>
                  <a:pt x="4344" y="1401"/>
                </a:lnTo>
                <a:lnTo>
                  <a:pt x="4344" y="1403"/>
                </a:lnTo>
                <a:lnTo>
                  <a:pt x="4346" y="1407"/>
                </a:lnTo>
                <a:lnTo>
                  <a:pt x="4346" y="1409"/>
                </a:lnTo>
                <a:lnTo>
                  <a:pt x="4346" y="1411"/>
                </a:lnTo>
                <a:lnTo>
                  <a:pt x="4346" y="1413"/>
                </a:lnTo>
                <a:lnTo>
                  <a:pt x="4348" y="1415"/>
                </a:lnTo>
                <a:lnTo>
                  <a:pt x="4348" y="1417"/>
                </a:lnTo>
                <a:lnTo>
                  <a:pt x="4348" y="1417"/>
                </a:lnTo>
                <a:lnTo>
                  <a:pt x="4350" y="1417"/>
                </a:lnTo>
                <a:lnTo>
                  <a:pt x="4350" y="1417"/>
                </a:lnTo>
                <a:lnTo>
                  <a:pt x="4350" y="1419"/>
                </a:lnTo>
                <a:lnTo>
                  <a:pt x="4352" y="1419"/>
                </a:lnTo>
                <a:lnTo>
                  <a:pt x="4352" y="1422"/>
                </a:lnTo>
                <a:lnTo>
                  <a:pt x="4352" y="1422"/>
                </a:lnTo>
                <a:lnTo>
                  <a:pt x="4354" y="1422"/>
                </a:lnTo>
                <a:lnTo>
                  <a:pt x="4354" y="1422"/>
                </a:lnTo>
                <a:lnTo>
                  <a:pt x="4354" y="1422"/>
                </a:lnTo>
                <a:lnTo>
                  <a:pt x="4354" y="1419"/>
                </a:lnTo>
                <a:lnTo>
                  <a:pt x="4354" y="1417"/>
                </a:lnTo>
                <a:lnTo>
                  <a:pt x="4354" y="1415"/>
                </a:lnTo>
                <a:lnTo>
                  <a:pt x="4356" y="1417"/>
                </a:lnTo>
                <a:lnTo>
                  <a:pt x="4356" y="1417"/>
                </a:lnTo>
                <a:lnTo>
                  <a:pt x="4358" y="1417"/>
                </a:lnTo>
                <a:lnTo>
                  <a:pt x="4358" y="1417"/>
                </a:lnTo>
                <a:lnTo>
                  <a:pt x="4360" y="1419"/>
                </a:lnTo>
                <a:lnTo>
                  <a:pt x="4360" y="1422"/>
                </a:lnTo>
                <a:lnTo>
                  <a:pt x="4360" y="1422"/>
                </a:lnTo>
                <a:lnTo>
                  <a:pt x="4356" y="1424"/>
                </a:lnTo>
                <a:lnTo>
                  <a:pt x="4356" y="1426"/>
                </a:lnTo>
                <a:lnTo>
                  <a:pt x="4356" y="1426"/>
                </a:lnTo>
                <a:lnTo>
                  <a:pt x="4356" y="1430"/>
                </a:lnTo>
                <a:lnTo>
                  <a:pt x="4356" y="1432"/>
                </a:lnTo>
                <a:lnTo>
                  <a:pt x="4356" y="1430"/>
                </a:lnTo>
                <a:lnTo>
                  <a:pt x="4358" y="1430"/>
                </a:lnTo>
                <a:lnTo>
                  <a:pt x="4360" y="1432"/>
                </a:lnTo>
                <a:lnTo>
                  <a:pt x="4360" y="1432"/>
                </a:lnTo>
                <a:lnTo>
                  <a:pt x="4362" y="1434"/>
                </a:lnTo>
                <a:lnTo>
                  <a:pt x="4365" y="1434"/>
                </a:lnTo>
                <a:lnTo>
                  <a:pt x="4367" y="1434"/>
                </a:lnTo>
                <a:lnTo>
                  <a:pt x="4367" y="1434"/>
                </a:lnTo>
                <a:lnTo>
                  <a:pt x="4367" y="1432"/>
                </a:lnTo>
                <a:lnTo>
                  <a:pt x="4369" y="1432"/>
                </a:lnTo>
                <a:lnTo>
                  <a:pt x="4371" y="1430"/>
                </a:lnTo>
                <a:lnTo>
                  <a:pt x="4371" y="1430"/>
                </a:lnTo>
                <a:lnTo>
                  <a:pt x="4371" y="1430"/>
                </a:lnTo>
                <a:lnTo>
                  <a:pt x="4373" y="1430"/>
                </a:lnTo>
                <a:lnTo>
                  <a:pt x="4377" y="1432"/>
                </a:lnTo>
                <a:lnTo>
                  <a:pt x="4377" y="1434"/>
                </a:lnTo>
                <a:lnTo>
                  <a:pt x="4381" y="1436"/>
                </a:lnTo>
                <a:lnTo>
                  <a:pt x="4381" y="1436"/>
                </a:lnTo>
                <a:lnTo>
                  <a:pt x="4383" y="1438"/>
                </a:lnTo>
                <a:lnTo>
                  <a:pt x="4383" y="1438"/>
                </a:lnTo>
                <a:lnTo>
                  <a:pt x="4383" y="1440"/>
                </a:lnTo>
                <a:lnTo>
                  <a:pt x="4383" y="1440"/>
                </a:lnTo>
                <a:lnTo>
                  <a:pt x="4385" y="1440"/>
                </a:lnTo>
                <a:lnTo>
                  <a:pt x="4385" y="1438"/>
                </a:lnTo>
                <a:lnTo>
                  <a:pt x="4383" y="1436"/>
                </a:lnTo>
                <a:lnTo>
                  <a:pt x="4383" y="1436"/>
                </a:lnTo>
                <a:lnTo>
                  <a:pt x="4383" y="1434"/>
                </a:lnTo>
                <a:lnTo>
                  <a:pt x="4383" y="1434"/>
                </a:lnTo>
                <a:lnTo>
                  <a:pt x="4383" y="1432"/>
                </a:lnTo>
                <a:lnTo>
                  <a:pt x="4381" y="1432"/>
                </a:lnTo>
                <a:lnTo>
                  <a:pt x="4381" y="1430"/>
                </a:lnTo>
                <a:lnTo>
                  <a:pt x="4381" y="1430"/>
                </a:lnTo>
                <a:lnTo>
                  <a:pt x="4383" y="1430"/>
                </a:lnTo>
                <a:lnTo>
                  <a:pt x="4383" y="1430"/>
                </a:lnTo>
                <a:lnTo>
                  <a:pt x="4385" y="1432"/>
                </a:lnTo>
                <a:lnTo>
                  <a:pt x="4388" y="1434"/>
                </a:lnTo>
                <a:lnTo>
                  <a:pt x="4388" y="1434"/>
                </a:lnTo>
                <a:lnTo>
                  <a:pt x="4392" y="1436"/>
                </a:lnTo>
                <a:lnTo>
                  <a:pt x="4392" y="1438"/>
                </a:lnTo>
                <a:lnTo>
                  <a:pt x="4392" y="1438"/>
                </a:lnTo>
                <a:lnTo>
                  <a:pt x="4394" y="1440"/>
                </a:lnTo>
                <a:lnTo>
                  <a:pt x="4394" y="1443"/>
                </a:lnTo>
                <a:lnTo>
                  <a:pt x="4394" y="1443"/>
                </a:lnTo>
                <a:lnTo>
                  <a:pt x="4396" y="1443"/>
                </a:lnTo>
                <a:lnTo>
                  <a:pt x="4398" y="1445"/>
                </a:lnTo>
                <a:lnTo>
                  <a:pt x="4400" y="1445"/>
                </a:lnTo>
                <a:lnTo>
                  <a:pt x="4402" y="1445"/>
                </a:lnTo>
                <a:lnTo>
                  <a:pt x="4402" y="1445"/>
                </a:lnTo>
                <a:lnTo>
                  <a:pt x="4402" y="1445"/>
                </a:lnTo>
                <a:lnTo>
                  <a:pt x="4404" y="1445"/>
                </a:lnTo>
                <a:lnTo>
                  <a:pt x="4402" y="1447"/>
                </a:lnTo>
                <a:lnTo>
                  <a:pt x="4402" y="1449"/>
                </a:lnTo>
                <a:lnTo>
                  <a:pt x="4404" y="1449"/>
                </a:lnTo>
                <a:lnTo>
                  <a:pt x="4404" y="1449"/>
                </a:lnTo>
                <a:lnTo>
                  <a:pt x="4406" y="1447"/>
                </a:lnTo>
                <a:lnTo>
                  <a:pt x="4406" y="1443"/>
                </a:lnTo>
                <a:lnTo>
                  <a:pt x="4406" y="1443"/>
                </a:lnTo>
                <a:lnTo>
                  <a:pt x="4404" y="1443"/>
                </a:lnTo>
                <a:lnTo>
                  <a:pt x="4404" y="1443"/>
                </a:lnTo>
                <a:lnTo>
                  <a:pt x="4402" y="1443"/>
                </a:lnTo>
                <a:lnTo>
                  <a:pt x="4400" y="1443"/>
                </a:lnTo>
                <a:lnTo>
                  <a:pt x="4402" y="1440"/>
                </a:lnTo>
                <a:lnTo>
                  <a:pt x="4402" y="1440"/>
                </a:lnTo>
                <a:lnTo>
                  <a:pt x="4400" y="1438"/>
                </a:lnTo>
                <a:lnTo>
                  <a:pt x="4400" y="1436"/>
                </a:lnTo>
                <a:lnTo>
                  <a:pt x="4398" y="1436"/>
                </a:lnTo>
                <a:lnTo>
                  <a:pt x="4398" y="1434"/>
                </a:lnTo>
                <a:lnTo>
                  <a:pt x="4398" y="1434"/>
                </a:lnTo>
                <a:lnTo>
                  <a:pt x="4402" y="1432"/>
                </a:lnTo>
                <a:lnTo>
                  <a:pt x="4402" y="1432"/>
                </a:lnTo>
                <a:lnTo>
                  <a:pt x="4402" y="1432"/>
                </a:lnTo>
                <a:lnTo>
                  <a:pt x="4400" y="1430"/>
                </a:lnTo>
                <a:lnTo>
                  <a:pt x="4400" y="1430"/>
                </a:lnTo>
                <a:lnTo>
                  <a:pt x="4398" y="1430"/>
                </a:lnTo>
                <a:lnTo>
                  <a:pt x="4396" y="1430"/>
                </a:lnTo>
                <a:lnTo>
                  <a:pt x="4396" y="1428"/>
                </a:lnTo>
                <a:lnTo>
                  <a:pt x="4394" y="1428"/>
                </a:lnTo>
                <a:lnTo>
                  <a:pt x="4394" y="1428"/>
                </a:lnTo>
                <a:lnTo>
                  <a:pt x="4394" y="1430"/>
                </a:lnTo>
                <a:lnTo>
                  <a:pt x="4394" y="1430"/>
                </a:lnTo>
                <a:lnTo>
                  <a:pt x="4394" y="1432"/>
                </a:lnTo>
                <a:lnTo>
                  <a:pt x="4394" y="1432"/>
                </a:lnTo>
                <a:lnTo>
                  <a:pt x="4392" y="1432"/>
                </a:lnTo>
                <a:lnTo>
                  <a:pt x="4390" y="1432"/>
                </a:lnTo>
                <a:lnTo>
                  <a:pt x="4390" y="1432"/>
                </a:lnTo>
                <a:lnTo>
                  <a:pt x="4390" y="1430"/>
                </a:lnTo>
                <a:lnTo>
                  <a:pt x="4390" y="1430"/>
                </a:lnTo>
                <a:lnTo>
                  <a:pt x="4390" y="1428"/>
                </a:lnTo>
                <a:lnTo>
                  <a:pt x="4390" y="1426"/>
                </a:lnTo>
                <a:lnTo>
                  <a:pt x="4388" y="1426"/>
                </a:lnTo>
                <a:lnTo>
                  <a:pt x="4385" y="1426"/>
                </a:lnTo>
                <a:lnTo>
                  <a:pt x="4383" y="1424"/>
                </a:lnTo>
                <a:lnTo>
                  <a:pt x="4381" y="1424"/>
                </a:lnTo>
                <a:lnTo>
                  <a:pt x="4381" y="1426"/>
                </a:lnTo>
                <a:lnTo>
                  <a:pt x="4379" y="1426"/>
                </a:lnTo>
                <a:lnTo>
                  <a:pt x="4379" y="1426"/>
                </a:lnTo>
                <a:lnTo>
                  <a:pt x="4377" y="1426"/>
                </a:lnTo>
                <a:lnTo>
                  <a:pt x="4377" y="1428"/>
                </a:lnTo>
                <a:lnTo>
                  <a:pt x="4379" y="1428"/>
                </a:lnTo>
                <a:lnTo>
                  <a:pt x="4379" y="1430"/>
                </a:lnTo>
                <a:lnTo>
                  <a:pt x="4379" y="1430"/>
                </a:lnTo>
                <a:lnTo>
                  <a:pt x="4379" y="1430"/>
                </a:lnTo>
                <a:lnTo>
                  <a:pt x="4377" y="1430"/>
                </a:lnTo>
                <a:lnTo>
                  <a:pt x="4377" y="1430"/>
                </a:lnTo>
                <a:lnTo>
                  <a:pt x="4373" y="1428"/>
                </a:lnTo>
                <a:lnTo>
                  <a:pt x="4373" y="1428"/>
                </a:lnTo>
                <a:lnTo>
                  <a:pt x="4373" y="1428"/>
                </a:lnTo>
                <a:lnTo>
                  <a:pt x="4371" y="1426"/>
                </a:lnTo>
                <a:lnTo>
                  <a:pt x="4371" y="1426"/>
                </a:lnTo>
                <a:lnTo>
                  <a:pt x="4371" y="1422"/>
                </a:lnTo>
                <a:lnTo>
                  <a:pt x="4369" y="1419"/>
                </a:lnTo>
                <a:lnTo>
                  <a:pt x="4369" y="1419"/>
                </a:lnTo>
                <a:lnTo>
                  <a:pt x="4371" y="1417"/>
                </a:lnTo>
                <a:lnTo>
                  <a:pt x="4371" y="1417"/>
                </a:lnTo>
                <a:lnTo>
                  <a:pt x="4371" y="1417"/>
                </a:lnTo>
                <a:lnTo>
                  <a:pt x="4369" y="1415"/>
                </a:lnTo>
                <a:lnTo>
                  <a:pt x="4367" y="1411"/>
                </a:lnTo>
                <a:lnTo>
                  <a:pt x="4367" y="1411"/>
                </a:lnTo>
                <a:lnTo>
                  <a:pt x="4367" y="1409"/>
                </a:lnTo>
                <a:lnTo>
                  <a:pt x="4367" y="1409"/>
                </a:lnTo>
                <a:lnTo>
                  <a:pt x="4367" y="1409"/>
                </a:lnTo>
                <a:lnTo>
                  <a:pt x="4369" y="1407"/>
                </a:lnTo>
                <a:lnTo>
                  <a:pt x="4369" y="1405"/>
                </a:lnTo>
                <a:lnTo>
                  <a:pt x="4369" y="1405"/>
                </a:lnTo>
                <a:lnTo>
                  <a:pt x="4369" y="1403"/>
                </a:lnTo>
                <a:lnTo>
                  <a:pt x="4369" y="1403"/>
                </a:lnTo>
                <a:lnTo>
                  <a:pt x="4369" y="1403"/>
                </a:lnTo>
                <a:lnTo>
                  <a:pt x="4369" y="1401"/>
                </a:lnTo>
                <a:lnTo>
                  <a:pt x="4371" y="1399"/>
                </a:lnTo>
                <a:lnTo>
                  <a:pt x="4373" y="1399"/>
                </a:lnTo>
                <a:lnTo>
                  <a:pt x="4375" y="1396"/>
                </a:lnTo>
                <a:lnTo>
                  <a:pt x="4377" y="1396"/>
                </a:lnTo>
                <a:lnTo>
                  <a:pt x="4379" y="1394"/>
                </a:lnTo>
                <a:lnTo>
                  <a:pt x="4379" y="1392"/>
                </a:lnTo>
                <a:lnTo>
                  <a:pt x="4381" y="1388"/>
                </a:lnTo>
                <a:lnTo>
                  <a:pt x="4381" y="1386"/>
                </a:lnTo>
                <a:lnTo>
                  <a:pt x="4383" y="1384"/>
                </a:lnTo>
                <a:lnTo>
                  <a:pt x="4383" y="1384"/>
                </a:lnTo>
                <a:lnTo>
                  <a:pt x="4381" y="1382"/>
                </a:lnTo>
                <a:lnTo>
                  <a:pt x="4381" y="1382"/>
                </a:lnTo>
                <a:lnTo>
                  <a:pt x="4381" y="1382"/>
                </a:lnTo>
                <a:lnTo>
                  <a:pt x="4381" y="1380"/>
                </a:lnTo>
                <a:lnTo>
                  <a:pt x="4381" y="1380"/>
                </a:lnTo>
                <a:lnTo>
                  <a:pt x="4379" y="1380"/>
                </a:lnTo>
                <a:lnTo>
                  <a:pt x="4379" y="1378"/>
                </a:lnTo>
                <a:lnTo>
                  <a:pt x="4377" y="1375"/>
                </a:lnTo>
                <a:lnTo>
                  <a:pt x="4377" y="1375"/>
                </a:lnTo>
                <a:lnTo>
                  <a:pt x="4377" y="1373"/>
                </a:lnTo>
                <a:lnTo>
                  <a:pt x="4377" y="1369"/>
                </a:lnTo>
                <a:lnTo>
                  <a:pt x="4379" y="1367"/>
                </a:lnTo>
                <a:lnTo>
                  <a:pt x="4379" y="1367"/>
                </a:lnTo>
                <a:lnTo>
                  <a:pt x="4379" y="1365"/>
                </a:lnTo>
                <a:lnTo>
                  <a:pt x="4379" y="1365"/>
                </a:lnTo>
                <a:lnTo>
                  <a:pt x="4379" y="1363"/>
                </a:lnTo>
                <a:lnTo>
                  <a:pt x="4379" y="1363"/>
                </a:lnTo>
                <a:lnTo>
                  <a:pt x="4377" y="1363"/>
                </a:lnTo>
                <a:lnTo>
                  <a:pt x="4377" y="1365"/>
                </a:lnTo>
                <a:lnTo>
                  <a:pt x="4375" y="1365"/>
                </a:lnTo>
                <a:lnTo>
                  <a:pt x="4375" y="1365"/>
                </a:lnTo>
                <a:lnTo>
                  <a:pt x="4373" y="1365"/>
                </a:lnTo>
                <a:lnTo>
                  <a:pt x="4371" y="1365"/>
                </a:lnTo>
                <a:lnTo>
                  <a:pt x="4369" y="1365"/>
                </a:lnTo>
                <a:lnTo>
                  <a:pt x="4365" y="1361"/>
                </a:lnTo>
                <a:lnTo>
                  <a:pt x="4362" y="1361"/>
                </a:lnTo>
                <a:lnTo>
                  <a:pt x="4362" y="1361"/>
                </a:lnTo>
                <a:lnTo>
                  <a:pt x="4360" y="1361"/>
                </a:lnTo>
                <a:lnTo>
                  <a:pt x="4358" y="1361"/>
                </a:lnTo>
                <a:lnTo>
                  <a:pt x="4358" y="1361"/>
                </a:lnTo>
                <a:lnTo>
                  <a:pt x="4356" y="1363"/>
                </a:lnTo>
                <a:lnTo>
                  <a:pt x="4354" y="1363"/>
                </a:lnTo>
                <a:lnTo>
                  <a:pt x="4354" y="1365"/>
                </a:lnTo>
                <a:lnTo>
                  <a:pt x="4354" y="1367"/>
                </a:lnTo>
                <a:lnTo>
                  <a:pt x="4354" y="1367"/>
                </a:lnTo>
                <a:lnTo>
                  <a:pt x="4352" y="1375"/>
                </a:lnTo>
                <a:lnTo>
                  <a:pt x="4352" y="1378"/>
                </a:lnTo>
                <a:lnTo>
                  <a:pt x="4352" y="1378"/>
                </a:lnTo>
                <a:lnTo>
                  <a:pt x="4352" y="1380"/>
                </a:lnTo>
                <a:lnTo>
                  <a:pt x="4352" y="1382"/>
                </a:lnTo>
                <a:lnTo>
                  <a:pt x="4352" y="1384"/>
                </a:lnTo>
                <a:lnTo>
                  <a:pt x="4352" y="1386"/>
                </a:lnTo>
                <a:lnTo>
                  <a:pt x="4350" y="1388"/>
                </a:lnTo>
                <a:lnTo>
                  <a:pt x="4350" y="1390"/>
                </a:lnTo>
                <a:lnTo>
                  <a:pt x="4350" y="1392"/>
                </a:lnTo>
                <a:lnTo>
                  <a:pt x="4350" y="1394"/>
                </a:lnTo>
                <a:lnTo>
                  <a:pt x="4352" y="1396"/>
                </a:lnTo>
                <a:lnTo>
                  <a:pt x="4352" y="1396"/>
                </a:lnTo>
                <a:lnTo>
                  <a:pt x="4352" y="1399"/>
                </a:lnTo>
                <a:lnTo>
                  <a:pt x="4352" y="1399"/>
                </a:lnTo>
                <a:lnTo>
                  <a:pt x="4350" y="1399"/>
                </a:lnTo>
                <a:lnTo>
                  <a:pt x="4348" y="1399"/>
                </a:lnTo>
                <a:lnTo>
                  <a:pt x="4348" y="1399"/>
                </a:lnTo>
                <a:lnTo>
                  <a:pt x="4346" y="1396"/>
                </a:lnTo>
                <a:lnTo>
                  <a:pt x="4346" y="1396"/>
                </a:lnTo>
                <a:close/>
                <a:moveTo>
                  <a:pt x="4381" y="1189"/>
                </a:moveTo>
                <a:lnTo>
                  <a:pt x="4381" y="1189"/>
                </a:lnTo>
                <a:lnTo>
                  <a:pt x="4381" y="1189"/>
                </a:lnTo>
                <a:lnTo>
                  <a:pt x="4379" y="1189"/>
                </a:lnTo>
                <a:lnTo>
                  <a:pt x="4379" y="1189"/>
                </a:lnTo>
                <a:lnTo>
                  <a:pt x="4381" y="1189"/>
                </a:lnTo>
                <a:lnTo>
                  <a:pt x="4381" y="1189"/>
                </a:lnTo>
                <a:close/>
                <a:moveTo>
                  <a:pt x="4375" y="1357"/>
                </a:moveTo>
                <a:lnTo>
                  <a:pt x="4375" y="1357"/>
                </a:lnTo>
                <a:lnTo>
                  <a:pt x="4375" y="1354"/>
                </a:lnTo>
                <a:lnTo>
                  <a:pt x="4373" y="1354"/>
                </a:lnTo>
                <a:lnTo>
                  <a:pt x="4373" y="1357"/>
                </a:lnTo>
                <a:lnTo>
                  <a:pt x="4373" y="1357"/>
                </a:lnTo>
                <a:lnTo>
                  <a:pt x="4373" y="1357"/>
                </a:lnTo>
                <a:lnTo>
                  <a:pt x="4373" y="1359"/>
                </a:lnTo>
                <a:lnTo>
                  <a:pt x="4375" y="1357"/>
                </a:lnTo>
                <a:close/>
                <a:moveTo>
                  <a:pt x="4375" y="1334"/>
                </a:moveTo>
                <a:lnTo>
                  <a:pt x="4375" y="1334"/>
                </a:lnTo>
                <a:lnTo>
                  <a:pt x="4373" y="1336"/>
                </a:lnTo>
                <a:lnTo>
                  <a:pt x="4375" y="1336"/>
                </a:lnTo>
                <a:lnTo>
                  <a:pt x="4375" y="1336"/>
                </a:lnTo>
                <a:lnTo>
                  <a:pt x="4375" y="1334"/>
                </a:lnTo>
                <a:lnTo>
                  <a:pt x="4375" y="1334"/>
                </a:lnTo>
                <a:close/>
                <a:moveTo>
                  <a:pt x="4362" y="1352"/>
                </a:moveTo>
                <a:lnTo>
                  <a:pt x="4362" y="1354"/>
                </a:lnTo>
                <a:lnTo>
                  <a:pt x="4365" y="1354"/>
                </a:lnTo>
                <a:lnTo>
                  <a:pt x="4365" y="1354"/>
                </a:lnTo>
                <a:lnTo>
                  <a:pt x="4365" y="1354"/>
                </a:lnTo>
                <a:lnTo>
                  <a:pt x="4365" y="1352"/>
                </a:lnTo>
                <a:lnTo>
                  <a:pt x="4365" y="1352"/>
                </a:lnTo>
                <a:lnTo>
                  <a:pt x="4362" y="1352"/>
                </a:lnTo>
                <a:close/>
                <a:moveTo>
                  <a:pt x="4373" y="1327"/>
                </a:moveTo>
                <a:lnTo>
                  <a:pt x="4373" y="1327"/>
                </a:lnTo>
                <a:lnTo>
                  <a:pt x="4373" y="1329"/>
                </a:lnTo>
                <a:lnTo>
                  <a:pt x="4373" y="1329"/>
                </a:lnTo>
                <a:lnTo>
                  <a:pt x="4373" y="1329"/>
                </a:lnTo>
                <a:lnTo>
                  <a:pt x="4373" y="1329"/>
                </a:lnTo>
                <a:lnTo>
                  <a:pt x="4373" y="1327"/>
                </a:lnTo>
                <a:close/>
                <a:moveTo>
                  <a:pt x="4207" y="1325"/>
                </a:moveTo>
                <a:lnTo>
                  <a:pt x="4207" y="1323"/>
                </a:lnTo>
                <a:lnTo>
                  <a:pt x="4205" y="1325"/>
                </a:lnTo>
                <a:lnTo>
                  <a:pt x="4205" y="1325"/>
                </a:lnTo>
                <a:lnTo>
                  <a:pt x="4205" y="1325"/>
                </a:lnTo>
                <a:lnTo>
                  <a:pt x="4205" y="1325"/>
                </a:lnTo>
                <a:lnTo>
                  <a:pt x="4207" y="1325"/>
                </a:lnTo>
                <a:lnTo>
                  <a:pt x="4209" y="1325"/>
                </a:lnTo>
                <a:lnTo>
                  <a:pt x="4209" y="1325"/>
                </a:lnTo>
                <a:lnTo>
                  <a:pt x="4209" y="1325"/>
                </a:lnTo>
                <a:lnTo>
                  <a:pt x="4209" y="1323"/>
                </a:lnTo>
                <a:lnTo>
                  <a:pt x="4207" y="1325"/>
                </a:lnTo>
                <a:close/>
                <a:moveTo>
                  <a:pt x="4111" y="1619"/>
                </a:moveTo>
                <a:lnTo>
                  <a:pt x="4111" y="1619"/>
                </a:lnTo>
                <a:lnTo>
                  <a:pt x="4111" y="1619"/>
                </a:lnTo>
                <a:lnTo>
                  <a:pt x="4111" y="1621"/>
                </a:lnTo>
                <a:lnTo>
                  <a:pt x="4111" y="1619"/>
                </a:lnTo>
                <a:lnTo>
                  <a:pt x="4111" y="1619"/>
                </a:lnTo>
                <a:lnTo>
                  <a:pt x="4111" y="1619"/>
                </a:lnTo>
                <a:close/>
                <a:moveTo>
                  <a:pt x="3411" y="1700"/>
                </a:moveTo>
                <a:lnTo>
                  <a:pt x="3413" y="1700"/>
                </a:lnTo>
                <a:lnTo>
                  <a:pt x="3413" y="1698"/>
                </a:lnTo>
                <a:lnTo>
                  <a:pt x="3411" y="1696"/>
                </a:lnTo>
                <a:lnTo>
                  <a:pt x="3409" y="1698"/>
                </a:lnTo>
                <a:lnTo>
                  <a:pt x="3411" y="1698"/>
                </a:lnTo>
                <a:lnTo>
                  <a:pt x="3411" y="1698"/>
                </a:lnTo>
                <a:lnTo>
                  <a:pt x="3411" y="1700"/>
                </a:lnTo>
                <a:close/>
                <a:moveTo>
                  <a:pt x="3413" y="1935"/>
                </a:moveTo>
                <a:lnTo>
                  <a:pt x="3413" y="1935"/>
                </a:lnTo>
                <a:lnTo>
                  <a:pt x="3411" y="1935"/>
                </a:lnTo>
                <a:lnTo>
                  <a:pt x="3409" y="1935"/>
                </a:lnTo>
                <a:lnTo>
                  <a:pt x="3409" y="1937"/>
                </a:lnTo>
                <a:lnTo>
                  <a:pt x="3407" y="1937"/>
                </a:lnTo>
                <a:lnTo>
                  <a:pt x="3409" y="1939"/>
                </a:lnTo>
                <a:lnTo>
                  <a:pt x="3409" y="1941"/>
                </a:lnTo>
                <a:lnTo>
                  <a:pt x="3413" y="1941"/>
                </a:lnTo>
                <a:lnTo>
                  <a:pt x="3413" y="1941"/>
                </a:lnTo>
                <a:lnTo>
                  <a:pt x="3415" y="1941"/>
                </a:lnTo>
                <a:lnTo>
                  <a:pt x="3417" y="1941"/>
                </a:lnTo>
                <a:lnTo>
                  <a:pt x="3417" y="1939"/>
                </a:lnTo>
                <a:lnTo>
                  <a:pt x="3415" y="1937"/>
                </a:lnTo>
                <a:lnTo>
                  <a:pt x="3413" y="1935"/>
                </a:lnTo>
                <a:close/>
                <a:moveTo>
                  <a:pt x="3244" y="1809"/>
                </a:moveTo>
                <a:lnTo>
                  <a:pt x="3241" y="1809"/>
                </a:lnTo>
                <a:lnTo>
                  <a:pt x="3241" y="1807"/>
                </a:lnTo>
                <a:lnTo>
                  <a:pt x="3239" y="1807"/>
                </a:lnTo>
                <a:lnTo>
                  <a:pt x="3239" y="1809"/>
                </a:lnTo>
                <a:lnTo>
                  <a:pt x="3239" y="1809"/>
                </a:lnTo>
                <a:lnTo>
                  <a:pt x="3244" y="1809"/>
                </a:lnTo>
                <a:close/>
                <a:moveTo>
                  <a:pt x="3388" y="1449"/>
                </a:moveTo>
                <a:lnTo>
                  <a:pt x="3388" y="1449"/>
                </a:lnTo>
                <a:lnTo>
                  <a:pt x="3386" y="1449"/>
                </a:lnTo>
                <a:lnTo>
                  <a:pt x="3384" y="1449"/>
                </a:lnTo>
                <a:lnTo>
                  <a:pt x="3384" y="1447"/>
                </a:lnTo>
                <a:lnTo>
                  <a:pt x="3382" y="1449"/>
                </a:lnTo>
                <a:lnTo>
                  <a:pt x="3382" y="1449"/>
                </a:lnTo>
                <a:lnTo>
                  <a:pt x="3382" y="1449"/>
                </a:lnTo>
                <a:lnTo>
                  <a:pt x="3380" y="1451"/>
                </a:lnTo>
                <a:lnTo>
                  <a:pt x="3382" y="1451"/>
                </a:lnTo>
                <a:lnTo>
                  <a:pt x="3384" y="1453"/>
                </a:lnTo>
                <a:lnTo>
                  <a:pt x="3386" y="1453"/>
                </a:lnTo>
                <a:lnTo>
                  <a:pt x="3392" y="1453"/>
                </a:lnTo>
                <a:lnTo>
                  <a:pt x="3394" y="1451"/>
                </a:lnTo>
                <a:lnTo>
                  <a:pt x="3396" y="1451"/>
                </a:lnTo>
                <a:lnTo>
                  <a:pt x="3396" y="1451"/>
                </a:lnTo>
                <a:lnTo>
                  <a:pt x="3396" y="1451"/>
                </a:lnTo>
                <a:lnTo>
                  <a:pt x="3392" y="1449"/>
                </a:lnTo>
                <a:lnTo>
                  <a:pt x="3388" y="1449"/>
                </a:lnTo>
                <a:close/>
                <a:moveTo>
                  <a:pt x="3459" y="1334"/>
                </a:moveTo>
                <a:lnTo>
                  <a:pt x="3457" y="1336"/>
                </a:lnTo>
                <a:lnTo>
                  <a:pt x="3457" y="1338"/>
                </a:lnTo>
                <a:lnTo>
                  <a:pt x="3457" y="1338"/>
                </a:lnTo>
                <a:lnTo>
                  <a:pt x="3459" y="1338"/>
                </a:lnTo>
                <a:lnTo>
                  <a:pt x="3459" y="1336"/>
                </a:lnTo>
                <a:lnTo>
                  <a:pt x="3459" y="1334"/>
                </a:lnTo>
                <a:lnTo>
                  <a:pt x="3461" y="1334"/>
                </a:lnTo>
                <a:lnTo>
                  <a:pt x="3461" y="1329"/>
                </a:lnTo>
                <a:lnTo>
                  <a:pt x="3459" y="1334"/>
                </a:lnTo>
                <a:close/>
                <a:moveTo>
                  <a:pt x="3443" y="1923"/>
                </a:moveTo>
                <a:lnTo>
                  <a:pt x="3443" y="1923"/>
                </a:lnTo>
                <a:lnTo>
                  <a:pt x="3440" y="1923"/>
                </a:lnTo>
                <a:lnTo>
                  <a:pt x="3440" y="1925"/>
                </a:lnTo>
                <a:lnTo>
                  <a:pt x="3440" y="1925"/>
                </a:lnTo>
                <a:lnTo>
                  <a:pt x="3438" y="1925"/>
                </a:lnTo>
                <a:lnTo>
                  <a:pt x="3438" y="1927"/>
                </a:lnTo>
                <a:lnTo>
                  <a:pt x="3438" y="1929"/>
                </a:lnTo>
                <a:lnTo>
                  <a:pt x="3438" y="1929"/>
                </a:lnTo>
                <a:lnTo>
                  <a:pt x="3438" y="1929"/>
                </a:lnTo>
                <a:lnTo>
                  <a:pt x="3438" y="1929"/>
                </a:lnTo>
                <a:lnTo>
                  <a:pt x="3440" y="1929"/>
                </a:lnTo>
                <a:lnTo>
                  <a:pt x="3443" y="1929"/>
                </a:lnTo>
                <a:lnTo>
                  <a:pt x="3445" y="1929"/>
                </a:lnTo>
                <a:lnTo>
                  <a:pt x="3445" y="1927"/>
                </a:lnTo>
                <a:lnTo>
                  <a:pt x="3445" y="1927"/>
                </a:lnTo>
                <a:lnTo>
                  <a:pt x="3445" y="1925"/>
                </a:lnTo>
                <a:lnTo>
                  <a:pt x="3445" y="1923"/>
                </a:lnTo>
                <a:lnTo>
                  <a:pt x="3443" y="1923"/>
                </a:lnTo>
                <a:close/>
                <a:moveTo>
                  <a:pt x="3252" y="1809"/>
                </a:moveTo>
                <a:lnTo>
                  <a:pt x="3252" y="1809"/>
                </a:lnTo>
                <a:lnTo>
                  <a:pt x="3252" y="1807"/>
                </a:lnTo>
                <a:lnTo>
                  <a:pt x="3252" y="1805"/>
                </a:lnTo>
                <a:lnTo>
                  <a:pt x="3252" y="1805"/>
                </a:lnTo>
                <a:lnTo>
                  <a:pt x="3252" y="1805"/>
                </a:lnTo>
                <a:lnTo>
                  <a:pt x="3252" y="1805"/>
                </a:lnTo>
                <a:lnTo>
                  <a:pt x="3250" y="1807"/>
                </a:lnTo>
                <a:lnTo>
                  <a:pt x="3250" y="1807"/>
                </a:lnTo>
                <a:lnTo>
                  <a:pt x="3250" y="1807"/>
                </a:lnTo>
                <a:lnTo>
                  <a:pt x="3248" y="1807"/>
                </a:lnTo>
                <a:lnTo>
                  <a:pt x="3250" y="1807"/>
                </a:lnTo>
                <a:lnTo>
                  <a:pt x="3252" y="1809"/>
                </a:lnTo>
                <a:lnTo>
                  <a:pt x="3252" y="1809"/>
                </a:lnTo>
                <a:close/>
                <a:moveTo>
                  <a:pt x="3262" y="1814"/>
                </a:moveTo>
                <a:lnTo>
                  <a:pt x="3262" y="1814"/>
                </a:lnTo>
                <a:lnTo>
                  <a:pt x="3260" y="1814"/>
                </a:lnTo>
                <a:lnTo>
                  <a:pt x="3260" y="1814"/>
                </a:lnTo>
                <a:lnTo>
                  <a:pt x="3260" y="1816"/>
                </a:lnTo>
                <a:lnTo>
                  <a:pt x="3260" y="1816"/>
                </a:lnTo>
                <a:lnTo>
                  <a:pt x="3260" y="1818"/>
                </a:lnTo>
                <a:lnTo>
                  <a:pt x="3260" y="1818"/>
                </a:lnTo>
                <a:lnTo>
                  <a:pt x="3260" y="1818"/>
                </a:lnTo>
                <a:lnTo>
                  <a:pt x="3262" y="1818"/>
                </a:lnTo>
                <a:lnTo>
                  <a:pt x="3262" y="1818"/>
                </a:lnTo>
                <a:lnTo>
                  <a:pt x="3262" y="1816"/>
                </a:lnTo>
                <a:lnTo>
                  <a:pt x="3262" y="1816"/>
                </a:lnTo>
                <a:lnTo>
                  <a:pt x="3262" y="1816"/>
                </a:lnTo>
                <a:lnTo>
                  <a:pt x="3262" y="1814"/>
                </a:lnTo>
                <a:close/>
                <a:moveTo>
                  <a:pt x="3308" y="1822"/>
                </a:moveTo>
                <a:lnTo>
                  <a:pt x="3306" y="1822"/>
                </a:lnTo>
                <a:lnTo>
                  <a:pt x="3306" y="1822"/>
                </a:lnTo>
                <a:lnTo>
                  <a:pt x="3306" y="1822"/>
                </a:lnTo>
                <a:lnTo>
                  <a:pt x="3306" y="1824"/>
                </a:lnTo>
                <a:lnTo>
                  <a:pt x="3308" y="1824"/>
                </a:lnTo>
                <a:lnTo>
                  <a:pt x="3308" y="1824"/>
                </a:lnTo>
                <a:lnTo>
                  <a:pt x="3308" y="1824"/>
                </a:lnTo>
                <a:lnTo>
                  <a:pt x="3308" y="1822"/>
                </a:lnTo>
                <a:close/>
                <a:moveTo>
                  <a:pt x="3359" y="2348"/>
                </a:moveTo>
                <a:lnTo>
                  <a:pt x="3357" y="2348"/>
                </a:lnTo>
                <a:lnTo>
                  <a:pt x="3357" y="2348"/>
                </a:lnTo>
                <a:lnTo>
                  <a:pt x="3357" y="2350"/>
                </a:lnTo>
                <a:lnTo>
                  <a:pt x="3357" y="2350"/>
                </a:lnTo>
                <a:lnTo>
                  <a:pt x="3359" y="2350"/>
                </a:lnTo>
                <a:lnTo>
                  <a:pt x="3359" y="2348"/>
                </a:lnTo>
                <a:lnTo>
                  <a:pt x="3359" y="2348"/>
                </a:lnTo>
                <a:close/>
                <a:moveTo>
                  <a:pt x="3629" y="2399"/>
                </a:moveTo>
                <a:lnTo>
                  <a:pt x="3627" y="2399"/>
                </a:lnTo>
                <a:lnTo>
                  <a:pt x="3627" y="2399"/>
                </a:lnTo>
                <a:lnTo>
                  <a:pt x="3627" y="2399"/>
                </a:lnTo>
                <a:lnTo>
                  <a:pt x="3625" y="2399"/>
                </a:lnTo>
                <a:lnTo>
                  <a:pt x="3623" y="2399"/>
                </a:lnTo>
                <a:lnTo>
                  <a:pt x="3621" y="2401"/>
                </a:lnTo>
                <a:lnTo>
                  <a:pt x="3621" y="2401"/>
                </a:lnTo>
                <a:lnTo>
                  <a:pt x="3619" y="2401"/>
                </a:lnTo>
                <a:lnTo>
                  <a:pt x="3616" y="2403"/>
                </a:lnTo>
                <a:lnTo>
                  <a:pt x="3616" y="2403"/>
                </a:lnTo>
                <a:lnTo>
                  <a:pt x="3614" y="2401"/>
                </a:lnTo>
                <a:lnTo>
                  <a:pt x="3612" y="2401"/>
                </a:lnTo>
                <a:lnTo>
                  <a:pt x="3614" y="2399"/>
                </a:lnTo>
                <a:lnTo>
                  <a:pt x="3616" y="2399"/>
                </a:lnTo>
                <a:lnTo>
                  <a:pt x="3616" y="2399"/>
                </a:lnTo>
                <a:lnTo>
                  <a:pt x="3616" y="2399"/>
                </a:lnTo>
                <a:lnTo>
                  <a:pt x="3616" y="2396"/>
                </a:lnTo>
                <a:lnTo>
                  <a:pt x="3614" y="2396"/>
                </a:lnTo>
                <a:lnTo>
                  <a:pt x="3612" y="2399"/>
                </a:lnTo>
                <a:lnTo>
                  <a:pt x="3610" y="2399"/>
                </a:lnTo>
                <a:lnTo>
                  <a:pt x="3610" y="2399"/>
                </a:lnTo>
                <a:lnTo>
                  <a:pt x="3608" y="2399"/>
                </a:lnTo>
                <a:lnTo>
                  <a:pt x="3608" y="2396"/>
                </a:lnTo>
                <a:lnTo>
                  <a:pt x="3608" y="2396"/>
                </a:lnTo>
                <a:lnTo>
                  <a:pt x="3608" y="2394"/>
                </a:lnTo>
                <a:lnTo>
                  <a:pt x="3610" y="2394"/>
                </a:lnTo>
                <a:lnTo>
                  <a:pt x="3608" y="2392"/>
                </a:lnTo>
                <a:lnTo>
                  <a:pt x="3608" y="2392"/>
                </a:lnTo>
                <a:lnTo>
                  <a:pt x="3608" y="2392"/>
                </a:lnTo>
                <a:lnTo>
                  <a:pt x="3608" y="2390"/>
                </a:lnTo>
                <a:lnTo>
                  <a:pt x="3608" y="2390"/>
                </a:lnTo>
                <a:lnTo>
                  <a:pt x="3608" y="2390"/>
                </a:lnTo>
                <a:lnTo>
                  <a:pt x="3606" y="2390"/>
                </a:lnTo>
                <a:lnTo>
                  <a:pt x="3606" y="2392"/>
                </a:lnTo>
                <a:lnTo>
                  <a:pt x="3604" y="2394"/>
                </a:lnTo>
                <a:lnTo>
                  <a:pt x="3604" y="2396"/>
                </a:lnTo>
                <a:lnTo>
                  <a:pt x="3604" y="2396"/>
                </a:lnTo>
                <a:lnTo>
                  <a:pt x="3604" y="2399"/>
                </a:lnTo>
                <a:lnTo>
                  <a:pt x="3604" y="2399"/>
                </a:lnTo>
                <a:lnTo>
                  <a:pt x="3604" y="2399"/>
                </a:lnTo>
                <a:lnTo>
                  <a:pt x="3606" y="2399"/>
                </a:lnTo>
                <a:lnTo>
                  <a:pt x="3606" y="2401"/>
                </a:lnTo>
                <a:lnTo>
                  <a:pt x="3604" y="2401"/>
                </a:lnTo>
                <a:lnTo>
                  <a:pt x="3604" y="2401"/>
                </a:lnTo>
                <a:lnTo>
                  <a:pt x="3606" y="2403"/>
                </a:lnTo>
                <a:lnTo>
                  <a:pt x="3604" y="2403"/>
                </a:lnTo>
                <a:lnTo>
                  <a:pt x="3606" y="2405"/>
                </a:lnTo>
                <a:lnTo>
                  <a:pt x="3606" y="2405"/>
                </a:lnTo>
                <a:lnTo>
                  <a:pt x="3606" y="2407"/>
                </a:lnTo>
                <a:lnTo>
                  <a:pt x="3604" y="2407"/>
                </a:lnTo>
                <a:lnTo>
                  <a:pt x="3604" y="2407"/>
                </a:lnTo>
                <a:lnTo>
                  <a:pt x="3604" y="2409"/>
                </a:lnTo>
                <a:lnTo>
                  <a:pt x="3604" y="2409"/>
                </a:lnTo>
                <a:lnTo>
                  <a:pt x="3606" y="2409"/>
                </a:lnTo>
                <a:lnTo>
                  <a:pt x="3608" y="2409"/>
                </a:lnTo>
                <a:lnTo>
                  <a:pt x="3608" y="2409"/>
                </a:lnTo>
                <a:lnTo>
                  <a:pt x="3610" y="2407"/>
                </a:lnTo>
                <a:lnTo>
                  <a:pt x="3612" y="2407"/>
                </a:lnTo>
                <a:lnTo>
                  <a:pt x="3612" y="2407"/>
                </a:lnTo>
                <a:lnTo>
                  <a:pt x="3614" y="2409"/>
                </a:lnTo>
                <a:lnTo>
                  <a:pt x="3616" y="2409"/>
                </a:lnTo>
                <a:lnTo>
                  <a:pt x="3616" y="2409"/>
                </a:lnTo>
                <a:lnTo>
                  <a:pt x="3619" y="2409"/>
                </a:lnTo>
                <a:lnTo>
                  <a:pt x="3619" y="2409"/>
                </a:lnTo>
                <a:lnTo>
                  <a:pt x="3619" y="2409"/>
                </a:lnTo>
                <a:lnTo>
                  <a:pt x="3621" y="2409"/>
                </a:lnTo>
                <a:lnTo>
                  <a:pt x="3623" y="2409"/>
                </a:lnTo>
                <a:lnTo>
                  <a:pt x="3623" y="2409"/>
                </a:lnTo>
                <a:lnTo>
                  <a:pt x="3625" y="2409"/>
                </a:lnTo>
                <a:lnTo>
                  <a:pt x="3625" y="2409"/>
                </a:lnTo>
                <a:lnTo>
                  <a:pt x="3625" y="2409"/>
                </a:lnTo>
                <a:lnTo>
                  <a:pt x="3627" y="2407"/>
                </a:lnTo>
                <a:lnTo>
                  <a:pt x="3625" y="2407"/>
                </a:lnTo>
                <a:lnTo>
                  <a:pt x="3625" y="2407"/>
                </a:lnTo>
                <a:lnTo>
                  <a:pt x="3623" y="2407"/>
                </a:lnTo>
                <a:lnTo>
                  <a:pt x="3623" y="2407"/>
                </a:lnTo>
                <a:lnTo>
                  <a:pt x="3621" y="2407"/>
                </a:lnTo>
                <a:lnTo>
                  <a:pt x="3621" y="2407"/>
                </a:lnTo>
                <a:lnTo>
                  <a:pt x="3619" y="2407"/>
                </a:lnTo>
                <a:lnTo>
                  <a:pt x="3619" y="2405"/>
                </a:lnTo>
                <a:lnTo>
                  <a:pt x="3619" y="2405"/>
                </a:lnTo>
                <a:lnTo>
                  <a:pt x="3619" y="2405"/>
                </a:lnTo>
                <a:lnTo>
                  <a:pt x="3621" y="2405"/>
                </a:lnTo>
                <a:lnTo>
                  <a:pt x="3621" y="2405"/>
                </a:lnTo>
                <a:lnTo>
                  <a:pt x="3621" y="2403"/>
                </a:lnTo>
                <a:lnTo>
                  <a:pt x="3621" y="2403"/>
                </a:lnTo>
                <a:lnTo>
                  <a:pt x="3625" y="2403"/>
                </a:lnTo>
                <a:lnTo>
                  <a:pt x="3625" y="2403"/>
                </a:lnTo>
                <a:lnTo>
                  <a:pt x="3627" y="2405"/>
                </a:lnTo>
                <a:lnTo>
                  <a:pt x="3627" y="2405"/>
                </a:lnTo>
                <a:lnTo>
                  <a:pt x="3627" y="2405"/>
                </a:lnTo>
                <a:lnTo>
                  <a:pt x="3627" y="2405"/>
                </a:lnTo>
                <a:lnTo>
                  <a:pt x="3627" y="2403"/>
                </a:lnTo>
                <a:lnTo>
                  <a:pt x="3629" y="2403"/>
                </a:lnTo>
                <a:lnTo>
                  <a:pt x="3629" y="2403"/>
                </a:lnTo>
                <a:lnTo>
                  <a:pt x="3629" y="2401"/>
                </a:lnTo>
                <a:lnTo>
                  <a:pt x="3629" y="2399"/>
                </a:lnTo>
                <a:lnTo>
                  <a:pt x="3629" y="2399"/>
                </a:lnTo>
                <a:close/>
                <a:moveTo>
                  <a:pt x="3671" y="1585"/>
                </a:moveTo>
                <a:lnTo>
                  <a:pt x="3671" y="1585"/>
                </a:lnTo>
                <a:lnTo>
                  <a:pt x="3671" y="1585"/>
                </a:lnTo>
                <a:lnTo>
                  <a:pt x="3671" y="1583"/>
                </a:lnTo>
                <a:lnTo>
                  <a:pt x="3671" y="1583"/>
                </a:lnTo>
                <a:lnTo>
                  <a:pt x="3671" y="1585"/>
                </a:lnTo>
                <a:lnTo>
                  <a:pt x="3671" y="1585"/>
                </a:lnTo>
                <a:lnTo>
                  <a:pt x="3671" y="1585"/>
                </a:lnTo>
                <a:lnTo>
                  <a:pt x="3671" y="1585"/>
                </a:lnTo>
                <a:close/>
                <a:moveTo>
                  <a:pt x="3792" y="1524"/>
                </a:moveTo>
                <a:lnTo>
                  <a:pt x="3792" y="1524"/>
                </a:lnTo>
                <a:lnTo>
                  <a:pt x="3792" y="1522"/>
                </a:lnTo>
                <a:lnTo>
                  <a:pt x="3790" y="1520"/>
                </a:lnTo>
                <a:lnTo>
                  <a:pt x="3790" y="1520"/>
                </a:lnTo>
                <a:lnTo>
                  <a:pt x="3790" y="1520"/>
                </a:lnTo>
                <a:lnTo>
                  <a:pt x="3790" y="1520"/>
                </a:lnTo>
                <a:lnTo>
                  <a:pt x="3788" y="1514"/>
                </a:lnTo>
                <a:lnTo>
                  <a:pt x="3788" y="1514"/>
                </a:lnTo>
                <a:lnTo>
                  <a:pt x="3788" y="1514"/>
                </a:lnTo>
                <a:lnTo>
                  <a:pt x="3786" y="1510"/>
                </a:lnTo>
                <a:lnTo>
                  <a:pt x="3786" y="1510"/>
                </a:lnTo>
                <a:lnTo>
                  <a:pt x="3784" y="1510"/>
                </a:lnTo>
                <a:lnTo>
                  <a:pt x="3784" y="1510"/>
                </a:lnTo>
                <a:lnTo>
                  <a:pt x="3784" y="1508"/>
                </a:lnTo>
                <a:lnTo>
                  <a:pt x="3784" y="1508"/>
                </a:lnTo>
                <a:lnTo>
                  <a:pt x="3784" y="1508"/>
                </a:lnTo>
                <a:lnTo>
                  <a:pt x="3782" y="1503"/>
                </a:lnTo>
                <a:lnTo>
                  <a:pt x="3780" y="1501"/>
                </a:lnTo>
                <a:lnTo>
                  <a:pt x="3780" y="1501"/>
                </a:lnTo>
                <a:lnTo>
                  <a:pt x="3780" y="1501"/>
                </a:lnTo>
                <a:lnTo>
                  <a:pt x="3780" y="1501"/>
                </a:lnTo>
                <a:lnTo>
                  <a:pt x="3778" y="1497"/>
                </a:lnTo>
                <a:lnTo>
                  <a:pt x="3772" y="1493"/>
                </a:lnTo>
                <a:lnTo>
                  <a:pt x="3769" y="1491"/>
                </a:lnTo>
                <a:lnTo>
                  <a:pt x="3769" y="1491"/>
                </a:lnTo>
                <a:lnTo>
                  <a:pt x="3767" y="1491"/>
                </a:lnTo>
                <a:lnTo>
                  <a:pt x="3767" y="1491"/>
                </a:lnTo>
                <a:lnTo>
                  <a:pt x="3765" y="1491"/>
                </a:lnTo>
                <a:lnTo>
                  <a:pt x="3765" y="1491"/>
                </a:lnTo>
                <a:lnTo>
                  <a:pt x="3767" y="1491"/>
                </a:lnTo>
                <a:lnTo>
                  <a:pt x="3767" y="1493"/>
                </a:lnTo>
                <a:lnTo>
                  <a:pt x="3769" y="1493"/>
                </a:lnTo>
                <a:lnTo>
                  <a:pt x="3772" y="1493"/>
                </a:lnTo>
                <a:lnTo>
                  <a:pt x="3774" y="1495"/>
                </a:lnTo>
                <a:lnTo>
                  <a:pt x="3772" y="1495"/>
                </a:lnTo>
                <a:lnTo>
                  <a:pt x="3772" y="1495"/>
                </a:lnTo>
                <a:lnTo>
                  <a:pt x="3769" y="1495"/>
                </a:lnTo>
                <a:lnTo>
                  <a:pt x="3769" y="1493"/>
                </a:lnTo>
                <a:lnTo>
                  <a:pt x="3767" y="1493"/>
                </a:lnTo>
                <a:lnTo>
                  <a:pt x="3767" y="1495"/>
                </a:lnTo>
                <a:lnTo>
                  <a:pt x="3767" y="1497"/>
                </a:lnTo>
                <a:lnTo>
                  <a:pt x="3767" y="1499"/>
                </a:lnTo>
                <a:lnTo>
                  <a:pt x="3767" y="1501"/>
                </a:lnTo>
                <a:lnTo>
                  <a:pt x="3765" y="1503"/>
                </a:lnTo>
                <a:lnTo>
                  <a:pt x="3765" y="1503"/>
                </a:lnTo>
                <a:lnTo>
                  <a:pt x="3765" y="1505"/>
                </a:lnTo>
                <a:lnTo>
                  <a:pt x="3765" y="1505"/>
                </a:lnTo>
                <a:lnTo>
                  <a:pt x="3765" y="1510"/>
                </a:lnTo>
                <a:lnTo>
                  <a:pt x="3765" y="1512"/>
                </a:lnTo>
                <a:lnTo>
                  <a:pt x="3763" y="1516"/>
                </a:lnTo>
                <a:lnTo>
                  <a:pt x="3763" y="1516"/>
                </a:lnTo>
                <a:lnTo>
                  <a:pt x="3763" y="1516"/>
                </a:lnTo>
                <a:lnTo>
                  <a:pt x="3763" y="1512"/>
                </a:lnTo>
                <a:lnTo>
                  <a:pt x="3763" y="1514"/>
                </a:lnTo>
                <a:lnTo>
                  <a:pt x="3763" y="1516"/>
                </a:lnTo>
                <a:lnTo>
                  <a:pt x="3763" y="1518"/>
                </a:lnTo>
                <a:lnTo>
                  <a:pt x="3763" y="1522"/>
                </a:lnTo>
                <a:lnTo>
                  <a:pt x="3765" y="1533"/>
                </a:lnTo>
                <a:lnTo>
                  <a:pt x="3765" y="1537"/>
                </a:lnTo>
                <a:lnTo>
                  <a:pt x="3767" y="1539"/>
                </a:lnTo>
                <a:lnTo>
                  <a:pt x="3767" y="1543"/>
                </a:lnTo>
                <a:lnTo>
                  <a:pt x="3772" y="1545"/>
                </a:lnTo>
                <a:lnTo>
                  <a:pt x="3774" y="1545"/>
                </a:lnTo>
                <a:lnTo>
                  <a:pt x="3778" y="1545"/>
                </a:lnTo>
                <a:lnTo>
                  <a:pt x="3780" y="1543"/>
                </a:lnTo>
                <a:lnTo>
                  <a:pt x="3786" y="1541"/>
                </a:lnTo>
                <a:lnTo>
                  <a:pt x="3786" y="1541"/>
                </a:lnTo>
                <a:lnTo>
                  <a:pt x="3790" y="1539"/>
                </a:lnTo>
                <a:lnTo>
                  <a:pt x="3792" y="1537"/>
                </a:lnTo>
                <a:lnTo>
                  <a:pt x="3792" y="1537"/>
                </a:lnTo>
                <a:lnTo>
                  <a:pt x="3792" y="1535"/>
                </a:lnTo>
                <a:lnTo>
                  <a:pt x="3795" y="1533"/>
                </a:lnTo>
                <a:lnTo>
                  <a:pt x="3795" y="1531"/>
                </a:lnTo>
                <a:lnTo>
                  <a:pt x="3795" y="1526"/>
                </a:lnTo>
                <a:lnTo>
                  <a:pt x="3792" y="1524"/>
                </a:lnTo>
                <a:close/>
                <a:moveTo>
                  <a:pt x="3673" y="1570"/>
                </a:move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close/>
                <a:moveTo>
                  <a:pt x="3610" y="2399"/>
                </a:moveTo>
                <a:lnTo>
                  <a:pt x="3612" y="2399"/>
                </a:lnTo>
                <a:lnTo>
                  <a:pt x="3612" y="2396"/>
                </a:lnTo>
                <a:lnTo>
                  <a:pt x="3612" y="2396"/>
                </a:lnTo>
                <a:lnTo>
                  <a:pt x="3612" y="2394"/>
                </a:lnTo>
                <a:lnTo>
                  <a:pt x="3610" y="2394"/>
                </a:lnTo>
                <a:lnTo>
                  <a:pt x="3610" y="2394"/>
                </a:lnTo>
                <a:lnTo>
                  <a:pt x="3610" y="2394"/>
                </a:lnTo>
                <a:lnTo>
                  <a:pt x="3610" y="2396"/>
                </a:lnTo>
                <a:lnTo>
                  <a:pt x="3610" y="2396"/>
                </a:lnTo>
                <a:lnTo>
                  <a:pt x="3610" y="2396"/>
                </a:lnTo>
                <a:lnTo>
                  <a:pt x="3610" y="2399"/>
                </a:lnTo>
                <a:close/>
                <a:moveTo>
                  <a:pt x="3763" y="1501"/>
                </a:moveTo>
                <a:lnTo>
                  <a:pt x="3763" y="1501"/>
                </a:lnTo>
                <a:lnTo>
                  <a:pt x="3765" y="1501"/>
                </a:lnTo>
                <a:lnTo>
                  <a:pt x="3765" y="1501"/>
                </a:lnTo>
                <a:lnTo>
                  <a:pt x="3765" y="1501"/>
                </a:lnTo>
                <a:lnTo>
                  <a:pt x="3763" y="1499"/>
                </a:lnTo>
                <a:lnTo>
                  <a:pt x="3763" y="1501"/>
                </a:lnTo>
                <a:close/>
                <a:moveTo>
                  <a:pt x="3673" y="2474"/>
                </a:moveTo>
                <a:lnTo>
                  <a:pt x="3671" y="2472"/>
                </a:lnTo>
                <a:lnTo>
                  <a:pt x="3669" y="2472"/>
                </a:lnTo>
                <a:lnTo>
                  <a:pt x="3669" y="2472"/>
                </a:lnTo>
                <a:lnTo>
                  <a:pt x="3669" y="2472"/>
                </a:lnTo>
                <a:lnTo>
                  <a:pt x="3669" y="2474"/>
                </a:lnTo>
                <a:lnTo>
                  <a:pt x="3671" y="2474"/>
                </a:lnTo>
                <a:lnTo>
                  <a:pt x="3671" y="2476"/>
                </a:lnTo>
                <a:lnTo>
                  <a:pt x="3671" y="2476"/>
                </a:lnTo>
                <a:lnTo>
                  <a:pt x="3673" y="2476"/>
                </a:lnTo>
                <a:lnTo>
                  <a:pt x="3675" y="2476"/>
                </a:lnTo>
                <a:lnTo>
                  <a:pt x="3677" y="2476"/>
                </a:lnTo>
                <a:lnTo>
                  <a:pt x="3677" y="2474"/>
                </a:lnTo>
                <a:lnTo>
                  <a:pt x="3675" y="2474"/>
                </a:lnTo>
                <a:lnTo>
                  <a:pt x="3673" y="2474"/>
                </a:lnTo>
                <a:close/>
                <a:moveTo>
                  <a:pt x="3663" y="1470"/>
                </a:moveTo>
                <a:lnTo>
                  <a:pt x="3663" y="1470"/>
                </a:lnTo>
                <a:lnTo>
                  <a:pt x="3663" y="1470"/>
                </a:lnTo>
                <a:lnTo>
                  <a:pt x="3663" y="1470"/>
                </a:lnTo>
                <a:lnTo>
                  <a:pt x="3663" y="1470"/>
                </a:lnTo>
                <a:lnTo>
                  <a:pt x="3663" y="1470"/>
                </a:lnTo>
                <a:lnTo>
                  <a:pt x="3663" y="1470"/>
                </a:lnTo>
                <a:lnTo>
                  <a:pt x="3663" y="1470"/>
                </a:lnTo>
                <a:lnTo>
                  <a:pt x="3663" y="1470"/>
                </a:lnTo>
                <a:close/>
                <a:moveTo>
                  <a:pt x="3656" y="1734"/>
                </a:moveTo>
                <a:lnTo>
                  <a:pt x="3656" y="1736"/>
                </a:lnTo>
                <a:lnTo>
                  <a:pt x="3658" y="1736"/>
                </a:lnTo>
                <a:lnTo>
                  <a:pt x="3658" y="1736"/>
                </a:lnTo>
                <a:lnTo>
                  <a:pt x="3658" y="1736"/>
                </a:lnTo>
                <a:lnTo>
                  <a:pt x="3658" y="1736"/>
                </a:lnTo>
                <a:lnTo>
                  <a:pt x="3656" y="1738"/>
                </a:lnTo>
                <a:lnTo>
                  <a:pt x="3656" y="1736"/>
                </a:lnTo>
                <a:lnTo>
                  <a:pt x="3656" y="1736"/>
                </a:lnTo>
                <a:lnTo>
                  <a:pt x="3656" y="1736"/>
                </a:lnTo>
                <a:lnTo>
                  <a:pt x="3656" y="1736"/>
                </a:lnTo>
                <a:lnTo>
                  <a:pt x="3656" y="1738"/>
                </a:lnTo>
                <a:lnTo>
                  <a:pt x="3658" y="1738"/>
                </a:lnTo>
                <a:lnTo>
                  <a:pt x="3658" y="1738"/>
                </a:lnTo>
                <a:lnTo>
                  <a:pt x="3658" y="1736"/>
                </a:lnTo>
                <a:lnTo>
                  <a:pt x="3658" y="1736"/>
                </a:lnTo>
                <a:lnTo>
                  <a:pt x="3656" y="1734"/>
                </a:lnTo>
                <a:close/>
                <a:moveTo>
                  <a:pt x="3667" y="1512"/>
                </a:moveTo>
                <a:lnTo>
                  <a:pt x="3667" y="1512"/>
                </a:lnTo>
                <a:lnTo>
                  <a:pt x="3667" y="1512"/>
                </a:lnTo>
                <a:lnTo>
                  <a:pt x="3665" y="1512"/>
                </a:lnTo>
                <a:lnTo>
                  <a:pt x="3665" y="1512"/>
                </a:lnTo>
                <a:lnTo>
                  <a:pt x="3665" y="1512"/>
                </a:lnTo>
                <a:lnTo>
                  <a:pt x="3667" y="1512"/>
                </a:lnTo>
                <a:lnTo>
                  <a:pt x="3667" y="1512"/>
                </a:lnTo>
                <a:lnTo>
                  <a:pt x="3667" y="1512"/>
                </a:lnTo>
                <a:lnTo>
                  <a:pt x="3667" y="1512"/>
                </a:lnTo>
                <a:lnTo>
                  <a:pt x="3667" y="1512"/>
                </a:lnTo>
                <a:lnTo>
                  <a:pt x="3667" y="1512"/>
                </a:lnTo>
                <a:lnTo>
                  <a:pt x="3667" y="1512"/>
                </a:lnTo>
                <a:close/>
                <a:moveTo>
                  <a:pt x="2376" y="1459"/>
                </a:moveTo>
                <a:lnTo>
                  <a:pt x="2374" y="1459"/>
                </a:lnTo>
                <a:lnTo>
                  <a:pt x="2374" y="1459"/>
                </a:lnTo>
                <a:lnTo>
                  <a:pt x="2374" y="1461"/>
                </a:lnTo>
                <a:lnTo>
                  <a:pt x="2376" y="1461"/>
                </a:lnTo>
                <a:lnTo>
                  <a:pt x="2376" y="1459"/>
                </a:lnTo>
                <a:lnTo>
                  <a:pt x="2376" y="1459"/>
                </a:lnTo>
                <a:close/>
                <a:moveTo>
                  <a:pt x="2380" y="1468"/>
                </a:moveTo>
                <a:lnTo>
                  <a:pt x="2380" y="1468"/>
                </a:lnTo>
                <a:lnTo>
                  <a:pt x="2378" y="1470"/>
                </a:lnTo>
                <a:lnTo>
                  <a:pt x="2380" y="1470"/>
                </a:lnTo>
                <a:lnTo>
                  <a:pt x="2380" y="1470"/>
                </a:lnTo>
                <a:lnTo>
                  <a:pt x="2380" y="1470"/>
                </a:lnTo>
                <a:lnTo>
                  <a:pt x="2380" y="1470"/>
                </a:lnTo>
                <a:lnTo>
                  <a:pt x="2380" y="1470"/>
                </a:lnTo>
                <a:lnTo>
                  <a:pt x="2380" y="1468"/>
                </a:lnTo>
                <a:lnTo>
                  <a:pt x="2380" y="1468"/>
                </a:lnTo>
                <a:lnTo>
                  <a:pt x="2380" y="1468"/>
                </a:lnTo>
                <a:close/>
                <a:moveTo>
                  <a:pt x="2378" y="1466"/>
                </a:moveTo>
                <a:lnTo>
                  <a:pt x="2378" y="1463"/>
                </a:lnTo>
                <a:lnTo>
                  <a:pt x="2376" y="1463"/>
                </a:lnTo>
                <a:lnTo>
                  <a:pt x="2376" y="1466"/>
                </a:lnTo>
                <a:lnTo>
                  <a:pt x="2376" y="1466"/>
                </a:lnTo>
                <a:lnTo>
                  <a:pt x="2376" y="1466"/>
                </a:lnTo>
                <a:lnTo>
                  <a:pt x="2376" y="1466"/>
                </a:lnTo>
                <a:lnTo>
                  <a:pt x="2378" y="1466"/>
                </a:lnTo>
                <a:close/>
                <a:moveTo>
                  <a:pt x="2378" y="1470"/>
                </a:moveTo>
                <a:lnTo>
                  <a:pt x="2376" y="1470"/>
                </a:lnTo>
                <a:lnTo>
                  <a:pt x="2376" y="1470"/>
                </a:lnTo>
                <a:lnTo>
                  <a:pt x="2376" y="1472"/>
                </a:lnTo>
                <a:lnTo>
                  <a:pt x="2376" y="1472"/>
                </a:lnTo>
                <a:lnTo>
                  <a:pt x="2376" y="1472"/>
                </a:lnTo>
                <a:lnTo>
                  <a:pt x="2378" y="1472"/>
                </a:lnTo>
                <a:lnTo>
                  <a:pt x="2378" y="1472"/>
                </a:lnTo>
                <a:lnTo>
                  <a:pt x="2378" y="1470"/>
                </a:lnTo>
                <a:lnTo>
                  <a:pt x="2378" y="1470"/>
                </a:lnTo>
                <a:close/>
                <a:moveTo>
                  <a:pt x="2399" y="1744"/>
                </a:moveTo>
                <a:lnTo>
                  <a:pt x="2399" y="1744"/>
                </a:lnTo>
                <a:lnTo>
                  <a:pt x="2399" y="1744"/>
                </a:lnTo>
                <a:lnTo>
                  <a:pt x="2399" y="1744"/>
                </a:lnTo>
                <a:lnTo>
                  <a:pt x="2399" y="1747"/>
                </a:lnTo>
                <a:lnTo>
                  <a:pt x="2399" y="1747"/>
                </a:lnTo>
                <a:lnTo>
                  <a:pt x="2399" y="1747"/>
                </a:lnTo>
                <a:lnTo>
                  <a:pt x="2401" y="1747"/>
                </a:lnTo>
                <a:lnTo>
                  <a:pt x="2401" y="1744"/>
                </a:lnTo>
                <a:lnTo>
                  <a:pt x="2399" y="1744"/>
                </a:lnTo>
                <a:lnTo>
                  <a:pt x="2399" y="1744"/>
                </a:lnTo>
                <a:close/>
                <a:moveTo>
                  <a:pt x="2426" y="1522"/>
                </a:moveTo>
                <a:lnTo>
                  <a:pt x="2424" y="1522"/>
                </a:lnTo>
                <a:lnTo>
                  <a:pt x="2422" y="1522"/>
                </a:lnTo>
                <a:lnTo>
                  <a:pt x="2420" y="1522"/>
                </a:lnTo>
                <a:lnTo>
                  <a:pt x="2424" y="1524"/>
                </a:lnTo>
                <a:lnTo>
                  <a:pt x="2426" y="1524"/>
                </a:lnTo>
                <a:lnTo>
                  <a:pt x="2426" y="1524"/>
                </a:lnTo>
                <a:lnTo>
                  <a:pt x="2426" y="1522"/>
                </a:lnTo>
                <a:lnTo>
                  <a:pt x="2426" y="1522"/>
                </a:lnTo>
                <a:lnTo>
                  <a:pt x="2426" y="1522"/>
                </a:lnTo>
                <a:close/>
                <a:moveTo>
                  <a:pt x="2382" y="1466"/>
                </a:moveTo>
                <a:lnTo>
                  <a:pt x="2382" y="1466"/>
                </a:lnTo>
                <a:lnTo>
                  <a:pt x="2382" y="1466"/>
                </a:lnTo>
                <a:lnTo>
                  <a:pt x="2382" y="1466"/>
                </a:lnTo>
                <a:lnTo>
                  <a:pt x="2382" y="1463"/>
                </a:lnTo>
                <a:lnTo>
                  <a:pt x="2382" y="1463"/>
                </a:lnTo>
                <a:lnTo>
                  <a:pt x="2382" y="1463"/>
                </a:lnTo>
                <a:lnTo>
                  <a:pt x="2382" y="1466"/>
                </a:lnTo>
                <a:close/>
                <a:moveTo>
                  <a:pt x="2364" y="1216"/>
                </a:moveTo>
                <a:lnTo>
                  <a:pt x="2366" y="1218"/>
                </a:lnTo>
                <a:lnTo>
                  <a:pt x="2368" y="1218"/>
                </a:lnTo>
                <a:lnTo>
                  <a:pt x="2368" y="1218"/>
                </a:lnTo>
                <a:lnTo>
                  <a:pt x="2370" y="1216"/>
                </a:lnTo>
                <a:lnTo>
                  <a:pt x="2372" y="1212"/>
                </a:lnTo>
                <a:lnTo>
                  <a:pt x="2374" y="1210"/>
                </a:lnTo>
                <a:lnTo>
                  <a:pt x="2374" y="1210"/>
                </a:lnTo>
                <a:lnTo>
                  <a:pt x="2372" y="1210"/>
                </a:lnTo>
                <a:lnTo>
                  <a:pt x="2368" y="1212"/>
                </a:lnTo>
                <a:lnTo>
                  <a:pt x="2368" y="1212"/>
                </a:lnTo>
                <a:lnTo>
                  <a:pt x="2366" y="1212"/>
                </a:lnTo>
                <a:lnTo>
                  <a:pt x="2364" y="1212"/>
                </a:lnTo>
                <a:lnTo>
                  <a:pt x="2364" y="1214"/>
                </a:lnTo>
                <a:lnTo>
                  <a:pt x="2364" y="1214"/>
                </a:lnTo>
                <a:lnTo>
                  <a:pt x="2364" y="1216"/>
                </a:lnTo>
                <a:close/>
                <a:moveTo>
                  <a:pt x="2359" y="1216"/>
                </a:moveTo>
                <a:lnTo>
                  <a:pt x="2357" y="1216"/>
                </a:lnTo>
                <a:lnTo>
                  <a:pt x="2357" y="1216"/>
                </a:lnTo>
                <a:lnTo>
                  <a:pt x="2357" y="1216"/>
                </a:lnTo>
                <a:lnTo>
                  <a:pt x="2357" y="1218"/>
                </a:lnTo>
                <a:lnTo>
                  <a:pt x="2357" y="1218"/>
                </a:lnTo>
                <a:lnTo>
                  <a:pt x="2359" y="1218"/>
                </a:lnTo>
                <a:lnTo>
                  <a:pt x="2359" y="1218"/>
                </a:lnTo>
                <a:lnTo>
                  <a:pt x="2359" y="1216"/>
                </a:lnTo>
                <a:lnTo>
                  <a:pt x="2359" y="1216"/>
                </a:lnTo>
                <a:lnTo>
                  <a:pt x="2359" y="1216"/>
                </a:lnTo>
                <a:close/>
                <a:moveTo>
                  <a:pt x="4450" y="1635"/>
                </a:moveTo>
                <a:lnTo>
                  <a:pt x="4448" y="1638"/>
                </a:lnTo>
                <a:lnTo>
                  <a:pt x="4448" y="1640"/>
                </a:lnTo>
                <a:lnTo>
                  <a:pt x="4450" y="1640"/>
                </a:lnTo>
                <a:lnTo>
                  <a:pt x="4450" y="1638"/>
                </a:lnTo>
                <a:lnTo>
                  <a:pt x="4453" y="1638"/>
                </a:lnTo>
                <a:lnTo>
                  <a:pt x="4450" y="1635"/>
                </a:lnTo>
                <a:lnTo>
                  <a:pt x="4453" y="1635"/>
                </a:lnTo>
                <a:lnTo>
                  <a:pt x="4450" y="1635"/>
                </a:lnTo>
                <a:lnTo>
                  <a:pt x="4450" y="1635"/>
                </a:lnTo>
                <a:close/>
                <a:moveTo>
                  <a:pt x="2374" y="1470"/>
                </a:moveTo>
                <a:lnTo>
                  <a:pt x="2374" y="1470"/>
                </a:lnTo>
                <a:lnTo>
                  <a:pt x="2374" y="1470"/>
                </a:lnTo>
                <a:lnTo>
                  <a:pt x="2374" y="1470"/>
                </a:lnTo>
                <a:lnTo>
                  <a:pt x="2374" y="1470"/>
                </a:lnTo>
                <a:lnTo>
                  <a:pt x="2372" y="1472"/>
                </a:lnTo>
                <a:lnTo>
                  <a:pt x="2372" y="1472"/>
                </a:lnTo>
                <a:lnTo>
                  <a:pt x="2374" y="1472"/>
                </a:lnTo>
                <a:lnTo>
                  <a:pt x="2374" y="1472"/>
                </a:lnTo>
                <a:lnTo>
                  <a:pt x="2374" y="1472"/>
                </a:lnTo>
                <a:lnTo>
                  <a:pt x="2376" y="1472"/>
                </a:lnTo>
                <a:lnTo>
                  <a:pt x="2374" y="1470"/>
                </a:lnTo>
                <a:lnTo>
                  <a:pt x="2374" y="1470"/>
                </a:lnTo>
                <a:close/>
                <a:moveTo>
                  <a:pt x="3235" y="1795"/>
                </a:moveTo>
                <a:lnTo>
                  <a:pt x="3235" y="1795"/>
                </a:lnTo>
                <a:lnTo>
                  <a:pt x="3235" y="1795"/>
                </a:lnTo>
                <a:lnTo>
                  <a:pt x="3235" y="1797"/>
                </a:lnTo>
                <a:lnTo>
                  <a:pt x="3233" y="1801"/>
                </a:lnTo>
                <a:lnTo>
                  <a:pt x="3235" y="1801"/>
                </a:lnTo>
                <a:lnTo>
                  <a:pt x="3235" y="1803"/>
                </a:lnTo>
                <a:lnTo>
                  <a:pt x="3237" y="1803"/>
                </a:lnTo>
                <a:lnTo>
                  <a:pt x="3237" y="1803"/>
                </a:lnTo>
                <a:lnTo>
                  <a:pt x="3237" y="1803"/>
                </a:lnTo>
                <a:lnTo>
                  <a:pt x="3237" y="1801"/>
                </a:lnTo>
                <a:lnTo>
                  <a:pt x="3235" y="1799"/>
                </a:lnTo>
                <a:lnTo>
                  <a:pt x="3237" y="1795"/>
                </a:lnTo>
                <a:lnTo>
                  <a:pt x="3235" y="1795"/>
                </a:lnTo>
                <a:close/>
                <a:moveTo>
                  <a:pt x="3336" y="1847"/>
                </a:moveTo>
                <a:lnTo>
                  <a:pt x="3336" y="1845"/>
                </a:lnTo>
                <a:lnTo>
                  <a:pt x="3336" y="1841"/>
                </a:lnTo>
                <a:lnTo>
                  <a:pt x="3334" y="1835"/>
                </a:lnTo>
                <a:lnTo>
                  <a:pt x="3334" y="1826"/>
                </a:lnTo>
                <a:lnTo>
                  <a:pt x="3332" y="1822"/>
                </a:lnTo>
                <a:lnTo>
                  <a:pt x="3332" y="1820"/>
                </a:lnTo>
                <a:lnTo>
                  <a:pt x="3329" y="1818"/>
                </a:lnTo>
                <a:lnTo>
                  <a:pt x="3329" y="1818"/>
                </a:lnTo>
                <a:lnTo>
                  <a:pt x="3327" y="1814"/>
                </a:lnTo>
                <a:lnTo>
                  <a:pt x="3325" y="1812"/>
                </a:lnTo>
                <a:lnTo>
                  <a:pt x="3325" y="1812"/>
                </a:lnTo>
                <a:lnTo>
                  <a:pt x="3325" y="1809"/>
                </a:lnTo>
                <a:lnTo>
                  <a:pt x="3323" y="1807"/>
                </a:lnTo>
                <a:lnTo>
                  <a:pt x="3323" y="1807"/>
                </a:lnTo>
                <a:lnTo>
                  <a:pt x="3321" y="1805"/>
                </a:lnTo>
                <a:lnTo>
                  <a:pt x="3321" y="1805"/>
                </a:lnTo>
                <a:lnTo>
                  <a:pt x="3321" y="1805"/>
                </a:lnTo>
                <a:lnTo>
                  <a:pt x="3319" y="1809"/>
                </a:lnTo>
                <a:lnTo>
                  <a:pt x="3317" y="1812"/>
                </a:lnTo>
                <a:lnTo>
                  <a:pt x="3317" y="1812"/>
                </a:lnTo>
                <a:lnTo>
                  <a:pt x="3315" y="1812"/>
                </a:lnTo>
                <a:lnTo>
                  <a:pt x="3315" y="1812"/>
                </a:lnTo>
                <a:lnTo>
                  <a:pt x="3315" y="1814"/>
                </a:lnTo>
                <a:lnTo>
                  <a:pt x="3317" y="1816"/>
                </a:lnTo>
                <a:lnTo>
                  <a:pt x="3317" y="1816"/>
                </a:lnTo>
                <a:lnTo>
                  <a:pt x="3317" y="1818"/>
                </a:lnTo>
                <a:lnTo>
                  <a:pt x="3315" y="1822"/>
                </a:lnTo>
                <a:lnTo>
                  <a:pt x="3313" y="1824"/>
                </a:lnTo>
                <a:lnTo>
                  <a:pt x="3311" y="1826"/>
                </a:lnTo>
                <a:lnTo>
                  <a:pt x="3308" y="1826"/>
                </a:lnTo>
                <a:lnTo>
                  <a:pt x="3308" y="1828"/>
                </a:lnTo>
                <a:lnTo>
                  <a:pt x="3306" y="1828"/>
                </a:lnTo>
                <a:lnTo>
                  <a:pt x="3306" y="1828"/>
                </a:lnTo>
                <a:lnTo>
                  <a:pt x="3304" y="1828"/>
                </a:lnTo>
                <a:lnTo>
                  <a:pt x="3304" y="1828"/>
                </a:lnTo>
                <a:lnTo>
                  <a:pt x="3302" y="1828"/>
                </a:lnTo>
                <a:lnTo>
                  <a:pt x="3302" y="1828"/>
                </a:lnTo>
                <a:lnTo>
                  <a:pt x="3302" y="1830"/>
                </a:lnTo>
                <a:lnTo>
                  <a:pt x="3302" y="1830"/>
                </a:lnTo>
                <a:lnTo>
                  <a:pt x="3302" y="1830"/>
                </a:lnTo>
                <a:lnTo>
                  <a:pt x="3302" y="1832"/>
                </a:lnTo>
                <a:lnTo>
                  <a:pt x="3302" y="1832"/>
                </a:lnTo>
                <a:lnTo>
                  <a:pt x="3302" y="1832"/>
                </a:lnTo>
                <a:lnTo>
                  <a:pt x="3302" y="1835"/>
                </a:lnTo>
                <a:lnTo>
                  <a:pt x="3300" y="1839"/>
                </a:lnTo>
                <a:lnTo>
                  <a:pt x="3300" y="1841"/>
                </a:lnTo>
                <a:lnTo>
                  <a:pt x="3302" y="1843"/>
                </a:lnTo>
                <a:lnTo>
                  <a:pt x="3302" y="1843"/>
                </a:lnTo>
                <a:lnTo>
                  <a:pt x="3300" y="1843"/>
                </a:lnTo>
                <a:lnTo>
                  <a:pt x="3298" y="1843"/>
                </a:lnTo>
                <a:lnTo>
                  <a:pt x="3298" y="1845"/>
                </a:lnTo>
                <a:lnTo>
                  <a:pt x="3298" y="1845"/>
                </a:lnTo>
                <a:lnTo>
                  <a:pt x="3296" y="1847"/>
                </a:lnTo>
                <a:lnTo>
                  <a:pt x="3296" y="1847"/>
                </a:lnTo>
                <a:lnTo>
                  <a:pt x="3294" y="1847"/>
                </a:lnTo>
                <a:lnTo>
                  <a:pt x="3296" y="1847"/>
                </a:lnTo>
                <a:lnTo>
                  <a:pt x="3296" y="1847"/>
                </a:lnTo>
                <a:lnTo>
                  <a:pt x="3296" y="1845"/>
                </a:lnTo>
                <a:lnTo>
                  <a:pt x="3296" y="1845"/>
                </a:lnTo>
                <a:lnTo>
                  <a:pt x="3296" y="1843"/>
                </a:lnTo>
                <a:lnTo>
                  <a:pt x="3296" y="1843"/>
                </a:lnTo>
                <a:lnTo>
                  <a:pt x="3294" y="1845"/>
                </a:lnTo>
                <a:lnTo>
                  <a:pt x="3294" y="1845"/>
                </a:lnTo>
                <a:lnTo>
                  <a:pt x="3292" y="1847"/>
                </a:lnTo>
                <a:lnTo>
                  <a:pt x="3292" y="1849"/>
                </a:lnTo>
                <a:lnTo>
                  <a:pt x="3290" y="1849"/>
                </a:lnTo>
                <a:lnTo>
                  <a:pt x="3290" y="1851"/>
                </a:lnTo>
                <a:lnTo>
                  <a:pt x="3290" y="1851"/>
                </a:lnTo>
                <a:lnTo>
                  <a:pt x="3290" y="1853"/>
                </a:lnTo>
                <a:lnTo>
                  <a:pt x="3290" y="1853"/>
                </a:lnTo>
                <a:lnTo>
                  <a:pt x="3290" y="1853"/>
                </a:lnTo>
                <a:lnTo>
                  <a:pt x="3290" y="1856"/>
                </a:lnTo>
                <a:lnTo>
                  <a:pt x="3290" y="1856"/>
                </a:lnTo>
                <a:lnTo>
                  <a:pt x="3290" y="1853"/>
                </a:lnTo>
                <a:lnTo>
                  <a:pt x="3288" y="1851"/>
                </a:lnTo>
                <a:lnTo>
                  <a:pt x="3288" y="1851"/>
                </a:lnTo>
                <a:lnTo>
                  <a:pt x="3288" y="1851"/>
                </a:lnTo>
                <a:lnTo>
                  <a:pt x="3283" y="1853"/>
                </a:lnTo>
                <a:lnTo>
                  <a:pt x="3281" y="1856"/>
                </a:lnTo>
                <a:lnTo>
                  <a:pt x="3279" y="1858"/>
                </a:lnTo>
                <a:lnTo>
                  <a:pt x="3279" y="1858"/>
                </a:lnTo>
                <a:lnTo>
                  <a:pt x="3279" y="1860"/>
                </a:lnTo>
                <a:lnTo>
                  <a:pt x="3279" y="1860"/>
                </a:lnTo>
                <a:lnTo>
                  <a:pt x="3281" y="1862"/>
                </a:lnTo>
                <a:lnTo>
                  <a:pt x="3279" y="1862"/>
                </a:lnTo>
                <a:lnTo>
                  <a:pt x="3279" y="1862"/>
                </a:lnTo>
                <a:lnTo>
                  <a:pt x="3279" y="1862"/>
                </a:lnTo>
                <a:lnTo>
                  <a:pt x="3277" y="1860"/>
                </a:lnTo>
                <a:lnTo>
                  <a:pt x="3277" y="1860"/>
                </a:lnTo>
                <a:lnTo>
                  <a:pt x="3275" y="1860"/>
                </a:lnTo>
                <a:lnTo>
                  <a:pt x="3273" y="1860"/>
                </a:lnTo>
                <a:lnTo>
                  <a:pt x="3271" y="1860"/>
                </a:lnTo>
                <a:lnTo>
                  <a:pt x="3269" y="1860"/>
                </a:lnTo>
                <a:lnTo>
                  <a:pt x="3269" y="1862"/>
                </a:lnTo>
                <a:lnTo>
                  <a:pt x="3269" y="1862"/>
                </a:lnTo>
                <a:lnTo>
                  <a:pt x="3269" y="1862"/>
                </a:lnTo>
                <a:lnTo>
                  <a:pt x="3267" y="1862"/>
                </a:lnTo>
                <a:lnTo>
                  <a:pt x="3267" y="1862"/>
                </a:lnTo>
                <a:lnTo>
                  <a:pt x="3264" y="1864"/>
                </a:lnTo>
                <a:lnTo>
                  <a:pt x="3264" y="1864"/>
                </a:lnTo>
                <a:lnTo>
                  <a:pt x="3264" y="1862"/>
                </a:lnTo>
                <a:lnTo>
                  <a:pt x="3262" y="1862"/>
                </a:lnTo>
                <a:lnTo>
                  <a:pt x="3262" y="1862"/>
                </a:lnTo>
                <a:lnTo>
                  <a:pt x="3260" y="1864"/>
                </a:lnTo>
                <a:lnTo>
                  <a:pt x="3258" y="1866"/>
                </a:lnTo>
                <a:lnTo>
                  <a:pt x="3258" y="1866"/>
                </a:lnTo>
                <a:lnTo>
                  <a:pt x="3254" y="1866"/>
                </a:lnTo>
                <a:lnTo>
                  <a:pt x="3252" y="1866"/>
                </a:lnTo>
                <a:lnTo>
                  <a:pt x="3252" y="1866"/>
                </a:lnTo>
                <a:lnTo>
                  <a:pt x="3252" y="1866"/>
                </a:lnTo>
                <a:lnTo>
                  <a:pt x="3252" y="1868"/>
                </a:lnTo>
                <a:lnTo>
                  <a:pt x="3252" y="1872"/>
                </a:lnTo>
                <a:lnTo>
                  <a:pt x="3252" y="1872"/>
                </a:lnTo>
                <a:lnTo>
                  <a:pt x="3246" y="1883"/>
                </a:lnTo>
                <a:lnTo>
                  <a:pt x="3244" y="1887"/>
                </a:lnTo>
                <a:lnTo>
                  <a:pt x="3246" y="1887"/>
                </a:lnTo>
                <a:lnTo>
                  <a:pt x="3246" y="1889"/>
                </a:lnTo>
                <a:lnTo>
                  <a:pt x="3246" y="1891"/>
                </a:lnTo>
                <a:lnTo>
                  <a:pt x="3246" y="1897"/>
                </a:lnTo>
                <a:lnTo>
                  <a:pt x="3248" y="1900"/>
                </a:lnTo>
                <a:lnTo>
                  <a:pt x="3248" y="1902"/>
                </a:lnTo>
                <a:lnTo>
                  <a:pt x="3248" y="1904"/>
                </a:lnTo>
                <a:lnTo>
                  <a:pt x="3248" y="1906"/>
                </a:lnTo>
                <a:lnTo>
                  <a:pt x="3248" y="1908"/>
                </a:lnTo>
                <a:lnTo>
                  <a:pt x="3248" y="1908"/>
                </a:lnTo>
                <a:lnTo>
                  <a:pt x="3250" y="1912"/>
                </a:lnTo>
                <a:lnTo>
                  <a:pt x="3252" y="1914"/>
                </a:lnTo>
                <a:lnTo>
                  <a:pt x="3252" y="1916"/>
                </a:lnTo>
                <a:lnTo>
                  <a:pt x="3252" y="1916"/>
                </a:lnTo>
                <a:lnTo>
                  <a:pt x="3252" y="1921"/>
                </a:lnTo>
                <a:lnTo>
                  <a:pt x="3250" y="1923"/>
                </a:lnTo>
                <a:lnTo>
                  <a:pt x="3250" y="1925"/>
                </a:lnTo>
                <a:lnTo>
                  <a:pt x="3248" y="1927"/>
                </a:lnTo>
                <a:lnTo>
                  <a:pt x="3248" y="1931"/>
                </a:lnTo>
                <a:lnTo>
                  <a:pt x="3246" y="1931"/>
                </a:lnTo>
                <a:lnTo>
                  <a:pt x="3244" y="1935"/>
                </a:lnTo>
                <a:lnTo>
                  <a:pt x="3244" y="1937"/>
                </a:lnTo>
                <a:lnTo>
                  <a:pt x="3241" y="1939"/>
                </a:lnTo>
                <a:lnTo>
                  <a:pt x="3241" y="1941"/>
                </a:lnTo>
                <a:lnTo>
                  <a:pt x="3239" y="1941"/>
                </a:lnTo>
                <a:lnTo>
                  <a:pt x="3237" y="1941"/>
                </a:lnTo>
                <a:lnTo>
                  <a:pt x="3237" y="1946"/>
                </a:lnTo>
                <a:lnTo>
                  <a:pt x="3237" y="1948"/>
                </a:lnTo>
                <a:lnTo>
                  <a:pt x="3235" y="1948"/>
                </a:lnTo>
                <a:lnTo>
                  <a:pt x="3235" y="1950"/>
                </a:lnTo>
                <a:lnTo>
                  <a:pt x="3235" y="1950"/>
                </a:lnTo>
                <a:lnTo>
                  <a:pt x="3235" y="1952"/>
                </a:lnTo>
                <a:lnTo>
                  <a:pt x="3235" y="1952"/>
                </a:lnTo>
                <a:lnTo>
                  <a:pt x="3235" y="1956"/>
                </a:lnTo>
                <a:lnTo>
                  <a:pt x="3235" y="1958"/>
                </a:lnTo>
                <a:lnTo>
                  <a:pt x="3235" y="1962"/>
                </a:lnTo>
                <a:lnTo>
                  <a:pt x="3235" y="1965"/>
                </a:lnTo>
                <a:lnTo>
                  <a:pt x="3237" y="1965"/>
                </a:lnTo>
                <a:lnTo>
                  <a:pt x="3239" y="1969"/>
                </a:lnTo>
                <a:lnTo>
                  <a:pt x="3239" y="1971"/>
                </a:lnTo>
                <a:lnTo>
                  <a:pt x="3239" y="1971"/>
                </a:lnTo>
                <a:lnTo>
                  <a:pt x="3241" y="1973"/>
                </a:lnTo>
                <a:lnTo>
                  <a:pt x="3241" y="1975"/>
                </a:lnTo>
                <a:lnTo>
                  <a:pt x="3239" y="1977"/>
                </a:lnTo>
                <a:lnTo>
                  <a:pt x="3239" y="1979"/>
                </a:lnTo>
                <a:lnTo>
                  <a:pt x="3239" y="1981"/>
                </a:lnTo>
                <a:lnTo>
                  <a:pt x="3239" y="1983"/>
                </a:lnTo>
                <a:lnTo>
                  <a:pt x="3239" y="1988"/>
                </a:lnTo>
                <a:lnTo>
                  <a:pt x="3241" y="1988"/>
                </a:lnTo>
                <a:lnTo>
                  <a:pt x="3244" y="1990"/>
                </a:lnTo>
                <a:lnTo>
                  <a:pt x="3244" y="1992"/>
                </a:lnTo>
                <a:lnTo>
                  <a:pt x="3244" y="1994"/>
                </a:lnTo>
                <a:lnTo>
                  <a:pt x="3246" y="1996"/>
                </a:lnTo>
                <a:lnTo>
                  <a:pt x="3246" y="1996"/>
                </a:lnTo>
                <a:lnTo>
                  <a:pt x="3246" y="1998"/>
                </a:lnTo>
                <a:lnTo>
                  <a:pt x="3246" y="1998"/>
                </a:lnTo>
                <a:lnTo>
                  <a:pt x="3250" y="2000"/>
                </a:lnTo>
                <a:lnTo>
                  <a:pt x="3250" y="2000"/>
                </a:lnTo>
                <a:lnTo>
                  <a:pt x="3252" y="2002"/>
                </a:lnTo>
                <a:lnTo>
                  <a:pt x="3252" y="2002"/>
                </a:lnTo>
                <a:lnTo>
                  <a:pt x="3256" y="2002"/>
                </a:lnTo>
                <a:lnTo>
                  <a:pt x="3256" y="2002"/>
                </a:lnTo>
                <a:lnTo>
                  <a:pt x="3260" y="2006"/>
                </a:lnTo>
                <a:lnTo>
                  <a:pt x="3262" y="2006"/>
                </a:lnTo>
                <a:lnTo>
                  <a:pt x="3267" y="2006"/>
                </a:lnTo>
                <a:lnTo>
                  <a:pt x="3269" y="2006"/>
                </a:lnTo>
                <a:lnTo>
                  <a:pt x="3269" y="2004"/>
                </a:lnTo>
                <a:lnTo>
                  <a:pt x="3273" y="2002"/>
                </a:lnTo>
                <a:lnTo>
                  <a:pt x="3277" y="2000"/>
                </a:lnTo>
                <a:lnTo>
                  <a:pt x="3279" y="2000"/>
                </a:lnTo>
                <a:lnTo>
                  <a:pt x="3283" y="2000"/>
                </a:lnTo>
                <a:lnTo>
                  <a:pt x="3285" y="2000"/>
                </a:lnTo>
                <a:lnTo>
                  <a:pt x="3288" y="1998"/>
                </a:lnTo>
                <a:lnTo>
                  <a:pt x="3290" y="1998"/>
                </a:lnTo>
                <a:lnTo>
                  <a:pt x="3292" y="1994"/>
                </a:lnTo>
                <a:lnTo>
                  <a:pt x="3292" y="1992"/>
                </a:lnTo>
                <a:lnTo>
                  <a:pt x="3294" y="1990"/>
                </a:lnTo>
                <a:lnTo>
                  <a:pt x="3294" y="1988"/>
                </a:lnTo>
                <a:lnTo>
                  <a:pt x="3294" y="1986"/>
                </a:lnTo>
                <a:lnTo>
                  <a:pt x="3294" y="1983"/>
                </a:lnTo>
                <a:lnTo>
                  <a:pt x="3296" y="1981"/>
                </a:lnTo>
                <a:lnTo>
                  <a:pt x="3298" y="1979"/>
                </a:lnTo>
                <a:lnTo>
                  <a:pt x="3298" y="1977"/>
                </a:lnTo>
                <a:lnTo>
                  <a:pt x="3300" y="1971"/>
                </a:lnTo>
                <a:lnTo>
                  <a:pt x="3300" y="1967"/>
                </a:lnTo>
                <a:lnTo>
                  <a:pt x="3300" y="1962"/>
                </a:lnTo>
                <a:lnTo>
                  <a:pt x="3302" y="1958"/>
                </a:lnTo>
                <a:lnTo>
                  <a:pt x="3302" y="1958"/>
                </a:lnTo>
                <a:lnTo>
                  <a:pt x="3306" y="1950"/>
                </a:lnTo>
                <a:lnTo>
                  <a:pt x="3308" y="1941"/>
                </a:lnTo>
                <a:lnTo>
                  <a:pt x="3311" y="1935"/>
                </a:lnTo>
                <a:lnTo>
                  <a:pt x="3313" y="1929"/>
                </a:lnTo>
                <a:lnTo>
                  <a:pt x="3313" y="1925"/>
                </a:lnTo>
                <a:lnTo>
                  <a:pt x="3315" y="1921"/>
                </a:lnTo>
                <a:lnTo>
                  <a:pt x="3317" y="1914"/>
                </a:lnTo>
                <a:lnTo>
                  <a:pt x="3319" y="1908"/>
                </a:lnTo>
                <a:lnTo>
                  <a:pt x="3321" y="1904"/>
                </a:lnTo>
                <a:lnTo>
                  <a:pt x="3321" y="1900"/>
                </a:lnTo>
                <a:lnTo>
                  <a:pt x="3323" y="1897"/>
                </a:lnTo>
                <a:lnTo>
                  <a:pt x="3325" y="1891"/>
                </a:lnTo>
                <a:lnTo>
                  <a:pt x="3325" y="1887"/>
                </a:lnTo>
                <a:lnTo>
                  <a:pt x="3323" y="1883"/>
                </a:lnTo>
                <a:lnTo>
                  <a:pt x="3323" y="1881"/>
                </a:lnTo>
                <a:lnTo>
                  <a:pt x="3325" y="1879"/>
                </a:lnTo>
                <a:lnTo>
                  <a:pt x="3325" y="1877"/>
                </a:lnTo>
                <a:lnTo>
                  <a:pt x="3327" y="1877"/>
                </a:lnTo>
                <a:lnTo>
                  <a:pt x="3327" y="1874"/>
                </a:lnTo>
                <a:lnTo>
                  <a:pt x="3329" y="1874"/>
                </a:lnTo>
                <a:lnTo>
                  <a:pt x="3327" y="1874"/>
                </a:lnTo>
                <a:lnTo>
                  <a:pt x="3327" y="1872"/>
                </a:lnTo>
                <a:lnTo>
                  <a:pt x="3329" y="1872"/>
                </a:lnTo>
                <a:lnTo>
                  <a:pt x="3329" y="1870"/>
                </a:lnTo>
                <a:lnTo>
                  <a:pt x="3329" y="1866"/>
                </a:lnTo>
                <a:lnTo>
                  <a:pt x="3329" y="1866"/>
                </a:lnTo>
                <a:lnTo>
                  <a:pt x="3327" y="1864"/>
                </a:lnTo>
                <a:lnTo>
                  <a:pt x="3327" y="1864"/>
                </a:lnTo>
                <a:lnTo>
                  <a:pt x="3327" y="1862"/>
                </a:lnTo>
                <a:lnTo>
                  <a:pt x="3327" y="1860"/>
                </a:lnTo>
                <a:lnTo>
                  <a:pt x="3327" y="1858"/>
                </a:lnTo>
                <a:lnTo>
                  <a:pt x="3327" y="1856"/>
                </a:lnTo>
                <a:lnTo>
                  <a:pt x="3327" y="1856"/>
                </a:lnTo>
                <a:lnTo>
                  <a:pt x="3327" y="1856"/>
                </a:lnTo>
                <a:lnTo>
                  <a:pt x="3329" y="1856"/>
                </a:lnTo>
                <a:lnTo>
                  <a:pt x="3332" y="1856"/>
                </a:lnTo>
                <a:lnTo>
                  <a:pt x="3332" y="1856"/>
                </a:lnTo>
                <a:lnTo>
                  <a:pt x="3332" y="1860"/>
                </a:lnTo>
                <a:lnTo>
                  <a:pt x="3334" y="1862"/>
                </a:lnTo>
                <a:lnTo>
                  <a:pt x="3336" y="1862"/>
                </a:lnTo>
                <a:lnTo>
                  <a:pt x="3336" y="1862"/>
                </a:lnTo>
                <a:lnTo>
                  <a:pt x="3336" y="1862"/>
                </a:lnTo>
                <a:lnTo>
                  <a:pt x="3336" y="1860"/>
                </a:lnTo>
                <a:lnTo>
                  <a:pt x="3338" y="1858"/>
                </a:lnTo>
                <a:lnTo>
                  <a:pt x="3340" y="1853"/>
                </a:lnTo>
                <a:lnTo>
                  <a:pt x="3338" y="1849"/>
                </a:lnTo>
                <a:lnTo>
                  <a:pt x="3336" y="1847"/>
                </a:lnTo>
                <a:close/>
                <a:moveTo>
                  <a:pt x="3204" y="1661"/>
                </a:moveTo>
                <a:lnTo>
                  <a:pt x="3202" y="1661"/>
                </a:lnTo>
                <a:lnTo>
                  <a:pt x="3202" y="1663"/>
                </a:lnTo>
                <a:lnTo>
                  <a:pt x="3202" y="1663"/>
                </a:lnTo>
                <a:lnTo>
                  <a:pt x="3204" y="1661"/>
                </a:lnTo>
                <a:lnTo>
                  <a:pt x="3204" y="1661"/>
                </a:lnTo>
                <a:lnTo>
                  <a:pt x="3204" y="1661"/>
                </a:lnTo>
                <a:lnTo>
                  <a:pt x="3204" y="1661"/>
                </a:lnTo>
                <a:lnTo>
                  <a:pt x="3204" y="1661"/>
                </a:lnTo>
                <a:close/>
                <a:moveTo>
                  <a:pt x="3329" y="1877"/>
                </a:moveTo>
                <a:lnTo>
                  <a:pt x="3329" y="1879"/>
                </a:lnTo>
                <a:lnTo>
                  <a:pt x="3332" y="1877"/>
                </a:lnTo>
                <a:lnTo>
                  <a:pt x="3332" y="1872"/>
                </a:lnTo>
                <a:lnTo>
                  <a:pt x="3332" y="1872"/>
                </a:lnTo>
                <a:lnTo>
                  <a:pt x="3329" y="1877"/>
                </a:lnTo>
                <a:close/>
                <a:moveTo>
                  <a:pt x="3156" y="2357"/>
                </a:moveTo>
                <a:lnTo>
                  <a:pt x="3153" y="2357"/>
                </a:lnTo>
                <a:lnTo>
                  <a:pt x="3153" y="2357"/>
                </a:lnTo>
                <a:lnTo>
                  <a:pt x="3151" y="2359"/>
                </a:lnTo>
                <a:lnTo>
                  <a:pt x="3153" y="2359"/>
                </a:lnTo>
                <a:lnTo>
                  <a:pt x="3156" y="2359"/>
                </a:lnTo>
                <a:lnTo>
                  <a:pt x="3156" y="2359"/>
                </a:lnTo>
                <a:lnTo>
                  <a:pt x="3158" y="2359"/>
                </a:lnTo>
                <a:lnTo>
                  <a:pt x="3156" y="2359"/>
                </a:lnTo>
                <a:lnTo>
                  <a:pt x="3156" y="2357"/>
                </a:lnTo>
                <a:close/>
                <a:moveTo>
                  <a:pt x="2734" y="1583"/>
                </a:moveTo>
                <a:lnTo>
                  <a:pt x="2734" y="1583"/>
                </a:lnTo>
                <a:lnTo>
                  <a:pt x="2736" y="1579"/>
                </a:lnTo>
                <a:lnTo>
                  <a:pt x="2736" y="1579"/>
                </a:lnTo>
                <a:lnTo>
                  <a:pt x="2736" y="1577"/>
                </a:lnTo>
                <a:lnTo>
                  <a:pt x="2734" y="1577"/>
                </a:lnTo>
                <a:lnTo>
                  <a:pt x="2734" y="1577"/>
                </a:lnTo>
                <a:lnTo>
                  <a:pt x="2734" y="1577"/>
                </a:lnTo>
                <a:lnTo>
                  <a:pt x="2732" y="1579"/>
                </a:lnTo>
                <a:lnTo>
                  <a:pt x="2732" y="1579"/>
                </a:lnTo>
                <a:lnTo>
                  <a:pt x="2732" y="1581"/>
                </a:lnTo>
                <a:lnTo>
                  <a:pt x="2732" y="1581"/>
                </a:lnTo>
                <a:lnTo>
                  <a:pt x="2730" y="1581"/>
                </a:lnTo>
                <a:lnTo>
                  <a:pt x="2730" y="1583"/>
                </a:lnTo>
                <a:lnTo>
                  <a:pt x="2730" y="1583"/>
                </a:lnTo>
                <a:lnTo>
                  <a:pt x="2730" y="1583"/>
                </a:lnTo>
                <a:lnTo>
                  <a:pt x="2730" y="1585"/>
                </a:lnTo>
                <a:lnTo>
                  <a:pt x="2732" y="1585"/>
                </a:lnTo>
                <a:lnTo>
                  <a:pt x="2734" y="1585"/>
                </a:lnTo>
                <a:lnTo>
                  <a:pt x="2734" y="1583"/>
                </a:lnTo>
                <a:close/>
                <a:moveTo>
                  <a:pt x="4031" y="1440"/>
                </a:moveTo>
                <a:lnTo>
                  <a:pt x="4031" y="1440"/>
                </a:lnTo>
                <a:lnTo>
                  <a:pt x="4031" y="1440"/>
                </a:lnTo>
                <a:lnTo>
                  <a:pt x="4031" y="1443"/>
                </a:lnTo>
                <a:lnTo>
                  <a:pt x="4031" y="1443"/>
                </a:lnTo>
                <a:lnTo>
                  <a:pt x="4031" y="1445"/>
                </a:lnTo>
                <a:lnTo>
                  <a:pt x="4031" y="1443"/>
                </a:lnTo>
                <a:lnTo>
                  <a:pt x="4031" y="1440"/>
                </a:lnTo>
                <a:lnTo>
                  <a:pt x="4031" y="1440"/>
                </a:lnTo>
                <a:close/>
                <a:moveTo>
                  <a:pt x="2713" y="1566"/>
                </a:moveTo>
                <a:lnTo>
                  <a:pt x="2711" y="1568"/>
                </a:lnTo>
                <a:lnTo>
                  <a:pt x="2711" y="1568"/>
                </a:lnTo>
                <a:lnTo>
                  <a:pt x="2713" y="1568"/>
                </a:lnTo>
                <a:lnTo>
                  <a:pt x="2713" y="1566"/>
                </a:lnTo>
                <a:lnTo>
                  <a:pt x="2713" y="1566"/>
                </a:lnTo>
                <a:lnTo>
                  <a:pt x="2713" y="1566"/>
                </a:lnTo>
                <a:close/>
                <a:moveTo>
                  <a:pt x="2703" y="1625"/>
                </a:moveTo>
                <a:lnTo>
                  <a:pt x="2703" y="1627"/>
                </a:lnTo>
                <a:lnTo>
                  <a:pt x="2701" y="1627"/>
                </a:lnTo>
                <a:lnTo>
                  <a:pt x="2701" y="1627"/>
                </a:lnTo>
                <a:lnTo>
                  <a:pt x="2701" y="1629"/>
                </a:lnTo>
                <a:lnTo>
                  <a:pt x="2703" y="1631"/>
                </a:lnTo>
                <a:lnTo>
                  <a:pt x="2703" y="1631"/>
                </a:lnTo>
                <a:lnTo>
                  <a:pt x="2705" y="1629"/>
                </a:lnTo>
                <a:lnTo>
                  <a:pt x="2705" y="1627"/>
                </a:lnTo>
                <a:lnTo>
                  <a:pt x="2705" y="1627"/>
                </a:lnTo>
                <a:lnTo>
                  <a:pt x="2705" y="1625"/>
                </a:lnTo>
                <a:lnTo>
                  <a:pt x="2703" y="1625"/>
                </a:lnTo>
                <a:close/>
                <a:moveTo>
                  <a:pt x="2716" y="1606"/>
                </a:moveTo>
                <a:lnTo>
                  <a:pt x="2716" y="1606"/>
                </a:lnTo>
                <a:lnTo>
                  <a:pt x="2716" y="1606"/>
                </a:lnTo>
                <a:lnTo>
                  <a:pt x="2713" y="1608"/>
                </a:lnTo>
                <a:lnTo>
                  <a:pt x="2713" y="1608"/>
                </a:lnTo>
                <a:lnTo>
                  <a:pt x="2716" y="1608"/>
                </a:lnTo>
                <a:lnTo>
                  <a:pt x="2716" y="1608"/>
                </a:lnTo>
                <a:lnTo>
                  <a:pt x="2716" y="1608"/>
                </a:lnTo>
                <a:lnTo>
                  <a:pt x="2716" y="1608"/>
                </a:lnTo>
                <a:lnTo>
                  <a:pt x="2716" y="1606"/>
                </a:lnTo>
                <a:close/>
                <a:moveTo>
                  <a:pt x="2525" y="1862"/>
                </a:moveTo>
                <a:lnTo>
                  <a:pt x="2525" y="1862"/>
                </a:lnTo>
                <a:lnTo>
                  <a:pt x="2525" y="1862"/>
                </a:lnTo>
                <a:lnTo>
                  <a:pt x="2525" y="1862"/>
                </a:lnTo>
                <a:lnTo>
                  <a:pt x="2525" y="1862"/>
                </a:lnTo>
                <a:lnTo>
                  <a:pt x="2525" y="1862"/>
                </a:lnTo>
                <a:lnTo>
                  <a:pt x="2525" y="1862"/>
                </a:lnTo>
                <a:close/>
                <a:moveTo>
                  <a:pt x="4054" y="1665"/>
                </a:moveTo>
                <a:lnTo>
                  <a:pt x="4052" y="1663"/>
                </a:lnTo>
                <a:lnTo>
                  <a:pt x="4052" y="1661"/>
                </a:lnTo>
                <a:lnTo>
                  <a:pt x="4050" y="1661"/>
                </a:lnTo>
                <a:lnTo>
                  <a:pt x="4050" y="1661"/>
                </a:lnTo>
                <a:lnTo>
                  <a:pt x="4050" y="1661"/>
                </a:lnTo>
                <a:lnTo>
                  <a:pt x="4050" y="1661"/>
                </a:lnTo>
                <a:lnTo>
                  <a:pt x="4050" y="1663"/>
                </a:lnTo>
                <a:lnTo>
                  <a:pt x="4050" y="1663"/>
                </a:lnTo>
                <a:lnTo>
                  <a:pt x="4052" y="1665"/>
                </a:lnTo>
                <a:lnTo>
                  <a:pt x="4054" y="1665"/>
                </a:lnTo>
                <a:lnTo>
                  <a:pt x="4054" y="1665"/>
                </a:lnTo>
                <a:lnTo>
                  <a:pt x="4054" y="1665"/>
                </a:lnTo>
                <a:close/>
                <a:moveTo>
                  <a:pt x="4059" y="1669"/>
                </a:moveTo>
                <a:lnTo>
                  <a:pt x="4056" y="1667"/>
                </a:lnTo>
                <a:lnTo>
                  <a:pt x="4056" y="1667"/>
                </a:lnTo>
                <a:lnTo>
                  <a:pt x="4056" y="1669"/>
                </a:lnTo>
                <a:lnTo>
                  <a:pt x="4056" y="1669"/>
                </a:lnTo>
                <a:lnTo>
                  <a:pt x="4056" y="1669"/>
                </a:lnTo>
                <a:lnTo>
                  <a:pt x="4056" y="1671"/>
                </a:lnTo>
                <a:lnTo>
                  <a:pt x="4056" y="1671"/>
                </a:lnTo>
                <a:lnTo>
                  <a:pt x="4059" y="1671"/>
                </a:lnTo>
                <a:lnTo>
                  <a:pt x="4059" y="1671"/>
                </a:lnTo>
                <a:lnTo>
                  <a:pt x="4059" y="1669"/>
                </a:lnTo>
                <a:close/>
                <a:moveTo>
                  <a:pt x="4088" y="1707"/>
                </a:moveTo>
                <a:lnTo>
                  <a:pt x="4088" y="1707"/>
                </a:lnTo>
                <a:lnTo>
                  <a:pt x="4088" y="1707"/>
                </a:lnTo>
                <a:lnTo>
                  <a:pt x="4088" y="1709"/>
                </a:lnTo>
                <a:lnTo>
                  <a:pt x="4090" y="1711"/>
                </a:lnTo>
                <a:lnTo>
                  <a:pt x="4090" y="1711"/>
                </a:lnTo>
                <a:lnTo>
                  <a:pt x="4092" y="1709"/>
                </a:lnTo>
                <a:lnTo>
                  <a:pt x="4090" y="1709"/>
                </a:lnTo>
                <a:lnTo>
                  <a:pt x="4088" y="1707"/>
                </a:lnTo>
                <a:close/>
                <a:moveTo>
                  <a:pt x="4044" y="1654"/>
                </a:moveTo>
                <a:lnTo>
                  <a:pt x="4044" y="1652"/>
                </a:lnTo>
                <a:lnTo>
                  <a:pt x="4044" y="1652"/>
                </a:lnTo>
                <a:lnTo>
                  <a:pt x="4044" y="1650"/>
                </a:lnTo>
                <a:lnTo>
                  <a:pt x="4044" y="1650"/>
                </a:lnTo>
                <a:lnTo>
                  <a:pt x="4042" y="1648"/>
                </a:lnTo>
                <a:lnTo>
                  <a:pt x="4042" y="1646"/>
                </a:lnTo>
                <a:lnTo>
                  <a:pt x="4042" y="1644"/>
                </a:lnTo>
                <a:lnTo>
                  <a:pt x="4040" y="1644"/>
                </a:lnTo>
                <a:lnTo>
                  <a:pt x="4038" y="1646"/>
                </a:lnTo>
                <a:lnTo>
                  <a:pt x="4036" y="1648"/>
                </a:lnTo>
                <a:lnTo>
                  <a:pt x="4036" y="1650"/>
                </a:lnTo>
                <a:lnTo>
                  <a:pt x="4040" y="1652"/>
                </a:lnTo>
                <a:lnTo>
                  <a:pt x="4040" y="1654"/>
                </a:lnTo>
                <a:lnTo>
                  <a:pt x="4040" y="1654"/>
                </a:lnTo>
                <a:lnTo>
                  <a:pt x="4044" y="1656"/>
                </a:lnTo>
                <a:lnTo>
                  <a:pt x="4044" y="1656"/>
                </a:lnTo>
                <a:lnTo>
                  <a:pt x="4046" y="1656"/>
                </a:lnTo>
                <a:lnTo>
                  <a:pt x="4046" y="1654"/>
                </a:lnTo>
                <a:lnTo>
                  <a:pt x="4044" y="1654"/>
                </a:lnTo>
                <a:close/>
                <a:moveTo>
                  <a:pt x="3922" y="1300"/>
                </a:moveTo>
                <a:lnTo>
                  <a:pt x="3922" y="1298"/>
                </a:lnTo>
                <a:lnTo>
                  <a:pt x="3920" y="1298"/>
                </a:lnTo>
                <a:lnTo>
                  <a:pt x="3920" y="1298"/>
                </a:lnTo>
                <a:lnTo>
                  <a:pt x="3918" y="1298"/>
                </a:lnTo>
                <a:lnTo>
                  <a:pt x="3918" y="1300"/>
                </a:lnTo>
                <a:lnTo>
                  <a:pt x="3920" y="1300"/>
                </a:lnTo>
                <a:lnTo>
                  <a:pt x="3920" y="1300"/>
                </a:lnTo>
                <a:lnTo>
                  <a:pt x="3920" y="1302"/>
                </a:lnTo>
                <a:lnTo>
                  <a:pt x="3920" y="1304"/>
                </a:lnTo>
                <a:lnTo>
                  <a:pt x="3922" y="1306"/>
                </a:lnTo>
                <a:lnTo>
                  <a:pt x="3918" y="1308"/>
                </a:lnTo>
                <a:lnTo>
                  <a:pt x="3920" y="1310"/>
                </a:lnTo>
                <a:lnTo>
                  <a:pt x="3922" y="1308"/>
                </a:lnTo>
                <a:lnTo>
                  <a:pt x="3924" y="1308"/>
                </a:lnTo>
                <a:lnTo>
                  <a:pt x="3924" y="1304"/>
                </a:lnTo>
                <a:lnTo>
                  <a:pt x="3924" y="1302"/>
                </a:lnTo>
                <a:lnTo>
                  <a:pt x="3922" y="1300"/>
                </a:lnTo>
                <a:lnTo>
                  <a:pt x="3922" y="1300"/>
                </a:lnTo>
                <a:close/>
                <a:moveTo>
                  <a:pt x="4033" y="1631"/>
                </a:moveTo>
                <a:lnTo>
                  <a:pt x="4033" y="1631"/>
                </a:lnTo>
                <a:lnTo>
                  <a:pt x="4031" y="1631"/>
                </a:lnTo>
                <a:lnTo>
                  <a:pt x="4033" y="1635"/>
                </a:lnTo>
                <a:lnTo>
                  <a:pt x="4033" y="1635"/>
                </a:lnTo>
                <a:lnTo>
                  <a:pt x="4033" y="1638"/>
                </a:lnTo>
                <a:lnTo>
                  <a:pt x="4031" y="1638"/>
                </a:lnTo>
                <a:lnTo>
                  <a:pt x="4031" y="1640"/>
                </a:lnTo>
                <a:lnTo>
                  <a:pt x="4033" y="1640"/>
                </a:lnTo>
                <a:lnTo>
                  <a:pt x="4033" y="1640"/>
                </a:lnTo>
                <a:lnTo>
                  <a:pt x="4036" y="1638"/>
                </a:lnTo>
                <a:lnTo>
                  <a:pt x="4036" y="1635"/>
                </a:lnTo>
                <a:lnTo>
                  <a:pt x="4033" y="1633"/>
                </a:lnTo>
                <a:lnTo>
                  <a:pt x="4033" y="1631"/>
                </a:lnTo>
                <a:close/>
                <a:moveTo>
                  <a:pt x="4025" y="1614"/>
                </a:moveTo>
                <a:lnTo>
                  <a:pt x="4023" y="1614"/>
                </a:lnTo>
                <a:lnTo>
                  <a:pt x="4021" y="1610"/>
                </a:lnTo>
                <a:lnTo>
                  <a:pt x="4019" y="1608"/>
                </a:lnTo>
                <a:lnTo>
                  <a:pt x="4019" y="1608"/>
                </a:lnTo>
                <a:lnTo>
                  <a:pt x="4017" y="1610"/>
                </a:lnTo>
                <a:lnTo>
                  <a:pt x="4017" y="1610"/>
                </a:lnTo>
                <a:lnTo>
                  <a:pt x="4015" y="1610"/>
                </a:lnTo>
                <a:lnTo>
                  <a:pt x="4017" y="1614"/>
                </a:lnTo>
                <a:lnTo>
                  <a:pt x="4019" y="1617"/>
                </a:lnTo>
                <a:lnTo>
                  <a:pt x="4019" y="1617"/>
                </a:lnTo>
                <a:lnTo>
                  <a:pt x="4019" y="1619"/>
                </a:lnTo>
                <a:lnTo>
                  <a:pt x="4021" y="1619"/>
                </a:lnTo>
                <a:lnTo>
                  <a:pt x="4023" y="1623"/>
                </a:lnTo>
                <a:lnTo>
                  <a:pt x="4023" y="1623"/>
                </a:lnTo>
                <a:lnTo>
                  <a:pt x="4025" y="1623"/>
                </a:lnTo>
                <a:lnTo>
                  <a:pt x="4025" y="1623"/>
                </a:lnTo>
                <a:lnTo>
                  <a:pt x="4025" y="1619"/>
                </a:lnTo>
                <a:lnTo>
                  <a:pt x="4027" y="1617"/>
                </a:lnTo>
                <a:lnTo>
                  <a:pt x="4025" y="1617"/>
                </a:lnTo>
                <a:lnTo>
                  <a:pt x="4025" y="1614"/>
                </a:lnTo>
                <a:close/>
                <a:moveTo>
                  <a:pt x="4004" y="1596"/>
                </a:moveTo>
                <a:lnTo>
                  <a:pt x="4004" y="1596"/>
                </a:lnTo>
                <a:lnTo>
                  <a:pt x="4002" y="1593"/>
                </a:lnTo>
                <a:lnTo>
                  <a:pt x="4000" y="1591"/>
                </a:lnTo>
                <a:lnTo>
                  <a:pt x="4000" y="1591"/>
                </a:lnTo>
                <a:lnTo>
                  <a:pt x="3998" y="1591"/>
                </a:lnTo>
                <a:lnTo>
                  <a:pt x="3998" y="1589"/>
                </a:lnTo>
                <a:lnTo>
                  <a:pt x="3996" y="1589"/>
                </a:lnTo>
                <a:lnTo>
                  <a:pt x="3996" y="1589"/>
                </a:lnTo>
                <a:lnTo>
                  <a:pt x="3994" y="1591"/>
                </a:lnTo>
                <a:lnTo>
                  <a:pt x="3994" y="1591"/>
                </a:lnTo>
                <a:lnTo>
                  <a:pt x="3996" y="1593"/>
                </a:lnTo>
                <a:lnTo>
                  <a:pt x="3996" y="1593"/>
                </a:lnTo>
                <a:lnTo>
                  <a:pt x="3998" y="1593"/>
                </a:lnTo>
                <a:lnTo>
                  <a:pt x="3998" y="1593"/>
                </a:lnTo>
                <a:lnTo>
                  <a:pt x="4002" y="1596"/>
                </a:lnTo>
                <a:lnTo>
                  <a:pt x="4004" y="1598"/>
                </a:lnTo>
                <a:lnTo>
                  <a:pt x="4004" y="1598"/>
                </a:lnTo>
                <a:lnTo>
                  <a:pt x="4006" y="1598"/>
                </a:lnTo>
                <a:lnTo>
                  <a:pt x="4004" y="1596"/>
                </a:lnTo>
                <a:lnTo>
                  <a:pt x="4004" y="1596"/>
                </a:lnTo>
                <a:close/>
                <a:moveTo>
                  <a:pt x="4134" y="1711"/>
                </a:moveTo>
                <a:lnTo>
                  <a:pt x="4134" y="1711"/>
                </a:lnTo>
                <a:lnTo>
                  <a:pt x="4136" y="1713"/>
                </a:lnTo>
                <a:lnTo>
                  <a:pt x="4136" y="1713"/>
                </a:lnTo>
                <a:lnTo>
                  <a:pt x="4138" y="1713"/>
                </a:lnTo>
                <a:lnTo>
                  <a:pt x="4138" y="1715"/>
                </a:lnTo>
                <a:lnTo>
                  <a:pt x="4138" y="1715"/>
                </a:lnTo>
                <a:lnTo>
                  <a:pt x="4140" y="1715"/>
                </a:lnTo>
                <a:lnTo>
                  <a:pt x="4140" y="1713"/>
                </a:lnTo>
                <a:lnTo>
                  <a:pt x="4140" y="1713"/>
                </a:lnTo>
                <a:lnTo>
                  <a:pt x="4142" y="1702"/>
                </a:lnTo>
                <a:lnTo>
                  <a:pt x="4142" y="1700"/>
                </a:lnTo>
                <a:lnTo>
                  <a:pt x="4142" y="1698"/>
                </a:lnTo>
                <a:lnTo>
                  <a:pt x="4142" y="1696"/>
                </a:lnTo>
                <a:lnTo>
                  <a:pt x="4140" y="1690"/>
                </a:lnTo>
                <a:lnTo>
                  <a:pt x="4140" y="1690"/>
                </a:lnTo>
                <a:lnTo>
                  <a:pt x="4142" y="1688"/>
                </a:lnTo>
                <a:lnTo>
                  <a:pt x="4142" y="1686"/>
                </a:lnTo>
                <a:lnTo>
                  <a:pt x="4142" y="1686"/>
                </a:lnTo>
                <a:lnTo>
                  <a:pt x="4140" y="1686"/>
                </a:lnTo>
                <a:lnTo>
                  <a:pt x="4140" y="1684"/>
                </a:lnTo>
                <a:lnTo>
                  <a:pt x="4142" y="1682"/>
                </a:lnTo>
                <a:lnTo>
                  <a:pt x="4142" y="1679"/>
                </a:lnTo>
                <a:lnTo>
                  <a:pt x="4144" y="1677"/>
                </a:lnTo>
                <a:lnTo>
                  <a:pt x="4144" y="1677"/>
                </a:lnTo>
                <a:lnTo>
                  <a:pt x="4144" y="1677"/>
                </a:lnTo>
                <a:lnTo>
                  <a:pt x="4144" y="1675"/>
                </a:lnTo>
                <a:lnTo>
                  <a:pt x="4142" y="1673"/>
                </a:lnTo>
                <a:lnTo>
                  <a:pt x="4138" y="1667"/>
                </a:lnTo>
                <a:lnTo>
                  <a:pt x="4136" y="1667"/>
                </a:lnTo>
                <a:lnTo>
                  <a:pt x="4134" y="1665"/>
                </a:lnTo>
                <a:lnTo>
                  <a:pt x="4134" y="1665"/>
                </a:lnTo>
                <a:lnTo>
                  <a:pt x="4130" y="1665"/>
                </a:lnTo>
                <a:lnTo>
                  <a:pt x="4128" y="1665"/>
                </a:lnTo>
                <a:lnTo>
                  <a:pt x="4128" y="1665"/>
                </a:lnTo>
                <a:lnTo>
                  <a:pt x="4128" y="1667"/>
                </a:lnTo>
                <a:lnTo>
                  <a:pt x="4126" y="1669"/>
                </a:lnTo>
                <a:lnTo>
                  <a:pt x="4124" y="1669"/>
                </a:lnTo>
                <a:lnTo>
                  <a:pt x="4124" y="1669"/>
                </a:lnTo>
                <a:lnTo>
                  <a:pt x="4124" y="1667"/>
                </a:lnTo>
                <a:lnTo>
                  <a:pt x="4124" y="1667"/>
                </a:lnTo>
                <a:lnTo>
                  <a:pt x="4124" y="1665"/>
                </a:lnTo>
                <a:lnTo>
                  <a:pt x="4126" y="1665"/>
                </a:lnTo>
                <a:lnTo>
                  <a:pt x="4126" y="1663"/>
                </a:lnTo>
                <a:lnTo>
                  <a:pt x="4126" y="1663"/>
                </a:lnTo>
                <a:lnTo>
                  <a:pt x="4126" y="1661"/>
                </a:lnTo>
                <a:lnTo>
                  <a:pt x="4126" y="1661"/>
                </a:lnTo>
                <a:lnTo>
                  <a:pt x="4124" y="1661"/>
                </a:lnTo>
                <a:lnTo>
                  <a:pt x="4124" y="1658"/>
                </a:lnTo>
                <a:lnTo>
                  <a:pt x="4121" y="1656"/>
                </a:lnTo>
                <a:lnTo>
                  <a:pt x="4121" y="1656"/>
                </a:lnTo>
                <a:lnTo>
                  <a:pt x="4121" y="1654"/>
                </a:lnTo>
                <a:lnTo>
                  <a:pt x="4121" y="1650"/>
                </a:lnTo>
                <a:lnTo>
                  <a:pt x="4121" y="1650"/>
                </a:lnTo>
                <a:lnTo>
                  <a:pt x="4119" y="1646"/>
                </a:lnTo>
                <a:lnTo>
                  <a:pt x="4119" y="1646"/>
                </a:lnTo>
                <a:lnTo>
                  <a:pt x="4117" y="1646"/>
                </a:lnTo>
                <a:lnTo>
                  <a:pt x="4117" y="1646"/>
                </a:lnTo>
                <a:lnTo>
                  <a:pt x="4115" y="1646"/>
                </a:lnTo>
                <a:lnTo>
                  <a:pt x="4113" y="1646"/>
                </a:lnTo>
                <a:lnTo>
                  <a:pt x="4111" y="1644"/>
                </a:lnTo>
                <a:lnTo>
                  <a:pt x="4109" y="1642"/>
                </a:lnTo>
                <a:lnTo>
                  <a:pt x="4107" y="1642"/>
                </a:lnTo>
                <a:lnTo>
                  <a:pt x="4107" y="1640"/>
                </a:lnTo>
                <a:lnTo>
                  <a:pt x="4107" y="1640"/>
                </a:lnTo>
                <a:lnTo>
                  <a:pt x="4107" y="1638"/>
                </a:lnTo>
                <a:lnTo>
                  <a:pt x="4107" y="1638"/>
                </a:lnTo>
                <a:lnTo>
                  <a:pt x="4107" y="1635"/>
                </a:lnTo>
                <a:lnTo>
                  <a:pt x="4107" y="1635"/>
                </a:lnTo>
                <a:lnTo>
                  <a:pt x="4107" y="1635"/>
                </a:lnTo>
                <a:lnTo>
                  <a:pt x="4107" y="1633"/>
                </a:lnTo>
                <a:lnTo>
                  <a:pt x="4109" y="1631"/>
                </a:lnTo>
                <a:lnTo>
                  <a:pt x="4111" y="1631"/>
                </a:lnTo>
                <a:lnTo>
                  <a:pt x="4111" y="1631"/>
                </a:lnTo>
                <a:lnTo>
                  <a:pt x="4111" y="1629"/>
                </a:lnTo>
                <a:lnTo>
                  <a:pt x="4109" y="1627"/>
                </a:lnTo>
                <a:lnTo>
                  <a:pt x="4109" y="1625"/>
                </a:lnTo>
                <a:lnTo>
                  <a:pt x="4107" y="1625"/>
                </a:lnTo>
                <a:lnTo>
                  <a:pt x="4107" y="1623"/>
                </a:lnTo>
                <a:lnTo>
                  <a:pt x="4105" y="1623"/>
                </a:lnTo>
                <a:lnTo>
                  <a:pt x="4105" y="1625"/>
                </a:lnTo>
                <a:lnTo>
                  <a:pt x="4100" y="1625"/>
                </a:lnTo>
                <a:lnTo>
                  <a:pt x="4100" y="1627"/>
                </a:lnTo>
                <a:lnTo>
                  <a:pt x="4098" y="1627"/>
                </a:lnTo>
                <a:lnTo>
                  <a:pt x="4096" y="1627"/>
                </a:lnTo>
                <a:lnTo>
                  <a:pt x="4094" y="1627"/>
                </a:lnTo>
                <a:lnTo>
                  <a:pt x="4096" y="1627"/>
                </a:lnTo>
                <a:lnTo>
                  <a:pt x="4100" y="1625"/>
                </a:lnTo>
                <a:lnTo>
                  <a:pt x="4100" y="1625"/>
                </a:lnTo>
                <a:lnTo>
                  <a:pt x="4100" y="1623"/>
                </a:lnTo>
                <a:lnTo>
                  <a:pt x="4098" y="1621"/>
                </a:lnTo>
                <a:lnTo>
                  <a:pt x="4098" y="1621"/>
                </a:lnTo>
                <a:lnTo>
                  <a:pt x="4094" y="1621"/>
                </a:lnTo>
                <a:lnTo>
                  <a:pt x="4092" y="1621"/>
                </a:lnTo>
                <a:lnTo>
                  <a:pt x="4090" y="1619"/>
                </a:lnTo>
                <a:lnTo>
                  <a:pt x="4088" y="1617"/>
                </a:lnTo>
                <a:lnTo>
                  <a:pt x="4088" y="1617"/>
                </a:lnTo>
                <a:lnTo>
                  <a:pt x="4088" y="1614"/>
                </a:lnTo>
                <a:lnTo>
                  <a:pt x="4088" y="1612"/>
                </a:lnTo>
                <a:lnTo>
                  <a:pt x="4086" y="1612"/>
                </a:lnTo>
                <a:lnTo>
                  <a:pt x="4086" y="1610"/>
                </a:lnTo>
                <a:lnTo>
                  <a:pt x="4082" y="1608"/>
                </a:lnTo>
                <a:lnTo>
                  <a:pt x="4082" y="1608"/>
                </a:lnTo>
                <a:lnTo>
                  <a:pt x="4080" y="1608"/>
                </a:lnTo>
                <a:lnTo>
                  <a:pt x="4077" y="1606"/>
                </a:lnTo>
                <a:lnTo>
                  <a:pt x="4077" y="1606"/>
                </a:lnTo>
                <a:lnTo>
                  <a:pt x="4075" y="1604"/>
                </a:lnTo>
                <a:lnTo>
                  <a:pt x="4075" y="1602"/>
                </a:lnTo>
                <a:lnTo>
                  <a:pt x="4073" y="1602"/>
                </a:lnTo>
                <a:lnTo>
                  <a:pt x="4071" y="1600"/>
                </a:lnTo>
                <a:lnTo>
                  <a:pt x="4069" y="1598"/>
                </a:lnTo>
                <a:lnTo>
                  <a:pt x="4069" y="1598"/>
                </a:lnTo>
                <a:lnTo>
                  <a:pt x="4069" y="1600"/>
                </a:lnTo>
                <a:lnTo>
                  <a:pt x="4069" y="1600"/>
                </a:lnTo>
                <a:lnTo>
                  <a:pt x="4069" y="1600"/>
                </a:lnTo>
                <a:lnTo>
                  <a:pt x="4069" y="1602"/>
                </a:lnTo>
                <a:lnTo>
                  <a:pt x="4069" y="1604"/>
                </a:lnTo>
                <a:lnTo>
                  <a:pt x="4069" y="1602"/>
                </a:lnTo>
                <a:lnTo>
                  <a:pt x="4067" y="1600"/>
                </a:lnTo>
                <a:lnTo>
                  <a:pt x="4065" y="1600"/>
                </a:lnTo>
                <a:lnTo>
                  <a:pt x="4065" y="1600"/>
                </a:lnTo>
                <a:lnTo>
                  <a:pt x="4063" y="1600"/>
                </a:lnTo>
                <a:lnTo>
                  <a:pt x="4063" y="1598"/>
                </a:lnTo>
                <a:lnTo>
                  <a:pt x="4061" y="1596"/>
                </a:lnTo>
                <a:lnTo>
                  <a:pt x="4061" y="1596"/>
                </a:lnTo>
                <a:lnTo>
                  <a:pt x="4059" y="1593"/>
                </a:lnTo>
                <a:lnTo>
                  <a:pt x="4056" y="1591"/>
                </a:lnTo>
                <a:lnTo>
                  <a:pt x="4056" y="1589"/>
                </a:lnTo>
                <a:lnTo>
                  <a:pt x="4054" y="1587"/>
                </a:lnTo>
                <a:lnTo>
                  <a:pt x="4052" y="1585"/>
                </a:lnTo>
                <a:lnTo>
                  <a:pt x="4050" y="1583"/>
                </a:lnTo>
                <a:lnTo>
                  <a:pt x="4044" y="1579"/>
                </a:lnTo>
                <a:lnTo>
                  <a:pt x="4040" y="1579"/>
                </a:lnTo>
                <a:lnTo>
                  <a:pt x="4040" y="1577"/>
                </a:lnTo>
                <a:lnTo>
                  <a:pt x="4038" y="1577"/>
                </a:lnTo>
                <a:lnTo>
                  <a:pt x="4038" y="1575"/>
                </a:lnTo>
                <a:lnTo>
                  <a:pt x="4038" y="1575"/>
                </a:lnTo>
                <a:lnTo>
                  <a:pt x="4036" y="1575"/>
                </a:lnTo>
                <a:lnTo>
                  <a:pt x="4031" y="1573"/>
                </a:lnTo>
                <a:lnTo>
                  <a:pt x="4031" y="1570"/>
                </a:lnTo>
                <a:lnTo>
                  <a:pt x="4031" y="1568"/>
                </a:lnTo>
                <a:lnTo>
                  <a:pt x="4031" y="1568"/>
                </a:lnTo>
                <a:lnTo>
                  <a:pt x="4027" y="1564"/>
                </a:lnTo>
                <a:lnTo>
                  <a:pt x="4027" y="1564"/>
                </a:lnTo>
                <a:lnTo>
                  <a:pt x="4027" y="1562"/>
                </a:lnTo>
                <a:lnTo>
                  <a:pt x="4025" y="1562"/>
                </a:lnTo>
                <a:lnTo>
                  <a:pt x="4023" y="1558"/>
                </a:lnTo>
                <a:lnTo>
                  <a:pt x="4021" y="1558"/>
                </a:lnTo>
                <a:lnTo>
                  <a:pt x="4021" y="1556"/>
                </a:lnTo>
                <a:lnTo>
                  <a:pt x="4021" y="1556"/>
                </a:lnTo>
                <a:lnTo>
                  <a:pt x="4019" y="1556"/>
                </a:lnTo>
                <a:lnTo>
                  <a:pt x="4017" y="1556"/>
                </a:lnTo>
                <a:lnTo>
                  <a:pt x="4015" y="1556"/>
                </a:lnTo>
                <a:lnTo>
                  <a:pt x="4012" y="1556"/>
                </a:lnTo>
                <a:lnTo>
                  <a:pt x="4010" y="1556"/>
                </a:lnTo>
                <a:lnTo>
                  <a:pt x="4008" y="1556"/>
                </a:lnTo>
                <a:lnTo>
                  <a:pt x="4006" y="1556"/>
                </a:lnTo>
                <a:lnTo>
                  <a:pt x="4002" y="1556"/>
                </a:lnTo>
                <a:lnTo>
                  <a:pt x="4000" y="1556"/>
                </a:lnTo>
                <a:lnTo>
                  <a:pt x="3998" y="1554"/>
                </a:lnTo>
                <a:lnTo>
                  <a:pt x="3996" y="1552"/>
                </a:lnTo>
                <a:lnTo>
                  <a:pt x="3994" y="1552"/>
                </a:lnTo>
                <a:lnTo>
                  <a:pt x="3994" y="1552"/>
                </a:lnTo>
                <a:lnTo>
                  <a:pt x="3992" y="1549"/>
                </a:lnTo>
                <a:lnTo>
                  <a:pt x="3989" y="1549"/>
                </a:lnTo>
                <a:lnTo>
                  <a:pt x="3987" y="1552"/>
                </a:lnTo>
                <a:lnTo>
                  <a:pt x="3987" y="1552"/>
                </a:lnTo>
                <a:lnTo>
                  <a:pt x="3987" y="1552"/>
                </a:lnTo>
                <a:lnTo>
                  <a:pt x="3987" y="1554"/>
                </a:lnTo>
                <a:lnTo>
                  <a:pt x="3987" y="1554"/>
                </a:lnTo>
                <a:lnTo>
                  <a:pt x="3987" y="1554"/>
                </a:lnTo>
                <a:lnTo>
                  <a:pt x="3987" y="1556"/>
                </a:lnTo>
                <a:lnTo>
                  <a:pt x="3989" y="1560"/>
                </a:lnTo>
                <a:lnTo>
                  <a:pt x="3989" y="1562"/>
                </a:lnTo>
                <a:lnTo>
                  <a:pt x="3992" y="1562"/>
                </a:lnTo>
                <a:lnTo>
                  <a:pt x="3992" y="1564"/>
                </a:lnTo>
                <a:lnTo>
                  <a:pt x="3998" y="1570"/>
                </a:lnTo>
                <a:lnTo>
                  <a:pt x="4002" y="1573"/>
                </a:lnTo>
                <a:lnTo>
                  <a:pt x="4002" y="1575"/>
                </a:lnTo>
                <a:lnTo>
                  <a:pt x="4004" y="1577"/>
                </a:lnTo>
                <a:lnTo>
                  <a:pt x="4006" y="1577"/>
                </a:lnTo>
                <a:lnTo>
                  <a:pt x="4010" y="1579"/>
                </a:lnTo>
                <a:lnTo>
                  <a:pt x="4010" y="1579"/>
                </a:lnTo>
                <a:lnTo>
                  <a:pt x="4012" y="1579"/>
                </a:lnTo>
                <a:lnTo>
                  <a:pt x="4017" y="1585"/>
                </a:lnTo>
                <a:lnTo>
                  <a:pt x="4017" y="1585"/>
                </a:lnTo>
                <a:lnTo>
                  <a:pt x="4017" y="1587"/>
                </a:lnTo>
                <a:lnTo>
                  <a:pt x="4019" y="1589"/>
                </a:lnTo>
                <a:lnTo>
                  <a:pt x="4021" y="1589"/>
                </a:lnTo>
                <a:lnTo>
                  <a:pt x="4021" y="1591"/>
                </a:lnTo>
                <a:lnTo>
                  <a:pt x="4023" y="1593"/>
                </a:lnTo>
                <a:lnTo>
                  <a:pt x="4023" y="1596"/>
                </a:lnTo>
                <a:lnTo>
                  <a:pt x="4023" y="1598"/>
                </a:lnTo>
                <a:lnTo>
                  <a:pt x="4025" y="1598"/>
                </a:lnTo>
                <a:lnTo>
                  <a:pt x="4027" y="1598"/>
                </a:lnTo>
                <a:lnTo>
                  <a:pt x="4027" y="1600"/>
                </a:lnTo>
                <a:lnTo>
                  <a:pt x="4029" y="1600"/>
                </a:lnTo>
                <a:lnTo>
                  <a:pt x="4036" y="1604"/>
                </a:lnTo>
                <a:lnTo>
                  <a:pt x="4036" y="1604"/>
                </a:lnTo>
                <a:lnTo>
                  <a:pt x="4038" y="1606"/>
                </a:lnTo>
                <a:lnTo>
                  <a:pt x="4040" y="1610"/>
                </a:lnTo>
                <a:lnTo>
                  <a:pt x="4042" y="1617"/>
                </a:lnTo>
                <a:lnTo>
                  <a:pt x="4042" y="1621"/>
                </a:lnTo>
                <a:lnTo>
                  <a:pt x="4044" y="1625"/>
                </a:lnTo>
                <a:lnTo>
                  <a:pt x="4044" y="1627"/>
                </a:lnTo>
                <a:lnTo>
                  <a:pt x="4046" y="1627"/>
                </a:lnTo>
                <a:lnTo>
                  <a:pt x="4046" y="1629"/>
                </a:lnTo>
                <a:lnTo>
                  <a:pt x="4050" y="1629"/>
                </a:lnTo>
                <a:lnTo>
                  <a:pt x="4052" y="1631"/>
                </a:lnTo>
                <a:lnTo>
                  <a:pt x="4052" y="1631"/>
                </a:lnTo>
                <a:lnTo>
                  <a:pt x="4054" y="1635"/>
                </a:lnTo>
                <a:lnTo>
                  <a:pt x="4054" y="1638"/>
                </a:lnTo>
                <a:lnTo>
                  <a:pt x="4056" y="1638"/>
                </a:lnTo>
                <a:lnTo>
                  <a:pt x="4059" y="1640"/>
                </a:lnTo>
                <a:lnTo>
                  <a:pt x="4061" y="1642"/>
                </a:lnTo>
                <a:lnTo>
                  <a:pt x="4061" y="1644"/>
                </a:lnTo>
                <a:lnTo>
                  <a:pt x="4063" y="1648"/>
                </a:lnTo>
                <a:lnTo>
                  <a:pt x="4063" y="1650"/>
                </a:lnTo>
                <a:lnTo>
                  <a:pt x="4069" y="1658"/>
                </a:lnTo>
                <a:lnTo>
                  <a:pt x="4069" y="1663"/>
                </a:lnTo>
                <a:lnTo>
                  <a:pt x="4069" y="1663"/>
                </a:lnTo>
                <a:lnTo>
                  <a:pt x="4069" y="1665"/>
                </a:lnTo>
                <a:lnTo>
                  <a:pt x="4073" y="1669"/>
                </a:lnTo>
                <a:lnTo>
                  <a:pt x="4073" y="1669"/>
                </a:lnTo>
                <a:lnTo>
                  <a:pt x="4075" y="1671"/>
                </a:lnTo>
                <a:lnTo>
                  <a:pt x="4075" y="1671"/>
                </a:lnTo>
                <a:lnTo>
                  <a:pt x="4077" y="1673"/>
                </a:lnTo>
                <a:lnTo>
                  <a:pt x="4080" y="1677"/>
                </a:lnTo>
                <a:lnTo>
                  <a:pt x="4080" y="1677"/>
                </a:lnTo>
                <a:lnTo>
                  <a:pt x="4084" y="1679"/>
                </a:lnTo>
                <a:lnTo>
                  <a:pt x="4088" y="1684"/>
                </a:lnTo>
                <a:lnTo>
                  <a:pt x="4088" y="1684"/>
                </a:lnTo>
                <a:lnTo>
                  <a:pt x="4090" y="1688"/>
                </a:lnTo>
                <a:lnTo>
                  <a:pt x="4094" y="1690"/>
                </a:lnTo>
                <a:lnTo>
                  <a:pt x="4098" y="1696"/>
                </a:lnTo>
                <a:lnTo>
                  <a:pt x="4103" y="1696"/>
                </a:lnTo>
                <a:lnTo>
                  <a:pt x="4103" y="1698"/>
                </a:lnTo>
                <a:lnTo>
                  <a:pt x="4105" y="1700"/>
                </a:lnTo>
                <a:lnTo>
                  <a:pt x="4107" y="1700"/>
                </a:lnTo>
                <a:lnTo>
                  <a:pt x="4111" y="1702"/>
                </a:lnTo>
                <a:lnTo>
                  <a:pt x="4111" y="1705"/>
                </a:lnTo>
                <a:lnTo>
                  <a:pt x="4115" y="1709"/>
                </a:lnTo>
                <a:lnTo>
                  <a:pt x="4117" y="1709"/>
                </a:lnTo>
                <a:lnTo>
                  <a:pt x="4117" y="1711"/>
                </a:lnTo>
                <a:lnTo>
                  <a:pt x="4119" y="1713"/>
                </a:lnTo>
                <a:lnTo>
                  <a:pt x="4121" y="1715"/>
                </a:lnTo>
                <a:lnTo>
                  <a:pt x="4124" y="1715"/>
                </a:lnTo>
                <a:lnTo>
                  <a:pt x="4124" y="1715"/>
                </a:lnTo>
                <a:lnTo>
                  <a:pt x="4124" y="1715"/>
                </a:lnTo>
                <a:lnTo>
                  <a:pt x="4124" y="1715"/>
                </a:lnTo>
                <a:lnTo>
                  <a:pt x="4124" y="1713"/>
                </a:lnTo>
                <a:lnTo>
                  <a:pt x="4124" y="1711"/>
                </a:lnTo>
                <a:lnTo>
                  <a:pt x="4124" y="1711"/>
                </a:lnTo>
                <a:lnTo>
                  <a:pt x="4128" y="1713"/>
                </a:lnTo>
                <a:lnTo>
                  <a:pt x="4130" y="1713"/>
                </a:lnTo>
                <a:lnTo>
                  <a:pt x="4130" y="1713"/>
                </a:lnTo>
                <a:lnTo>
                  <a:pt x="4130" y="1713"/>
                </a:lnTo>
                <a:lnTo>
                  <a:pt x="4134" y="1711"/>
                </a:lnTo>
                <a:close/>
                <a:moveTo>
                  <a:pt x="4019" y="1602"/>
                </a:moveTo>
                <a:lnTo>
                  <a:pt x="4017" y="1600"/>
                </a:lnTo>
                <a:lnTo>
                  <a:pt x="4017" y="1600"/>
                </a:lnTo>
                <a:lnTo>
                  <a:pt x="4017" y="1600"/>
                </a:lnTo>
                <a:lnTo>
                  <a:pt x="4015" y="1600"/>
                </a:lnTo>
                <a:lnTo>
                  <a:pt x="4015" y="1600"/>
                </a:lnTo>
                <a:lnTo>
                  <a:pt x="4017" y="1600"/>
                </a:lnTo>
                <a:lnTo>
                  <a:pt x="4017" y="1602"/>
                </a:lnTo>
                <a:lnTo>
                  <a:pt x="4019" y="1602"/>
                </a:lnTo>
                <a:close/>
                <a:moveTo>
                  <a:pt x="4036" y="1461"/>
                </a:moveTo>
                <a:lnTo>
                  <a:pt x="4033" y="1461"/>
                </a:lnTo>
                <a:lnTo>
                  <a:pt x="4033" y="1461"/>
                </a:lnTo>
                <a:lnTo>
                  <a:pt x="4033" y="1463"/>
                </a:lnTo>
                <a:lnTo>
                  <a:pt x="4033" y="1463"/>
                </a:lnTo>
                <a:lnTo>
                  <a:pt x="4033" y="1463"/>
                </a:lnTo>
                <a:lnTo>
                  <a:pt x="4036" y="1466"/>
                </a:lnTo>
                <a:lnTo>
                  <a:pt x="4036" y="1461"/>
                </a:lnTo>
                <a:lnTo>
                  <a:pt x="4036" y="1461"/>
                </a:lnTo>
                <a:close/>
                <a:moveTo>
                  <a:pt x="4033" y="1449"/>
                </a:moveTo>
                <a:lnTo>
                  <a:pt x="4033" y="1449"/>
                </a:lnTo>
                <a:lnTo>
                  <a:pt x="4031" y="1449"/>
                </a:lnTo>
                <a:lnTo>
                  <a:pt x="4031" y="1449"/>
                </a:lnTo>
                <a:lnTo>
                  <a:pt x="4031" y="1451"/>
                </a:lnTo>
                <a:lnTo>
                  <a:pt x="4031" y="1453"/>
                </a:lnTo>
                <a:lnTo>
                  <a:pt x="4031" y="1453"/>
                </a:lnTo>
                <a:lnTo>
                  <a:pt x="4033" y="1453"/>
                </a:lnTo>
                <a:lnTo>
                  <a:pt x="4033" y="1451"/>
                </a:lnTo>
                <a:lnTo>
                  <a:pt x="4033" y="1449"/>
                </a:lnTo>
                <a:lnTo>
                  <a:pt x="4033" y="1449"/>
                </a:lnTo>
                <a:lnTo>
                  <a:pt x="4033" y="1449"/>
                </a:lnTo>
                <a:close/>
                <a:moveTo>
                  <a:pt x="4036" y="1459"/>
                </a:moveTo>
                <a:lnTo>
                  <a:pt x="4036" y="1457"/>
                </a:lnTo>
                <a:lnTo>
                  <a:pt x="4033" y="1457"/>
                </a:lnTo>
                <a:lnTo>
                  <a:pt x="4033" y="1457"/>
                </a:lnTo>
                <a:lnTo>
                  <a:pt x="4033" y="1459"/>
                </a:lnTo>
                <a:lnTo>
                  <a:pt x="4036" y="1459"/>
                </a:lnTo>
                <a:lnTo>
                  <a:pt x="4036" y="1459"/>
                </a:lnTo>
                <a:lnTo>
                  <a:pt x="4036" y="1459"/>
                </a:lnTo>
                <a:close/>
                <a:moveTo>
                  <a:pt x="4031" y="1501"/>
                </a:moveTo>
                <a:lnTo>
                  <a:pt x="4031" y="1499"/>
                </a:lnTo>
                <a:lnTo>
                  <a:pt x="4031" y="1499"/>
                </a:lnTo>
                <a:lnTo>
                  <a:pt x="4031" y="1501"/>
                </a:lnTo>
                <a:lnTo>
                  <a:pt x="4031" y="1501"/>
                </a:lnTo>
                <a:lnTo>
                  <a:pt x="4031" y="1501"/>
                </a:lnTo>
                <a:lnTo>
                  <a:pt x="4031" y="1501"/>
                </a:lnTo>
                <a:close/>
                <a:moveTo>
                  <a:pt x="4031" y="1487"/>
                </a:moveTo>
                <a:lnTo>
                  <a:pt x="4031" y="1487"/>
                </a:lnTo>
                <a:lnTo>
                  <a:pt x="4029" y="1487"/>
                </a:lnTo>
                <a:lnTo>
                  <a:pt x="4029" y="1489"/>
                </a:lnTo>
                <a:lnTo>
                  <a:pt x="4029" y="1489"/>
                </a:lnTo>
                <a:lnTo>
                  <a:pt x="4029" y="1489"/>
                </a:lnTo>
                <a:lnTo>
                  <a:pt x="4031" y="1489"/>
                </a:lnTo>
                <a:lnTo>
                  <a:pt x="4031" y="1487"/>
                </a:lnTo>
                <a:lnTo>
                  <a:pt x="4031" y="1487"/>
                </a:lnTo>
                <a:close/>
                <a:moveTo>
                  <a:pt x="4021" y="1396"/>
                </a:moveTo>
                <a:lnTo>
                  <a:pt x="4021" y="1394"/>
                </a:lnTo>
                <a:lnTo>
                  <a:pt x="4021" y="1392"/>
                </a:lnTo>
                <a:lnTo>
                  <a:pt x="4021" y="1392"/>
                </a:lnTo>
                <a:lnTo>
                  <a:pt x="4021" y="1392"/>
                </a:lnTo>
                <a:lnTo>
                  <a:pt x="4021" y="1392"/>
                </a:lnTo>
                <a:lnTo>
                  <a:pt x="4021" y="1392"/>
                </a:lnTo>
                <a:lnTo>
                  <a:pt x="4019" y="1392"/>
                </a:lnTo>
                <a:lnTo>
                  <a:pt x="4021" y="1394"/>
                </a:lnTo>
                <a:lnTo>
                  <a:pt x="4021" y="1396"/>
                </a:lnTo>
                <a:lnTo>
                  <a:pt x="4021" y="1396"/>
                </a:lnTo>
                <a:close/>
                <a:moveTo>
                  <a:pt x="4029" y="1453"/>
                </a:moveTo>
                <a:lnTo>
                  <a:pt x="4029" y="1453"/>
                </a:lnTo>
                <a:lnTo>
                  <a:pt x="4029" y="1453"/>
                </a:lnTo>
                <a:lnTo>
                  <a:pt x="4029" y="1453"/>
                </a:lnTo>
                <a:lnTo>
                  <a:pt x="4027" y="1455"/>
                </a:lnTo>
                <a:lnTo>
                  <a:pt x="4029" y="1455"/>
                </a:lnTo>
                <a:lnTo>
                  <a:pt x="4029" y="1455"/>
                </a:lnTo>
                <a:lnTo>
                  <a:pt x="4029" y="1455"/>
                </a:lnTo>
                <a:lnTo>
                  <a:pt x="4029" y="1455"/>
                </a:lnTo>
                <a:lnTo>
                  <a:pt x="4029" y="1455"/>
                </a:lnTo>
                <a:lnTo>
                  <a:pt x="4029" y="1455"/>
                </a:lnTo>
                <a:lnTo>
                  <a:pt x="4029" y="1455"/>
                </a:lnTo>
                <a:lnTo>
                  <a:pt x="4029" y="1453"/>
                </a:lnTo>
                <a:close/>
                <a:moveTo>
                  <a:pt x="3989" y="1547"/>
                </a:moveTo>
                <a:lnTo>
                  <a:pt x="3989" y="1547"/>
                </a:lnTo>
                <a:lnTo>
                  <a:pt x="3989" y="1547"/>
                </a:lnTo>
                <a:lnTo>
                  <a:pt x="3989" y="1547"/>
                </a:lnTo>
                <a:lnTo>
                  <a:pt x="3987" y="1547"/>
                </a:lnTo>
                <a:lnTo>
                  <a:pt x="3987" y="1545"/>
                </a:lnTo>
                <a:lnTo>
                  <a:pt x="3987" y="1547"/>
                </a:lnTo>
                <a:lnTo>
                  <a:pt x="3987" y="1547"/>
                </a:lnTo>
                <a:lnTo>
                  <a:pt x="3989" y="1547"/>
                </a:lnTo>
                <a:close/>
                <a:moveTo>
                  <a:pt x="3981" y="1403"/>
                </a:moveTo>
                <a:lnTo>
                  <a:pt x="3981" y="1403"/>
                </a:lnTo>
                <a:lnTo>
                  <a:pt x="3981" y="1403"/>
                </a:lnTo>
                <a:lnTo>
                  <a:pt x="3981" y="1403"/>
                </a:lnTo>
                <a:lnTo>
                  <a:pt x="3981" y="1401"/>
                </a:lnTo>
                <a:lnTo>
                  <a:pt x="3981" y="1401"/>
                </a:lnTo>
                <a:lnTo>
                  <a:pt x="3981" y="1403"/>
                </a:lnTo>
                <a:close/>
                <a:moveTo>
                  <a:pt x="4033" y="1472"/>
                </a:moveTo>
                <a:lnTo>
                  <a:pt x="4036" y="1474"/>
                </a:lnTo>
                <a:lnTo>
                  <a:pt x="4036" y="1474"/>
                </a:lnTo>
                <a:lnTo>
                  <a:pt x="4036" y="1474"/>
                </a:lnTo>
                <a:lnTo>
                  <a:pt x="4036" y="1472"/>
                </a:lnTo>
                <a:lnTo>
                  <a:pt x="4033" y="1472"/>
                </a:lnTo>
                <a:close/>
                <a:moveTo>
                  <a:pt x="4063" y="1675"/>
                </a:moveTo>
                <a:lnTo>
                  <a:pt x="4063" y="1675"/>
                </a:lnTo>
                <a:lnTo>
                  <a:pt x="4063" y="1675"/>
                </a:lnTo>
                <a:lnTo>
                  <a:pt x="4061" y="1671"/>
                </a:lnTo>
                <a:lnTo>
                  <a:pt x="4059" y="1671"/>
                </a:lnTo>
                <a:lnTo>
                  <a:pt x="4059" y="1671"/>
                </a:lnTo>
                <a:lnTo>
                  <a:pt x="4059" y="1673"/>
                </a:lnTo>
                <a:lnTo>
                  <a:pt x="4061" y="1675"/>
                </a:lnTo>
                <a:lnTo>
                  <a:pt x="4061" y="1675"/>
                </a:lnTo>
                <a:lnTo>
                  <a:pt x="4061" y="1677"/>
                </a:lnTo>
                <a:lnTo>
                  <a:pt x="4061" y="1677"/>
                </a:lnTo>
                <a:lnTo>
                  <a:pt x="4063" y="1679"/>
                </a:lnTo>
                <a:lnTo>
                  <a:pt x="4063" y="1677"/>
                </a:lnTo>
                <a:lnTo>
                  <a:pt x="4063" y="1675"/>
                </a:lnTo>
                <a:lnTo>
                  <a:pt x="4063" y="1675"/>
                </a:lnTo>
                <a:close/>
                <a:moveTo>
                  <a:pt x="3948" y="1474"/>
                </a:moveTo>
                <a:lnTo>
                  <a:pt x="3948" y="1474"/>
                </a:lnTo>
                <a:lnTo>
                  <a:pt x="3945" y="1476"/>
                </a:lnTo>
                <a:lnTo>
                  <a:pt x="3945" y="1476"/>
                </a:lnTo>
                <a:lnTo>
                  <a:pt x="3945" y="1478"/>
                </a:lnTo>
                <a:lnTo>
                  <a:pt x="3945" y="1478"/>
                </a:lnTo>
                <a:lnTo>
                  <a:pt x="3948" y="1480"/>
                </a:lnTo>
                <a:lnTo>
                  <a:pt x="3948" y="1478"/>
                </a:lnTo>
                <a:lnTo>
                  <a:pt x="3950" y="1476"/>
                </a:lnTo>
                <a:lnTo>
                  <a:pt x="3948" y="1476"/>
                </a:lnTo>
                <a:lnTo>
                  <a:pt x="3948" y="1474"/>
                </a:lnTo>
                <a:close/>
                <a:moveTo>
                  <a:pt x="3950" y="1466"/>
                </a:moveTo>
                <a:lnTo>
                  <a:pt x="3950" y="1466"/>
                </a:lnTo>
                <a:lnTo>
                  <a:pt x="3950" y="1466"/>
                </a:lnTo>
                <a:lnTo>
                  <a:pt x="3950" y="1468"/>
                </a:lnTo>
                <a:lnTo>
                  <a:pt x="3950" y="1468"/>
                </a:lnTo>
                <a:lnTo>
                  <a:pt x="3950" y="1468"/>
                </a:lnTo>
                <a:lnTo>
                  <a:pt x="3950" y="1466"/>
                </a:lnTo>
                <a:lnTo>
                  <a:pt x="3950" y="1466"/>
                </a:lnTo>
                <a:close/>
                <a:moveTo>
                  <a:pt x="3954" y="1451"/>
                </a:moveTo>
                <a:lnTo>
                  <a:pt x="3954" y="1447"/>
                </a:lnTo>
                <a:lnTo>
                  <a:pt x="3954" y="1445"/>
                </a:lnTo>
                <a:lnTo>
                  <a:pt x="3954" y="1445"/>
                </a:lnTo>
                <a:lnTo>
                  <a:pt x="3954" y="1443"/>
                </a:lnTo>
                <a:lnTo>
                  <a:pt x="3956" y="1443"/>
                </a:lnTo>
                <a:lnTo>
                  <a:pt x="3956" y="1440"/>
                </a:lnTo>
                <a:lnTo>
                  <a:pt x="3956" y="1440"/>
                </a:lnTo>
                <a:lnTo>
                  <a:pt x="3956" y="1440"/>
                </a:lnTo>
                <a:lnTo>
                  <a:pt x="3956" y="1438"/>
                </a:lnTo>
                <a:lnTo>
                  <a:pt x="3956" y="1438"/>
                </a:lnTo>
                <a:lnTo>
                  <a:pt x="3956" y="1436"/>
                </a:lnTo>
                <a:lnTo>
                  <a:pt x="3956" y="1436"/>
                </a:lnTo>
                <a:lnTo>
                  <a:pt x="3956" y="1436"/>
                </a:lnTo>
                <a:lnTo>
                  <a:pt x="3954" y="1436"/>
                </a:lnTo>
                <a:lnTo>
                  <a:pt x="3954" y="1438"/>
                </a:lnTo>
                <a:lnTo>
                  <a:pt x="3954" y="1440"/>
                </a:lnTo>
                <a:lnTo>
                  <a:pt x="3952" y="1443"/>
                </a:lnTo>
                <a:lnTo>
                  <a:pt x="3952" y="1443"/>
                </a:lnTo>
                <a:lnTo>
                  <a:pt x="3952" y="1445"/>
                </a:lnTo>
                <a:lnTo>
                  <a:pt x="3952" y="1447"/>
                </a:lnTo>
                <a:lnTo>
                  <a:pt x="3952" y="1447"/>
                </a:lnTo>
                <a:lnTo>
                  <a:pt x="3952" y="1449"/>
                </a:lnTo>
                <a:lnTo>
                  <a:pt x="3952" y="1449"/>
                </a:lnTo>
                <a:lnTo>
                  <a:pt x="3952" y="1451"/>
                </a:lnTo>
                <a:lnTo>
                  <a:pt x="3952" y="1453"/>
                </a:lnTo>
                <a:lnTo>
                  <a:pt x="3952" y="1453"/>
                </a:lnTo>
                <a:lnTo>
                  <a:pt x="3952" y="1453"/>
                </a:lnTo>
                <a:lnTo>
                  <a:pt x="3952" y="1455"/>
                </a:lnTo>
                <a:lnTo>
                  <a:pt x="3952" y="1455"/>
                </a:lnTo>
                <a:lnTo>
                  <a:pt x="3950" y="1455"/>
                </a:lnTo>
                <a:lnTo>
                  <a:pt x="3950" y="1455"/>
                </a:lnTo>
                <a:lnTo>
                  <a:pt x="3950" y="1457"/>
                </a:lnTo>
                <a:lnTo>
                  <a:pt x="3950" y="1457"/>
                </a:lnTo>
                <a:lnTo>
                  <a:pt x="3950" y="1459"/>
                </a:lnTo>
                <a:lnTo>
                  <a:pt x="3950" y="1459"/>
                </a:lnTo>
                <a:lnTo>
                  <a:pt x="3948" y="1459"/>
                </a:lnTo>
                <a:lnTo>
                  <a:pt x="3950" y="1461"/>
                </a:lnTo>
                <a:lnTo>
                  <a:pt x="3950" y="1461"/>
                </a:lnTo>
                <a:lnTo>
                  <a:pt x="3950" y="1466"/>
                </a:lnTo>
                <a:lnTo>
                  <a:pt x="3950" y="1466"/>
                </a:lnTo>
                <a:lnTo>
                  <a:pt x="3952" y="1466"/>
                </a:lnTo>
                <a:lnTo>
                  <a:pt x="3952" y="1463"/>
                </a:lnTo>
                <a:lnTo>
                  <a:pt x="3952" y="1461"/>
                </a:lnTo>
                <a:lnTo>
                  <a:pt x="3952" y="1459"/>
                </a:lnTo>
                <a:lnTo>
                  <a:pt x="3952" y="1459"/>
                </a:lnTo>
                <a:lnTo>
                  <a:pt x="3952" y="1459"/>
                </a:lnTo>
                <a:lnTo>
                  <a:pt x="3952" y="1457"/>
                </a:lnTo>
                <a:lnTo>
                  <a:pt x="3952" y="1457"/>
                </a:lnTo>
                <a:lnTo>
                  <a:pt x="3952" y="1457"/>
                </a:lnTo>
                <a:lnTo>
                  <a:pt x="3954" y="1455"/>
                </a:lnTo>
                <a:lnTo>
                  <a:pt x="3954" y="1455"/>
                </a:lnTo>
                <a:lnTo>
                  <a:pt x="3954" y="1451"/>
                </a:lnTo>
                <a:lnTo>
                  <a:pt x="3954" y="1451"/>
                </a:lnTo>
                <a:lnTo>
                  <a:pt x="3954" y="1451"/>
                </a:lnTo>
                <a:close/>
                <a:moveTo>
                  <a:pt x="3939" y="1315"/>
                </a:moveTo>
                <a:lnTo>
                  <a:pt x="3939" y="1315"/>
                </a:lnTo>
                <a:lnTo>
                  <a:pt x="3939" y="1315"/>
                </a:lnTo>
                <a:lnTo>
                  <a:pt x="3939" y="1317"/>
                </a:lnTo>
                <a:lnTo>
                  <a:pt x="3939" y="1317"/>
                </a:lnTo>
                <a:lnTo>
                  <a:pt x="3939" y="1317"/>
                </a:lnTo>
                <a:lnTo>
                  <a:pt x="3939" y="1317"/>
                </a:lnTo>
                <a:lnTo>
                  <a:pt x="3939" y="1317"/>
                </a:lnTo>
                <a:lnTo>
                  <a:pt x="3939" y="1315"/>
                </a:lnTo>
                <a:lnTo>
                  <a:pt x="3939" y="1315"/>
                </a:lnTo>
                <a:close/>
                <a:moveTo>
                  <a:pt x="3952" y="1497"/>
                </a:moveTo>
                <a:lnTo>
                  <a:pt x="3952" y="1499"/>
                </a:lnTo>
                <a:lnTo>
                  <a:pt x="3952" y="1499"/>
                </a:lnTo>
                <a:lnTo>
                  <a:pt x="3952" y="1499"/>
                </a:lnTo>
                <a:lnTo>
                  <a:pt x="3952" y="1499"/>
                </a:lnTo>
                <a:lnTo>
                  <a:pt x="3952" y="1499"/>
                </a:lnTo>
                <a:lnTo>
                  <a:pt x="3952" y="1499"/>
                </a:lnTo>
                <a:lnTo>
                  <a:pt x="3952" y="1499"/>
                </a:lnTo>
                <a:lnTo>
                  <a:pt x="3952" y="1497"/>
                </a:lnTo>
                <a:close/>
                <a:moveTo>
                  <a:pt x="3927" y="1302"/>
                </a:moveTo>
                <a:lnTo>
                  <a:pt x="3927" y="1308"/>
                </a:lnTo>
                <a:lnTo>
                  <a:pt x="3929" y="1308"/>
                </a:lnTo>
                <a:lnTo>
                  <a:pt x="3929" y="1306"/>
                </a:lnTo>
                <a:lnTo>
                  <a:pt x="3929" y="1304"/>
                </a:lnTo>
                <a:lnTo>
                  <a:pt x="3927" y="1302"/>
                </a:lnTo>
                <a:close/>
                <a:moveTo>
                  <a:pt x="3952" y="1445"/>
                </a:moveTo>
                <a:lnTo>
                  <a:pt x="3952" y="1445"/>
                </a:lnTo>
                <a:lnTo>
                  <a:pt x="3950" y="1445"/>
                </a:lnTo>
                <a:lnTo>
                  <a:pt x="3950" y="1445"/>
                </a:lnTo>
                <a:lnTo>
                  <a:pt x="3950" y="1447"/>
                </a:lnTo>
                <a:lnTo>
                  <a:pt x="3952" y="1445"/>
                </a:lnTo>
                <a:lnTo>
                  <a:pt x="3952" y="1445"/>
                </a:lnTo>
                <a:close/>
                <a:moveTo>
                  <a:pt x="3920" y="1296"/>
                </a:moveTo>
                <a:lnTo>
                  <a:pt x="3920" y="1296"/>
                </a:lnTo>
                <a:lnTo>
                  <a:pt x="3920" y="1294"/>
                </a:lnTo>
                <a:lnTo>
                  <a:pt x="3920" y="1296"/>
                </a:lnTo>
                <a:lnTo>
                  <a:pt x="3920" y="1296"/>
                </a:lnTo>
                <a:lnTo>
                  <a:pt x="3920" y="1296"/>
                </a:lnTo>
                <a:lnTo>
                  <a:pt x="3920" y="1296"/>
                </a:lnTo>
                <a:close/>
                <a:moveTo>
                  <a:pt x="3933" y="1302"/>
                </a:moveTo>
                <a:lnTo>
                  <a:pt x="3933" y="1302"/>
                </a:lnTo>
                <a:lnTo>
                  <a:pt x="3933" y="1300"/>
                </a:lnTo>
                <a:lnTo>
                  <a:pt x="3933" y="1302"/>
                </a:lnTo>
                <a:lnTo>
                  <a:pt x="3933" y="1302"/>
                </a:lnTo>
                <a:lnTo>
                  <a:pt x="3933" y="1304"/>
                </a:lnTo>
                <a:lnTo>
                  <a:pt x="3933" y="1304"/>
                </a:lnTo>
                <a:lnTo>
                  <a:pt x="3935" y="1304"/>
                </a:lnTo>
                <a:lnTo>
                  <a:pt x="3935" y="1304"/>
                </a:lnTo>
                <a:lnTo>
                  <a:pt x="3933" y="1302"/>
                </a:lnTo>
                <a:close/>
                <a:moveTo>
                  <a:pt x="3977" y="1396"/>
                </a:moveTo>
                <a:lnTo>
                  <a:pt x="3977" y="1399"/>
                </a:lnTo>
                <a:lnTo>
                  <a:pt x="3975" y="1401"/>
                </a:lnTo>
                <a:lnTo>
                  <a:pt x="3975" y="1403"/>
                </a:lnTo>
                <a:lnTo>
                  <a:pt x="3977" y="1401"/>
                </a:lnTo>
                <a:lnTo>
                  <a:pt x="3977" y="1399"/>
                </a:lnTo>
                <a:lnTo>
                  <a:pt x="3979" y="1396"/>
                </a:lnTo>
                <a:lnTo>
                  <a:pt x="3979" y="1396"/>
                </a:lnTo>
                <a:lnTo>
                  <a:pt x="3977" y="1396"/>
                </a:lnTo>
                <a:close/>
                <a:moveTo>
                  <a:pt x="3939" y="1313"/>
                </a:moveTo>
                <a:lnTo>
                  <a:pt x="3939" y="1310"/>
                </a:lnTo>
                <a:lnTo>
                  <a:pt x="3939" y="1310"/>
                </a:lnTo>
                <a:lnTo>
                  <a:pt x="3939" y="1313"/>
                </a:lnTo>
                <a:lnTo>
                  <a:pt x="3937" y="1313"/>
                </a:lnTo>
                <a:lnTo>
                  <a:pt x="3939" y="1315"/>
                </a:lnTo>
                <a:lnTo>
                  <a:pt x="3939" y="1313"/>
                </a:lnTo>
                <a:lnTo>
                  <a:pt x="3939" y="1313"/>
                </a:lnTo>
                <a:close/>
                <a:moveTo>
                  <a:pt x="3964" y="1361"/>
                </a:moveTo>
                <a:lnTo>
                  <a:pt x="3966" y="1359"/>
                </a:lnTo>
                <a:lnTo>
                  <a:pt x="3966" y="1359"/>
                </a:lnTo>
                <a:lnTo>
                  <a:pt x="3966" y="1357"/>
                </a:lnTo>
                <a:lnTo>
                  <a:pt x="3964" y="1357"/>
                </a:lnTo>
                <a:lnTo>
                  <a:pt x="3962" y="1357"/>
                </a:lnTo>
                <a:lnTo>
                  <a:pt x="3962" y="1359"/>
                </a:lnTo>
                <a:lnTo>
                  <a:pt x="3964" y="1361"/>
                </a:lnTo>
                <a:lnTo>
                  <a:pt x="3964" y="1361"/>
                </a:lnTo>
                <a:close/>
                <a:moveTo>
                  <a:pt x="3964" y="1524"/>
                </a:moveTo>
                <a:lnTo>
                  <a:pt x="3964" y="1524"/>
                </a:lnTo>
                <a:lnTo>
                  <a:pt x="3964" y="1524"/>
                </a:lnTo>
                <a:lnTo>
                  <a:pt x="3964" y="1526"/>
                </a:lnTo>
                <a:lnTo>
                  <a:pt x="3964" y="1526"/>
                </a:lnTo>
                <a:lnTo>
                  <a:pt x="3966" y="1526"/>
                </a:lnTo>
                <a:lnTo>
                  <a:pt x="3964" y="1524"/>
                </a:lnTo>
                <a:close/>
                <a:moveTo>
                  <a:pt x="3962" y="1514"/>
                </a:moveTo>
                <a:lnTo>
                  <a:pt x="3962" y="1514"/>
                </a:lnTo>
                <a:lnTo>
                  <a:pt x="3962" y="1514"/>
                </a:lnTo>
                <a:lnTo>
                  <a:pt x="3962" y="1514"/>
                </a:lnTo>
                <a:lnTo>
                  <a:pt x="3962" y="1516"/>
                </a:lnTo>
                <a:lnTo>
                  <a:pt x="3962" y="1516"/>
                </a:lnTo>
                <a:lnTo>
                  <a:pt x="3962" y="1516"/>
                </a:lnTo>
                <a:lnTo>
                  <a:pt x="3962" y="1516"/>
                </a:lnTo>
                <a:lnTo>
                  <a:pt x="3962" y="1516"/>
                </a:lnTo>
                <a:lnTo>
                  <a:pt x="3962" y="1514"/>
                </a:lnTo>
                <a:lnTo>
                  <a:pt x="3962" y="1514"/>
                </a:lnTo>
                <a:close/>
                <a:moveTo>
                  <a:pt x="3966" y="1526"/>
                </a:moveTo>
                <a:lnTo>
                  <a:pt x="3964" y="1528"/>
                </a:lnTo>
                <a:lnTo>
                  <a:pt x="3964" y="1528"/>
                </a:lnTo>
                <a:lnTo>
                  <a:pt x="3964" y="1531"/>
                </a:lnTo>
                <a:lnTo>
                  <a:pt x="3964" y="1531"/>
                </a:lnTo>
                <a:lnTo>
                  <a:pt x="3966" y="1535"/>
                </a:lnTo>
                <a:lnTo>
                  <a:pt x="3968" y="1533"/>
                </a:lnTo>
                <a:lnTo>
                  <a:pt x="3968" y="1531"/>
                </a:lnTo>
                <a:lnTo>
                  <a:pt x="3966" y="1528"/>
                </a:lnTo>
                <a:lnTo>
                  <a:pt x="3966" y="1526"/>
                </a:lnTo>
                <a:close/>
                <a:moveTo>
                  <a:pt x="3956" y="1512"/>
                </a:moveTo>
                <a:lnTo>
                  <a:pt x="3956" y="1512"/>
                </a:lnTo>
                <a:lnTo>
                  <a:pt x="3956" y="1512"/>
                </a:lnTo>
                <a:lnTo>
                  <a:pt x="3956" y="1514"/>
                </a:lnTo>
                <a:lnTo>
                  <a:pt x="3958" y="1514"/>
                </a:lnTo>
                <a:lnTo>
                  <a:pt x="3958" y="1512"/>
                </a:lnTo>
                <a:lnTo>
                  <a:pt x="3956" y="1512"/>
                </a:lnTo>
                <a:close/>
                <a:moveTo>
                  <a:pt x="3962" y="1344"/>
                </a:moveTo>
                <a:lnTo>
                  <a:pt x="3962" y="1342"/>
                </a:lnTo>
                <a:lnTo>
                  <a:pt x="3960" y="1342"/>
                </a:lnTo>
                <a:lnTo>
                  <a:pt x="3960" y="1342"/>
                </a:lnTo>
                <a:lnTo>
                  <a:pt x="3962" y="1344"/>
                </a:lnTo>
                <a:lnTo>
                  <a:pt x="3962" y="1344"/>
                </a:lnTo>
                <a:close/>
                <a:moveTo>
                  <a:pt x="3956" y="1457"/>
                </a:moveTo>
                <a:lnTo>
                  <a:pt x="3954" y="1457"/>
                </a:lnTo>
                <a:lnTo>
                  <a:pt x="3954" y="1459"/>
                </a:lnTo>
                <a:lnTo>
                  <a:pt x="3956" y="1459"/>
                </a:lnTo>
                <a:lnTo>
                  <a:pt x="3956" y="1457"/>
                </a:lnTo>
                <a:lnTo>
                  <a:pt x="3956" y="1457"/>
                </a:lnTo>
                <a:close/>
                <a:moveTo>
                  <a:pt x="3956" y="1342"/>
                </a:moveTo>
                <a:lnTo>
                  <a:pt x="3956" y="1342"/>
                </a:lnTo>
                <a:lnTo>
                  <a:pt x="3954" y="1340"/>
                </a:lnTo>
                <a:lnTo>
                  <a:pt x="3954" y="1340"/>
                </a:lnTo>
                <a:lnTo>
                  <a:pt x="3954" y="1340"/>
                </a:lnTo>
                <a:lnTo>
                  <a:pt x="3954" y="1342"/>
                </a:lnTo>
                <a:lnTo>
                  <a:pt x="3956" y="1342"/>
                </a:lnTo>
                <a:close/>
                <a:moveTo>
                  <a:pt x="3960" y="1516"/>
                </a:moveTo>
                <a:lnTo>
                  <a:pt x="3960" y="1516"/>
                </a:lnTo>
                <a:lnTo>
                  <a:pt x="3960" y="1516"/>
                </a:lnTo>
                <a:lnTo>
                  <a:pt x="3960" y="1518"/>
                </a:lnTo>
                <a:lnTo>
                  <a:pt x="3960" y="1518"/>
                </a:lnTo>
                <a:lnTo>
                  <a:pt x="3962" y="1518"/>
                </a:lnTo>
                <a:lnTo>
                  <a:pt x="3962" y="1518"/>
                </a:lnTo>
                <a:lnTo>
                  <a:pt x="3962" y="1516"/>
                </a:lnTo>
                <a:lnTo>
                  <a:pt x="3960" y="1516"/>
                </a:lnTo>
                <a:close/>
                <a:moveTo>
                  <a:pt x="3765" y="1493"/>
                </a:moveTo>
                <a:lnTo>
                  <a:pt x="3765" y="1491"/>
                </a:lnTo>
                <a:lnTo>
                  <a:pt x="3765" y="1491"/>
                </a:lnTo>
                <a:lnTo>
                  <a:pt x="3765" y="1491"/>
                </a:lnTo>
                <a:lnTo>
                  <a:pt x="3765" y="1491"/>
                </a:lnTo>
                <a:lnTo>
                  <a:pt x="3765" y="1491"/>
                </a:lnTo>
                <a:lnTo>
                  <a:pt x="3765" y="1491"/>
                </a:lnTo>
                <a:lnTo>
                  <a:pt x="3765" y="1493"/>
                </a:lnTo>
                <a:lnTo>
                  <a:pt x="3765" y="1493"/>
                </a:lnTo>
                <a:close/>
                <a:moveTo>
                  <a:pt x="4488" y="1658"/>
                </a:moveTo>
                <a:lnTo>
                  <a:pt x="4490" y="1661"/>
                </a:lnTo>
                <a:lnTo>
                  <a:pt x="4492" y="1661"/>
                </a:lnTo>
                <a:lnTo>
                  <a:pt x="4492" y="1661"/>
                </a:lnTo>
                <a:lnTo>
                  <a:pt x="4494" y="1661"/>
                </a:lnTo>
                <a:lnTo>
                  <a:pt x="4494" y="1661"/>
                </a:lnTo>
                <a:lnTo>
                  <a:pt x="4497" y="1661"/>
                </a:lnTo>
                <a:lnTo>
                  <a:pt x="4497" y="1661"/>
                </a:lnTo>
                <a:lnTo>
                  <a:pt x="4497" y="1658"/>
                </a:lnTo>
                <a:lnTo>
                  <a:pt x="4497" y="1658"/>
                </a:lnTo>
                <a:lnTo>
                  <a:pt x="4497" y="1658"/>
                </a:lnTo>
                <a:lnTo>
                  <a:pt x="4497" y="1658"/>
                </a:lnTo>
                <a:lnTo>
                  <a:pt x="4497" y="1656"/>
                </a:lnTo>
                <a:lnTo>
                  <a:pt x="4497" y="1656"/>
                </a:lnTo>
                <a:lnTo>
                  <a:pt x="4497" y="1656"/>
                </a:lnTo>
                <a:lnTo>
                  <a:pt x="4497" y="1656"/>
                </a:lnTo>
                <a:lnTo>
                  <a:pt x="4494" y="1656"/>
                </a:lnTo>
                <a:lnTo>
                  <a:pt x="4492" y="1656"/>
                </a:lnTo>
                <a:lnTo>
                  <a:pt x="4490" y="1656"/>
                </a:lnTo>
                <a:lnTo>
                  <a:pt x="4488" y="1658"/>
                </a:lnTo>
                <a:lnTo>
                  <a:pt x="4488" y="1658"/>
                </a:lnTo>
                <a:close/>
                <a:moveTo>
                  <a:pt x="4484" y="1633"/>
                </a:moveTo>
                <a:lnTo>
                  <a:pt x="4484" y="1633"/>
                </a:lnTo>
                <a:lnTo>
                  <a:pt x="4484" y="1633"/>
                </a:lnTo>
                <a:lnTo>
                  <a:pt x="4484" y="1633"/>
                </a:lnTo>
                <a:lnTo>
                  <a:pt x="4482" y="1631"/>
                </a:lnTo>
                <a:lnTo>
                  <a:pt x="4482" y="1631"/>
                </a:lnTo>
                <a:lnTo>
                  <a:pt x="4484" y="1633"/>
                </a:lnTo>
                <a:close/>
                <a:moveTo>
                  <a:pt x="4490" y="1151"/>
                </a:moveTo>
                <a:lnTo>
                  <a:pt x="4490" y="1153"/>
                </a:lnTo>
                <a:lnTo>
                  <a:pt x="4492" y="1151"/>
                </a:lnTo>
                <a:lnTo>
                  <a:pt x="4494" y="1151"/>
                </a:lnTo>
                <a:lnTo>
                  <a:pt x="4494" y="1147"/>
                </a:lnTo>
                <a:lnTo>
                  <a:pt x="4494" y="1147"/>
                </a:lnTo>
                <a:lnTo>
                  <a:pt x="4490" y="1147"/>
                </a:lnTo>
                <a:lnTo>
                  <a:pt x="4492" y="1149"/>
                </a:lnTo>
                <a:lnTo>
                  <a:pt x="4490" y="1151"/>
                </a:lnTo>
                <a:lnTo>
                  <a:pt x="4490" y="1151"/>
                </a:lnTo>
                <a:lnTo>
                  <a:pt x="4492" y="1151"/>
                </a:lnTo>
                <a:lnTo>
                  <a:pt x="4490" y="1151"/>
                </a:lnTo>
                <a:lnTo>
                  <a:pt x="4490" y="1151"/>
                </a:lnTo>
                <a:close/>
                <a:moveTo>
                  <a:pt x="4499" y="1183"/>
                </a:moveTo>
                <a:lnTo>
                  <a:pt x="4501" y="1183"/>
                </a:lnTo>
                <a:lnTo>
                  <a:pt x="4501" y="1183"/>
                </a:lnTo>
                <a:lnTo>
                  <a:pt x="4501" y="1180"/>
                </a:lnTo>
                <a:lnTo>
                  <a:pt x="4499" y="1180"/>
                </a:lnTo>
                <a:lnTo>
                  <a:pt x="4497" y="1180"/>
                </a:lnTo>
                <a:lnTo>
                  <a:pt x="4497" y="1183"/>
                </a:lnTo>
                <a:lnTo>
                  <a:pt x="4499" y="1183"/>
                </a:lnTo>
                <a:close/>
                <a:moveTo>
                  <a:pt x="4494" y="1633"/>
                </a:moveTo>
                <a:lnTo>
                  <a:pt x="4494" y="1633"/>
                </a:lnTo>
                <a:lnTo>
                  <a:pt x="4494" y="1633"/>
                </a:lnTo>
                <a:lnTo>
                  <a:pt x="4497" y="1635"/>
                </a:lnTo>
                <a:lnTo>
                  <a:pt x="4499" y="1635"/>
                </a:lnTo>
                <a:lnTo>
                  <a:pt x="4499" y="1635"/>
                </a:lnTo>
                <a:lnTo>
                  <a:pt x="4499" y="1635"/>
                </a:lnTo>
                <a:lnTo>
                  <a:pt x="4501" y="1635"/>
                </a:lnTo>
                <a:lnTo>
                  <a:pt x="4501" y="1635"/>
                </a:lnTo>
                <a:lnTo>
                  <a:pt x="4501" y="1638"/>
                </a:lnTo>
                <a:lnTo>
                  <a:pt x="4503" y="1638"/>
                </a:lnTo>
                <a:lnTo>
                  <a:pt x="4505" y="1638"/>
                </a:lnTo>
                <a:lnTo>
                  <a:pt x="4505" y="1635"/>
                </a:lnTo>
                <a:lnTo>
                  <a:pt x="4503" y="1635"/>
                </a:lnTo>
                <a:lnTo>
                  <a:pt x="4503" y="1635"/>
                </a:lnTo>
                <a:lnTo>
                  <a:pt x="4503" y="1635"/>
                </a:lnTo>
                <a:lnTo>
                  <a:pt x="4501" y="1633"/>
                </a:lnTo>
                <a:lnTo>
                  <a:pt x="4501" y="1633"/>
                </a:lnTo>
                <a:lnTo>
                  <a:pt x="4501" y="1633"/>
                </a:lnTo>
                <a:lnTo>
                  <a:pt x="4501" y="1633"/>
                </a:lnTo>
                <a:lnTo>
                  <a:pt x="4503" y="1635"/>
                </a:lnTo>
                <a:lnTo>
                  <a:pt x="4505" y="1635"/>
                </a:lnTo>
                <a:lnTo>
                  <a:pt x="4505" y="1635"/>
                </a:lnTo>
                <a:lnTo>
                  <a:pt x="4505" y="1635"/>
                </a:lnTo>
                <a:lnTo>
                  <a:pt x="4507" y="1635"/>
                </a:lnTo>
                <a:lnTo>
                  <a:pt x="4509" y="1635"/>
                </a:lnTo>
                <a:lnTo>
                  <a:pt x="4509" y="1638"/>
                </a:lnTo>
                <a:lnTo>
                  <a:pt x="4509" y="1635"/>
                </a:lnTo>
                <a:lnTo>
                  <a:pt x="4511" y="1635"/>
                </a:lnTo>
                <a:lnTo>
                  <a:pt x="4509" y="1635"/>
                </a:lnTo>
                <a:lnTo>
                  <a:pt x="4509" y="1633"/>
                </a:lnTo>
                <a:lnTo>
                  <a:pt x="4509" y="1633"/>
                </a:lnTo>
                <a:lnTo>
                  <a:pt x="4505" y="1631"/>
                </a:lnTo>
                <a:lnTo>
                  <a:pt x="4505" y="1631"/>
                </a:lnTo>
                <a:lnTo>
                  <a:pt x="4503" y="1631"/>
                </a:lnTo>
                <a:lnTo>
                  <a:pt x="4501" y="1631"/>
                </a:lnTo>
                <a:lnTo>
                  <a:pt x="4499" y="1631"/>
                </a:lnTo>
                <a:lnTo>
                  <a:pt x="4499" y="1631"/>
                </a:lnTo>
                <a:lnTo>
                  <a:pt x="4499" y="1631"/>
                </a:lnTo>
                <a:lnTo>
                  <a:pt x="4497" y="1633"/>
                </a:lnTo>
                <a:lnTo>
                  <a:pt x="4497" y="1631"/>
                </a:lnTo>
                <a:lnTo>
                  <a:pt x="4494" y="1633"/>
                </a:lnTo>
                <a:close/>
                <a:moveTo>
                  <a:pt x="4461" y="1675"/>
                </a:moveTo>
                <a:lnTo>
                  <a:pt x="4461" y="1675"/>
                </a:lnTo>
                <a:lnTo>
                  <a:pt x="4461" y="1673"/>
                </a:lnTo>
                <a:lnTo>
                  <a:pt x="4461" y="1673"/>
                </a:lnTo>
                <a:lnTo>
                  <a:pt x="4459" y="1675"/>
                </a:lnTo>
                <a:lnTo>
                  <a:pt x="4461" y="1675"/>
                </a:lnTo>
                <a:close/>
                <a:moveTo>
                  <a:pt x="4505" y="1178"/>
                </a:moveTo>
                <a:lnTo>
                  <a:pt x="4507" y="1176"/>
                </a:lnTo>
                <a:lnTo>
                  <a:pt x="4507" y="1174"/>
                </a:lnTo>
                <a:lnTo>
                  <a:pt x="4507" y="1174"/>
                </a:lnTo>
                <a:lnTo>
                  <a:pt x="4507" y="1174"/>
                </a:lnTo>
                <a:lnTo>
                  <a:pt x="4505" y="1174"/>
                </a:lnTo>
                <a:lnTo>
                  <a:pt x="4505" y="1176"/>
                </a:lnTo>
                <a:lnTo>
                  <a:pt x="4505" y="1178"/>
                </a:lnTo>
                <a:lnTo>
                  <a:pt x="4503" y="1180"/>
                </a:lnTo>
                <a:lnTo>
                  <a:pt x="4503" y="1180"/>
                </a:lnTo>
                <a:lnTo>
                  <a:pt x="4505" y="1180"/>
                </a:lnTo>
                <a:lnTo>
                  <a:pt x="4505" y="1178"/>
                </a:lnTo>
                <a:close/>
                <a:moveTo>
                  <a:pt x="4480" y="1216"/>
                </a:moveTo>
                <a:lnTo>
                  <a:pt x="4480" y="1216"/>
                </a:lnTo>
                <a:lnTo>
                  <a:pt x="4480" y="1216"/>
                </a:lnTo>
                <a:lnTo>
                  <a:pt x="4480" y="1216"/>
                </a:lnTo>
                <a:lnTo>
                  <a:pt x="4482" y="1218"/>
                </a:lnTo>
                <a:lnTo>
                  <a:pt x="4482" y="1216"/>
                </a:lnTo>
                <a:lnTo>
                  <a:pt x="4480" y="1216"/>
                </a:lnTo>
                <a:close/>
                <a:moveTo>
                  <a:pt x="4455" y="1740"/>
                </a:moveTo>
                <a:lnTo>
                  <a:pt x="4455" y="1740"/>
                </a:lnTo>
                <a:lnTo>
                  <a:pt x="4455" y="1740"/>
                </a:lnTo>
                <a:lnTo>
                  <a:pt x="4455" y="1740"/>
                </a:lnTo>
                <a:lnTo>
                  <a:pt x="4453" y="1738"/>
                </a:lnTo>
                <a:lnTo>
                  <a:pt x="4453" y="1740"/>
                </a:lnTo>
                <a:lnTo>
                  <a:pt x="4453" y="1740"/>
                </a:lnTo>
                <a:lnTo>
                  <a:pt x="4455" y="1740"/>
                </a:lnTo>
                <a:close/>
                <a:moveTo>
                  <a:pt x="4463" y="1751"/>
                </a:moveTo>
                <a:lnTo>
                  <a:pt x="4463" y="1749"/>
                </a:lnTo>
                <a:lnTo>
                  <a:pt x="4463" y="1749"/>
                </a:lnTo>
                <a:lnTo>
                  <a:pt x="4463" y="1749"/>
                </a:lnTo>
                <a:lnTo>
                  <a:pt x="4459" y="1749"/>
                </a:lnTo>
                <a:lnTo>
                  <a:pt x="4459" y="1749"/>
                </a:lnTo>
                <a:lnTo>
                  <a:pt x="4459" y="1749"/>
                </a:lnTo>
                <a:lnTo>
                  <a:pt x="4463" y="1751"/>
                </a:lnTo>
                <a:close/>
                <a:moveTo>
                  <a:pt x="4501" y="1640"/>
                </a:moveTo>
                <a:lnTo>
                  <a:pt x="4501" y="1638"/>
                </a:lnTo>
                <a:lnTo>
                  <a:pt x="4501" y="1638"/>
                </a:lnTo>
                <a:lnTo>
                  <a:pt x="4501" y="1638"/>
                </a:lnTo>
                <a:lnTo>
                  <a:pt x="4501" y="1638"/>
                </a:lnTo>
                <a:lnTo>
                  <a:pt x="4499" y="1638"/>
                </a:lnTo>
                <a:lnTo>
                  <a:pt x="4499" y="1638"/>
                </a:lnTo>
                <a:lnTo>
                  <a:pt x="4499" y="1638"/>
                </a:lnTo>
                <a:lnTo>
                  <a:pt x="4499" y="1640"/>
                </a:lnTo>
                <a:lnTo>
                  <a:pt x="4501" y="1640"/>
                </a:lnTo>
                <a:close/>
                <a:moveTo>
                  <a:pt x="4503" y="1751"/>
                </a:moveTo>
                <a:lnTo>
                  <a:pt x="4503" y="1751"/>
                </a:lnTo>
                <a:lnTo>
                  <a:pt x="4505" y="1751"/>
                </a:lnTo>
                <a:lnTo>
                  <a:pt x="4507" y="1749"/>
                </a:lnTo>
                <a:lnTo>
                  <a:pt x="4509" y="1749"/>
                </a:lnTo>
                <a:lnTo>
                  <a:pt x="4507" y="1749"/>
                </a:lnTo>
                <a:lnTo>
                  <a:pt x="4505" y="1747"/>
                </a:lnTo>
                <a:lnTo>
                  <a:pt x="4503" y="1751"/>
                </a:lnTo>
                <a:lnTo>
                  <a:pt x="4503" y="1751"/>
                </a:lnTo>
                <a:close/>
                <a:moveTo>
                  <a:pt x="4505" y="1803"/>
                </a:moveTo>
                <a:lnTo>
                  <a:pt x="4509" y="1801"/>
                </a:lnTo>
                <a:lnTo>
                  <a:pt x="4511" y="1799"/>
                </a:lnTo>
                <a:lnTo>
                  <a:pt x="4511" y="1799"/>
                </a:lnTo>
                <a:lnTo>
                  <a:pt x="4513" y="1797"/>
                </a:lnTo>
                <a:lnTo>
                  <a:pt x="4513" y="1797"/>
                </a:lnTo>
                <a:lnTo>
                  <a:pt x="4513" y="1795"/>
                </a:lnTo>
                <a:lnTo>
                  <a:pt x="4513" y="1795"/>
                </a:lnTo>
                <a:lnTo>
                  <a:pt x="4511" y="1795"/>
                </a:lnTo>
                <a:lnTo>
                  <a:pt x="4511" y="1793"/>
                </a:lnTo>
                <a:lnTo>
                  <a:pt x="4509" y="1793"/>
                </a:lnTo>
                <a:lnTo>
                  <a:pt x="4509" y="1793"/>
                </a:lnTo>
                <a:lnTo>
                  <a:pt x="4507" y="1793"/>
                </a:lnTo>
                <a:lnTo>
                  <a:pt x="4505" y="1795"/>
                </a:lnTo>
                <a:lnTo>
                  <a:pt x="4505" y="1795"/>
                </a:lnTo>
                <a:lnTo>
                  <a:pt x="4505" y="1795"/>
                </a:lnTo>
                <a:lnTo>
                  <a:pt x="4503" y="1795"/>
                </a:lnTo>
                <a:lnTo>
                  <a:pt x="4501" y="1795"/>
                </a:lnTo>
                <a:lnTo>
                  <a:pt x="4499" y="1795"/>
                </a:lnTo>
                <a:lnTo>
                  <a:pt x="4499" y="1795"/>
                </a:lnTo>
                <a:lnTo>
                  <a:pt x="4497" y="1793"/>
                </a:lnTo>
                <a:lnTo>
                  <a:pt x="4497" y="1793"/>
                </a:lnTo>
                <a:lnTo>
                  <a:pt x="4497" y="1793"/>
                </a:lnTo>
                <a:lnTo>
                  <a:pt x="4497" y="1793"/>
                </a:lnTo>
                <a:lnTo>
                  <a:pt x="4497" y="1795"/>
                </a:lnTo>
                <a:lnTo>
                  <a:pt x="4497" y="1797"/>
                </a:lnTo>
                <a:lnTo>
                  <a:pt x="4499" y="1799"/>
                </a:lnTo>
                <a:lnTo>
                  <a:pt x="4501" y="1801"/>
                </a:lnTo>
                <a:lnTo>
                  <a:pt x="4505" y="1803"/>
                </a:lnTo>
                <a:close/>
                <a:moveTo>
                  <a:pt x="4492" y="1801"/>
                </a:moveTo>
                <a:lnTo>
                  <a:pt x="4497" y="1801"/>
                </a:lnTo>
                <a:lnTo>
                  <a:pt x="4499" y="1801"/>
                </a:lnTo>
                <a:lnTo>
                  <a:pt x="4501" y="1801"/>
                </a:lnTo>
                <a:lnTo>
                  <a:pt x="4501" y="1801"/>
                </a:lnTo>
                <a:lnTo>
                  <a:pt x="4499" y="1801"/>
                </a:lnTo>
                <a:lnTo>
                  <a:pt x="4499" y="1799"/>
                </a:lnTo>
                <a:lnTo>
                  <a:pt x="4499" y="1799"/>
                </a:lnTo>
                <a:lnTo>
                  <a:pt x="4497" y="1799"/>
                </a:lnTo>
                <a:lnTo>
                  <a:pt x="4497" y="1797"/>
                </a:lnTo>
                <a:lnTo>
                  <a:pt x="4497" y="1795"/>
                </a:lnTo>
                <a:lnTo>
                  <a:pt x="4497" y="1795"/>
                </a:lnTo>
                <a:lnTo>
                  <a:pt x="4494" y="1795"/>
                </a:lnTo>
                <a:lnTo>
                  <a:pt x="4494" y="1795"/>
                </a:lnTo>
                <a:lnTo>
                  <a:pt x="4492" y="1797"/>
                </a:lnTo>
                <a:lnTo>
                  <a:pt x="4494" y="1797"/>
                </a:lnTo>
                <a:lnTo>
                  <a:pt x="4494" y="1799"/>
                </a:lnTo>
                <a:lnTo>
                  <a:pt x="4492" y="1799"/>
                </a:lnTo>
                <a:lnTo>
                  <a:pt x="4492" y="1799"/>
                </a:lnTo>
                <a:lnTo>
                  <a:pt x="4492" y="1801"/>
                </a:lnTo>
                <a:lnTo>
                  <a:pt x="4492" y="1801"/>
                </a:lnTo>
                <a:lnTo>
                  <a:pt x="4492" y="1801"/>
                </a:lnTo>
                <a:close/>
                <a:moveTo>
                  <a:pt x="4520" y="1134"/>
                </a:moveTo>
                <a:lnTo>
                  <a:pt x="4522" y="1134"/>
                </a:lnTo>
                <a:lnTo>
                  <a:pt x="4524" y="1132"/>
                </a:lnTo>
                <a:lnTo>
                  <a:pt x="4526" y="1132"/>
                </a:lnTo>
                <a:lnTo>
                  <a:pt x="4526" y="1132"/>
                </a:lnTo>
                <a:lnTo>
                  <a:pt x="4526" y="1134"/>
                </a:lnTo>
                <a:lnTo>
                  <a:pt x="4526" y="1134"/>
                </a:lnTo>
                <a:lnTo>
                  <a:pt x="4528" y="1134"/>
                </a:lnTo>
                <a:lnTo>
                  <a:pt x="4528" y="1136"/>
                </a:lnTo>
                <a:lnTo>
                  <a:pt x="4528" y="1136"/>
                </a:lnTo>
                <a:lnTo>
                  <a:pt x="4528" y="1136"/>
                </a:lnTo>
                <a:lnTo>
                  <a:pt x="4528" y="1139"/>
                </a:lnTo>
                <a:lnTo>
                  <a:pt x="4526" y="1139"/>
                </a:lnTo>
                <a:lnTo>
                  <a:pt x="4528" y="1141"/>
                </a:lnTo>
                <a:lnTo>
                  <a:pt x="4528" y="1141"/>
                </a:lnTo>
                <a:lnTo>
                  <a:pt x="4528" y="1141"/>
                </a:lnTo>
                <a:lnTo>
                  <a:pt x="4530" y="1141"/>
                </a:lnTo>
                <a:lnTo>
                  <a:pt x="4530" y="1143"/>
                </a:lnTo>
                <a:lnTo>
                  <a:pt x="4530" y="1143"/>
                </a:lnTo>
                <a:lnTo>
                  <a:pt x="4532" y="1143"/>
                </a:lnTo>
                <a:lnTo>
                  <a:pt x="4532" y="1143"/>
                </a:lnTo>
                <a:lnTo>
                  <a:pt x="4534" y="1143"/>
                </a:lnTo>
                <a:lnTo>
                  <a:pt x="4534" y="1141"/>
                </a:lnTo>
                <a:lnTo>
                  <a:pt x="4534" y="1139"/>
                </a:lnTo>
                <a:lnTo>
                  <a:pt x="4536" y="1139"/>
                </a:lnTo>
                <a:lnTo>
                  <a:pt x="4536" y="1139"/>
                </a:lnTo>
                <a:lnTo>
                  <a:pt x="4538" y="1136"/>
                </a:lnTo>
                <a:lnTo>
                  <a:pt x="4538" y="1134"/>
                </a:lnTo>
                <a:lnTo>
                  <a:pt x="4543" y="1132"/>
                </a:lnTo>
                <a:lnTo>
                  <a:pt x="4545" y="1132"/>
                </a:lnTo>
                <a:lnTo>
                  <a:pt x="4547" y="1132"/>
                </a:lnTo>
                <a:lnTo>
                  <a:pt x="4549" y="1132"/>
                </a:lnTo>
                <a:lnTo>
                  <a:pt x="4551" y="1134"/>
                </a:lnTo>
                <a:lnTo>
                  <a:pt x="4551" y="1136"/>
                </a:lnTo>
                <a:lnTo>
                  <a:pt x="4551" y="1134"/>
                </a:lnTo>
                <a:lnTo>
                  <a:pt x="4553" y="1132"/>
                </a:lnTo>
                <a:lnTo>
                  <a:pt x="4553" y="1132"/>
                </a:lnTo>
                <a:lnTo>
                  <a:pt x="4555" y="1130"/>
                </a:lnTo>
                <a:lnTo>
                  <a:pt x="4557" y="1128"/>
                </a:lnTo>
                <a:lnTo>
                  <a:pt x="4559" y="1126"/>
                </a:lnTo>
                <a:lnTo>
                  <a:pt x="4559" y="1126"/>
                </a:lnTo>
                <a:lnTo>
                  <a:pt x="4559" y="1124"/>
                </a:lnTo>
                <a:lnTo>
                  <a:pt x="4559" y="1124"/>
                </a:lnTo>
                <a:lnTo>
                  <a:pt x="4557" y="1124"/>
                </a:lnTo>
                <a:lnTo>
                  <a:pt x="4557" y="1120"/>
                </a:lnTo>
                <a:lnTo>
                  <a:pt x="4555" y="1120"/>
                </a:lnTo>
                <a:lnTo>
                  <a:pt x="4555" y="1120"/>
                </a:lnTo>
                <a:lnTo>
                  <a:pt x="4553" y="1118"/>
                </a:lnTo>
                <a:lnTo>
                  <a:pt x="4551" y="1118"/>
                </a:lnTo>
                <a:lnTo>
                  <a:pt x="4549" y="1118"/>
                </a:lnTo>
                <a:lnTo>
                  <a:pt x="4547" y="1120"/>
                </a:lnTo>
                <a:lnTo>
                  <a:pt x="4545" y="1120"/>
                </a:lnTo>
                <a:lnTo>
                  <a:pt x="4545" y="1120"/>
                </a:lnTo>
                <a:lnTo>
                  <a:pt x="4543" y="1120"/>
                </a:lnTo>
                <a:lnTo>
                  <a:pt x="4545" y="1122"/>
                </a:lnTo>
                <a:lnTo>
                  <a:pt x="4543" y="1122"/>
                </a:lnTo>
                <a:lnTo>
                  <a:pt x="4543" y="1124"/>
                </a:lnTo>
                <a:lnTo>
                  <a:pt x="4541" y="1124"/>
                </a:lnTo>
                <a:lnTo>
                  <a:pt x="4541" y="1124"/>
                </a:lnTo>
                <a:lnTo>
                  <a:pt x="4538" y="1124"/>
                </a:lnTo>
                <a:lnTo>
                  <a:pt x="4536" y="1124"/>
                </a:lnTo>
                <a:lnTo>
                  <a:pt x="4536" y="1124"/>
                </a:lnTo>
                <a:lnTo>
                  <a:pt x="4534" y="1124"/>
                </a:lnTo>
                <a:lnTo>
                  <a:pt x="4534" y="1122"/>
                </a:lnTo>
                <a:lnTo>
                  <a:pt x="4534" y="1122"/>
                </a:lnTo>
                <a:lnTo>
                  <a:pt x="4532" y="1124"/>
                </a:lnTo>
                <a:lnTo>
                  <a:pt x="4532" y="1124"/>
                </a:lnTo>
                <a:lnTo>
                  <a:pt x="4530" y="1126"/>
                </a:lnTo>
                <a:lnTo>
                  <a:pt x="4530" y="1126"/>
                </a:lnTo>
                <a:lnTo>
                  <a:pt x="4530" y="1128"/>
                </a:lnTo>
                <a:lnTo>
                  <a:pt x="4530" y="1128"/>
                </a:lnTo>
                <a:lnTo>
                  <a:pt x="4528" y="1130"/>
                </a:lnTo>
                <a:lnTo>
                  <a:pt x="4526" y="1132"/>
                </a:lnTo>
                <a:lnTo>
                  <a:pt x="4524" y="1132"/>
                </a:lnTo>
                <a:lnTo>
                  <a:pt x="4522" y="1134"/>
                </a:lnTo>
                <a:lnTo>
                  <a:pt x="4520" y="1134"/>
                </a:lnTo>
                <a:close/>
                <a:moveTo>
                  <a:pt x="4497" y="1644"/>
                </a:moveTo>
                <a:lnTo>
                  <a:pt x="4497" y="1644"/>
                </a:lnTo>
                <a:lnTo>
                  <a:pt x="4503" y="1644"/>
                </a:lnTo>
                <a:lnTo>
                  <a:pt x="4503" y="1644"/>
                </a:lnTo>
                <a:lnTo>
                  <a:pt x="4505" y="1642"/>
                </a:lnTo>
                <a:lnTo>
                  <a:pt x="4503" y="1642"/>
                </a:lnTo>
                <a:lnTo>
                  <a:pt x="4503" y="1644"/>
                </a:lnTo>
                <a:lnTo>
                  <a:pt x="4501" y="1644"/>
                </a:lnTo>
                <a:lnTo>
                  <a:pt x="4501" y="1644"/>
                </a:lnTo>
                <a:lnTo>
                  <a:pt x="4499" y="1644"/>
                </a:lnTo>
                <a:lnTo>
                  <a:pt x="4499" y="1644"/>
                </a:lnTo>
                <a:lnTo>
                  <a:pt x="4499" y="1644"/>
                </a:lnTo>
                <a:lnTo>
                  <a:pt x="4499" y="1644"/>
                </a:lnTo>
                <a:lnTo>
                  <a:pt x="4499" y="1644"/>
                </a:lnTo>
                <a:lnTo>
                  <a:pt x="4499" y="1644"/>
                </a:lnTo>
                <a:lnTo>
                  <a:pt x="4497" y="1644"/>
                </a:lnTo>
                <a:close/>
                <a:moveTo>
                  <a:pt x="4509" y="1587"/>
                </a:moveTo>
                <a:lnTo>
                  <a:pt x="4509" y="1587"/>
                </a:lnTo>
                <a:lnTo>
                  <a:pt x="4507" y="1587"/>
                </a:lnTo>
                <a:lnTo>
                  <a:pt x="4507" y="1587"/>
                </a:lnTo>
                <a:lnTo>
                  <a:pt x="4507" y="1587"/>
                </a:lnTo>
                <a:lnTo>
                  <a:pt x="4507" y="1587"/>
                </a:lnTo>
                <a:lnTo>
                  <a:pt x="4507" y="1587"/>
                </a:lnTo>
                <a:lnTo>
                  <a:pt x="4507" y="1587"/>
                </a:lnTo>
                <a:lnTo>
                  <a:pt x="4509" y="1587"/>
                </a:lnTo>
                <a:close/>
                <a:moveTo>
                  <a:pt x="4455" y="1631"/>
                </a:moveTo>
                <a:lnTo>
                  <a:pt x="4455" y="1629"/>
                </a:lnTo>
                <a:lnTo>
                  <a:pt x="4455" y="1629"/>
                </a:lnTo>
                <a:lnTo>
                  <a:pt x="4455" y="1629"/>
                </a:lnTo>
                <a:lnTo>
                  <a:pt x="4453" y="1631"/>
                </a:lnTo>
                <a:lnTo>
                  <a:pt x="4455" y="1631"/>
                </a:lnTo>
                <a:lnTo>
                  <a:pt x="4455" y="1631"/>
                </a:lnTo>
                <a:lnTo>
                  <a:pt x="4455" y="1631"/>
                </a:lnTo>
                <a:close/>
                <a:moveTo>
                  <a:pt x="4501" y="1648"/>
                </a:moveTo>
                <a:lnTo>
                  <a:pt x="4501" y="1648"/>
                </a:lnTo>
                <a:lnTo>
                  <a:pt x="4503" y="1650"/>
                </a:lnTo>
                <a:lnTo>
                  <a:pt x="4503" y="1650"/>
                </a:lnTo>
                <a:lnTo>
                  <a:pt x="4505" y="1650"/>
                </a:lnTo>
                <a:lnTo>
                  <a:pt x="4505" y="1650"/>
                </a:lnTo>
                <a:lnTo>
                  <a:pt x="4507" y="1648"/>
                </a:lnTo>
                <a:lnTo>
                  <a:pt x="4507" y="1646"/>
                </a:lnTo>
                <a:lnTo>
                  <a:pt x="4507" y="1644"/>
                </a:lnTo>
                <a:lnTo>
                  <a:pt x="4505" y="1644"/>
                </a:lnTo>
                <a:lnTo>
                  <a:pt x="4505" y="1644"/>
                </a:lnTo>
                <a:lnTo>
                  <a:pt x="4501" y="1646"/>
                </a:lnTo>
                <a:lnTo>
                  <a:pt x="4501" y="1646"/>
                </a:lnTo>
                <a:lnTo>
                  <a:pt x="4501" y="1646"/>
                </a:lnTo>
                <a:lnTo>
                  <a:pt x="4501" y="1648"/>
                </a:lnTo>
                <a:close/>
                <a:moveTo>
                  <a:pt x="4486" y="1160"/>
                </a:moveTo>
                <a:lnTo>
                  <a:pt x="4486" y="1162"/>
                </a:lnTo>
                <a:lnTo>
                  <a:pt x="4486" y="1162"/>
                </a:lnTo>
                <a:lnTo>
                  <a:pt x="4488" y="1160"/>
                </a:lnTo>
                <a:lnTo>
                  <a:pt x="4488" y="1160"/>
                </a:lnTo>
                <a:lnTo>
                  <a:pt x="4486" y="1160"/>
                </a:lnTo>
                <a:close/>
                <a:moveTo>
                  <a:pt x="4388" y="1700"/>
                </a:moveTo>
                <a:lnTo>
                  <a:pt x="4388" y="1702"/>
                </a:lnTo>
                <a:lnTo>
                  <a:pt x="4388" y="1702"/>
                </a:lnTo>
                <a:lnTo>
                  <a:pt x="4388" y="1705"/>
                </a:lnTo>
                <a:lnTo>
                  <a:pt x="4385" y="1705"/>
                </a:lnTo>
                <a:lnTo>
                  <a:pt x="4385" y="1707"/>
                </a:lnTo>
                <a:lnTo>
                  <a:pt x="4385" y="1707"/>
                </a:lnTo>
                <a:lnTo>
                  <a:pt x="4385" y="1707"/>
                </a:lnTo>
                <a:lnTo>
                  <a:pt x="4385" y="1709"/>
                </a:lnTo>
                <a:lnTo>
                  <a:pt x="4385" y="1709"/>
                </a:lnTo>
                <a:lnTo>
                  <a:pt x="4383" y="1711"/>
                </a:lnTo>
                <a:lnTo>
                  <a:pt x="4383" y="1711"/>
                </a:lnTo>
                <a:lnTo>
                  <a:pt x="4385" y="1713"/>
                </a:lnTo>
                <a:lnTo>
                  <a:pt x="4385" y="1713"/>
                </a:lnTo>
                <a:lnTo>
                  <a:pt x="4385" y="1713"/>
                </a:lnTo>
                <a:lnTo>
                  <a:pt x="4388" y="1713"/>
                </a:lnTo>
                <a:lnTo>
                  <a:pt x="4388" y="1713"/>
                </a:lnTo>
                <a:lnTo>
                  <a:pt x="4388" y="1711"/>
                </a:lnTo>
                <a:lnTo>
                  <a:pt x="4388" y="1709"/>
                </a:lnTo>
                <a:lnTo>
                  <a:pt x="4390" y="1709"/>
                </a:lnTo>
                <a:lnTo>
                  <a:pt x="4390" y="1709"/>
                </a:lnTo>
                <a:lnTo>
                  <a:pt x="4390" y="1709"/>
                </a:lnTo>
                <a:lnTo>
                  <a:pt x="4390" y="1709"/>
                </a:lnTo>
                <a:lnTo>
                  <a:pt x="4392" y="1709"/>
                </a:lnTo>
                <a:lnTo>
                  <a:pt x="4392" y="1709"/>
                </a:lnTo>
                <a:lnTo>
                  <a:pt x="4392" y="1707"/>
                </a:lnTo>
                <a:lnTo>
                  <a:pt x="4392" y="1707"/>
                </a:lnTo>
                <a:lnTo>
                  <a:pt x="4390" y="1705"/>
                </a:lnTo>
                <a:lnTo>
                  <a:pt x="4390" y="1705"/>
                </a:lnTo>
                <a:lnTo>
                  <a:pt x="4390" y="1705"/>
                </a:lnTo>
                <a:lnTo>
                  <a:pt x="4390" y="1705"/>
                </a:lnTo>
                <a:lnTo>
                  <a:pt x="4390" y="1702"/>
                </a:lnTo>
                <a:lnTo>
                  <a:pt x="4390" y="1702"/>
                </a:lnTo>
                <a:lnTo>
                  <a:pt x="4390" y="1700"/>
                </a:lnTo>
                <a:lnTo>
                  <a:pt x="4390" y="1698"/>
                </a:lnTo>
                <a:lnTo>
                  <a:pt x="4392" y="1700"/>
                </a:lnTo>
                <a:lnTo>
                  <a:pt x="4392" y="1698"/>
                </a:lnTo>
                <a:lnTo>
                  <a:pt x="4392" y="1698"/>
                </a:lnTo>
                <a:lnTo>
                  <a:pt x="4392" y="1698"/>
                </a:lnTo>
                <a:lnTo>
                  <a:pt x="4392" y="1700"/>
                </a:lnTo>
                <a:lnTo>
                  <a:pt x="4392" y="1700"/>
                </a:lnTo>
                <a:lnTo>
                  <a:pt x="4392" y="1696"/>
                </a:lnTo>
                <a:lnTo>
                  <a:pt x="4390" y="1694"/>
                </a:lnTo>
                <a:lnTo>
                  <a:pt x="4390" y="1694"/>
                </a:lnTo>
                <a:lnTo>
                  <a:pt x="4390" y="1694"/>
                </a:lnTo>
                <a:lnTo>
                  <a:pt x="4390" y="1694"/>
                </a:lnTo>
                <a:lnTo>
                  <a:pt x="4388" y="1698"/>
                </a:lnTo>
                <a:lnTo>
                  <a:pt x="4388" y="1700"/>
                </a:lnTo>
                <a:close/>
                <a:moveTo>
                  <a:pt x="4396" y="1778"/>
                </a:moveTo>
                <a:lnTo>
                  <a:pt x="4396" y="1778"/>
                </a:lnTo>
                <a:lnTo>
                  <a:pt x="4396" y="1778"/>
                </a:lnTo>
                <a:lnTo>
                  <a:pt x="4394" y="1778"/>
                </a:lnTo>
                <a:lnTo>
                  <a:pt x="4394" y="1780"/>
                </a:lnTo>
                <a:lnTo>
                  <a:pt x="4396" y="1780"/>
                </a:lnTo>
                <a:lnTo>
                  <a:pt x="4396" y="1778"/>
                </a:lnTo>
                <a:lnTo>
                  <a:pt x="4396" y="1778"/>
                </a:lnTo>
                <a:lnTo>
                  <a:pt x="4396" y="1778"/>
                </a:lnTo>
                <a:close/>
                <a:moveTo>
                  <a:pt x="4402" y="1658"/>
                </a:moveTo>
                <a:lnTo>
                  <a:pt x="4400" y="1658"/>
                </a:lnTo>
                <a:lnTo>
                  <a:pt x="4400" y="1658"/>
                </a:lnTo>
                <a:lnTo>
                  <a:pt x="4402" y="1661"/>
                </a:lnTo>
                <a:lnTo>
                  <a:pt x="4402" y="1661"/>
                </a:lnTo>
                <a:lnTo>
                  <a:pt x="4402" y="1658"/>
                </a:lnTo>
                <a:close/>
                <a:moveTo>
                  <a:pt x="4404" y="1717"/>
                </a:moveTo>
                <a:lnTo>
                  <a:pt x="4404" y="1715"/>
                </a:lnTo>
                <a:lnTo>
                  <a:pt x="4404" y="1715"/>
                </a:lnTo>
                <a:lnTo>
                  <a:pt x="4404" y="1717"/>
                </a:lnTo>
                <a:lnTo>
                  <a:pt x="4404" y="1717"/>
                </a:lnTo>
                <a:lnTo>
                  <a:pt x="4404" y="1717"/>
                </a:lnTo>
                <a:lnTo>
                  <a:pt x="4404" y="1717"/>
                </a:lnTo>
                <a:close/>
                <a:moveTo>
                  <a:pt x="4402" y="1753"/>
                </a:moveTo>
                <a:lnTo>
                  <a:pt x="4404" y="1753"/>
                </a:lnTo>
                <a:lnTo>
                  <a:pt x="4404" y="1755"/>
                </a:lnTo>
                <a:lnTo>
                  <a:pt x="4406" y="1755"/>
                </a:lnTo>
                <a:lnTo>
                  <a:pt x="4406" y="1753"/>
                </a:lnTo>
                <a:lnTo>
                  <a:pt x="4406" y="1753"/>
                </a:lnTo>
                <a:lnTo>
                  <a:pt x="4409" y="1751"/>
                </a:lnTo>
                <a:lnTo>
                  <a:pt x="4409" y="1749"/>
                </a:lnTo>
                <a:lnTo>
                  <a:pt x="4409" y="1749"/>
                </a:lnTo>
                <a:lnTo>
                  <a:pt x="4409" y="1749"/>
                </a:lnTo>
                <a:lnTo>
                  <a:pt x="4409" y="1749"/>
                </a:lnTo>
                <a:lnTo>
                  <a:pt x="4406" y="1751"/>
                </a:lnTo>
                <a:lnTo>
                  <a:pt x="4406" y="1751"/>
                </a:lnTo>
                <a:lnTo>
                  <a:pt x="4404" y="1751"/>
                </a:lnTo>
                <a:lnTo>
                  <a:pt x="4404" y="1751"/>
                </a:lnTo>
                <a:lnTo>
                  <a:pt x="4404" y="1751"/>
                </a:lnTo>
                <a:lnTo>
                  <a:pt x="4402" y="1753"/>
                </a:lnTo>
                <a:close/>
                <a:moveTo>
                  <a:pt x="4388" y="1788"/>
                </a:moveTo>
                <a:lnTo>
                  <a:pt x="4390" y="1788"/>
                </a:lnTo>
                <a:lnTo>
                  <a:pt x="4390" y="1788"/>
                </a:lnTo>
                <a:lnTo>
                  <a:pt x="4392" y="1786"/>
                </a:lnTo>
                <a:lnTo>
                  <a:pt x="4394" y="1784"/>
                </a:lnTo>
                <a:lnTo>
                  <a:pt x="4396" y="1784"/>
                </a:lnTo>
                <a:lnTo>
                  <a:pt x="4396" y="1784"/>
                </a:lnTo>
                <a:lnTo>
                  <a:pt x="4396" y="1784"/>
                </a:lnTo>
                <a:lnTo>
                  <a:pt x="4396" y="1782"/>
                </a:lnTo>
                <a:lnTo>
                  <a:pt x="4394" y="1782"/>
                </a:lnTo>
                <a:lnTo>
                  <a:pt x="4394" y="1782"/>
                </a:lnTo>
                <a:lnTo>
                  <a:pt x="4394" y="1782"/>
                </a:lnTo>
                <a:lnTo>
                  <a:pt x="4392" y="1784"/>
                </a:lnTo>
                <a:lnTo>
                  <a:pt x="4390" y="1784"/>
                </a:lnTo>
                <a:lnTo>
                  <a:pt x="4388" y="1786"/>
                </a:lnTo>
                <a:lnTo>
                  <a:pt x="4388" y="1786"/>
                </a:lnTo>
                <a:lnTo>
                  <a:pt x="4388" y="1788"/>
                </a:lnTo>
                <a:lnTo>
                  <a:pt x="4388" y="1788"/>
                </a:lnTo>
                <a:close/>
                <a:moveTo>
                  <a:pt x="4390" y="1690"/>
                </a:moveTo>
                <a:lnTo>
                  <a:pt x="4390" y="1690"/>
                </a:lnTo>
                <a:lnTo>
                  <a:pt x="4390" y="1690"/>
                </a:lnTo>
                <a:lnTo>
                  <a:pt x="4392" y="1692"/>
                </a:lnTo>
                <a:lnTo>
                  <a:pt x="4392" y="1692"/>
                </a:lnTo>
                <a:lnTo>
                  <a:pt x="4394" y="1690"/>
                </a:lnTo>
                <a:lnTo>
                  <a:pt x="4394" y="1690"/>
                </a:lnTo>
                <a:lnTo>
                  <a:pt x="4392" y="1688"/>
                </a:lnTo>
                <a:lnTo>
                  <a:pt x="4390" y="1688"/>
                </a:lnTo>
                <a:lnTo>
                  <a:pt x="4390" y="1690"/>
                </a:lnTo>
                <a:close/>
                <a:moveTo>
                  <a:pt x="4526" y="1126"/>
                </a:moveTo>
                <a:lnTo>
                  <a:pt x="4526" y="1126"/>
                </a:lnTo>
                <a:lnTo>
                  <a:pt x="4526" y="1126"/>
                </a:lnTo>
                <a:lnTo>
                  <a:pt x="4526" y="1124"/>
                </a:lnTo>
                <a:lnTo>
                  <a:pt x="4524" y="1126"/>
                </a:lnTo>
                <a:lnTo>
                  <a:pt x="4524" y="1124"/>
                </a:lnTo>
                <a:lnTo>
                  <a:pt x="4524" y="1124"/>
                </a:lnTo>
                <a:lnTo>
                  <a:pt x="4524" y="1124"/>
                </a:lnTo>
                <a:lnTo>
                  <a:pt x="4524" y="1126"/>
                </a:lnTo>
                <a:lnTo>
                  <a:pt x="4524" y="1126"/>
                </a:lnTo>
                <a:lnTo>
                  <a:pt x="4526" y="1126"/>
                </a:lnTo>
                <a:close/>
                <a:moveTo>
                  <a:pt x="4455" y="1640"/>
                </a:moveTo>
                <a:lnTo>
                  <a:pt x="4455" y="1642"/>
                </a:lnTo>
                <a:lnTo>
                  <a:pt x="4455" y="1642"/>
                </a:lnTo>
                <a:lnTo>
                  <a:pt x="4455" y="1642"/>
                </a:lnTo>
                <a:lnTo>
                  <a:pt x="4457" y="1642"/>
                </a:lnTo>
                <a:lnTo>
                  <a:pt x="4457" y="1642"/>
                </a:lnTo>
                <a:lnTo>
                  <a:pt x="4457" y="1644"/>
                </a:lnTo>
                <a:lnTo>
                  <a:pt x="4459" y="1644"/>
                </a:lnTo>
                <a:lnTo>
                  <a:pt x="4459" y="1644"/>
                </a:lnTo>
                <a:lnTo>
                  <a:pt x="4461" y="1642"/>
                </a:lnTo>
                <a:lnTo>
                  <a:pt x="4461" y="1642"/>
                </a:lnTo>
                <a:lnTo>
                  <a:pt x="4459" y="1642"/>
                </a:lnTo>
                <a:lnTo>
                  <a:pt x="4459" y="1642"/>
                </a:lnTo>
                <a:lnTo>
                  <a:pt x="4457" y="1642"/>
                </a:lnTo>
                <a:lnTo>
                  <a:pt x="4457" y="1640"/>
                </a:lnTo>
                <a:lnTo>
                  <a:pt x="4457" y="1638"/>
                </a:lnTo>
                <a:lnTo>
                  <a:pt x="4457" y="1635"/>
                </a:lnTo>
                <a:lnTo>
                  <a:pt x="4455" y="1635"/>
                </a:lnTo>
                <a:lnTo>
                  <a:pt x="4455" y="1635"/>
                </a:lnTo>
                <a:lnTo>
                  <a:pt x="4455" y="1638"/>
                </a:lnTo>
                <a:lnTo>
                  <a:pt x="4453" y="1635"/>
                </a:lnTo>
                <a:lnTo>
                  <a:pt x="4453" y="1635"/>
                </a:lnTo>
                <a:lnTo>
                  <a:pt x="4453" y="1638"/>
                </a:lnTo>
                <a:lnTo>
                  <a:pt x="4453" y="1638"/>
                </a:lnTo>
                <a:lnTo>
                  <a:pt x="4453" y="1638"/>
                </a:lnTo>
                <a:lnTo>
                  <a:pt x="4453" y="1640"/>
                </a:lnTo>
                <a:lnTo>
                  <a:pt x="4455" y="1640"/>
                </a:lnTo>
                <a:close/>
                <a:moveTo>
                  <a:pt x="4390" y="1753"/>
                </a:moveTo>
                <a:lnTo>
                  <a:pt x="4390" y="1753"/>
                </a:lnTo>
                <a:lnTo>
                  <a:pt x="4388" y="1755"/>
                </a:lnTo>
                <a:lnTo>
                  <a:pt x="4388" y="1755"/>
                </a:lnTo>
                <a:lnTo>
                  <a:pt x="4390" y="1755"/>
                </a:lnTo>
                <a:lnTo>
                  <a:pt x="4390" y="1755"/>
                </a:lnTo>
                <a:lnTo>
                  <a:pt x="4390" y="1753"/>
                </a:lnTo>
                <a:lnTo>
                  <a:pt x="4392" y="1753"/>
                </a:lnTo>
                <a:lnTo>
                  <a:pt x="4392" y="1753"/>
                </a:lnTo>
                <a:lnTo>
                  <a:pt x="4392" y="1753"/>
                </a:lnTo>
                <a:lnTo>
                  <a:pt x="4390" y="1753"/>
                </a:lnTo>
                <a:close/>
                <a:moveTo>
                  <a:pt x="4392" y="1656"/>
                </a:moveTo>
                <a:lnTo>
                  <a:pt x="4392" y="1656"/>
                </a:lnTo>
                <a:lnTo>
                  <a:pt x="4392" y="1656"/>
                </a:lnTo>
                <a:lnTo>
                  <a:pt x="4390" y="1658"/>
                </a:lnTo>
                <a:lnTo>
                  <a:pt x="4392" y="1658"/>
                </a:lnTo>
                <a:lnTo>
                  <a:pt x="4392" y="1656"/>
                </a:lnTo>
                <a:lnTo>
                  <a:pt x="4392" y="1656"/>
                </a:lnTo>
                <a:close/>
                <a:moveTo>
                  <a:pt x="4411" y="1753"/>
                </a:moveTo>
                <a:lnTo>
                  <a:pt x="4411" y="1753"/>
                </a:lnTo>
                <a:lnTo>
                  <a:pt x="4419" y="1751"/>
                </a:lnTo>
                <a:lnTo>
                  <a:pt x="4421" y="1751"/>
                </a:lnTo>
                <a:lnTo>
                  <a:pt x="4421" y="1749"/>
                </a:lnTo>
                <a:lnTo>
                  <a:pt x="4419" y="1749"/>
                </a:lnTo>
                <a:lnTo>
                  <a:pt x="4417" y="1749"/>
                </a:lnTo>
                <a:lnTo>
                  <a:pt x="4415" y="1749"/>
                </a:lnTo>
                <a:lnTo>
                  <a:pt x="4415" y="1749"/>
                </a:lnTo>
                <a:lnTo>
                  <a:pt x="4413" y="1749"/>
                </a:lnTo>
                <a:lnTo>
                  <a:pt x="4413" y="1749"/>
                </a:lnTo>
                <a:lnTo>
                  <a:pt x="4411" y="1749"/>
                </a:lnTo>
                <a:lnTo>
                  <a:pt x="4411" y="1749"/>
                </a:lnTo>
                <a:lnTo>
                  <a:pt x="4411" y="1751"/>
                </a:lnTo>
                <a:lnTo>
                  <a:pt x="4411" y="1751"/>
                </a:lnTo>
                <a:lnTo>
                  <a:pt x="4409" y="1753"/>
                </a:lnTo>
                <a:lnTo>
                  <a:pt x="4411" y="1753"/>
                </a:lnTo>
                <a:close/>
                <a:moveTo>
                  <a:pt x="4425" y="1591"/>
                </a:moveTo>
                <a:lnTo>
                  <a:pt x="4423" y="1591"/>
                </a:lnTo>
                <a:lnTo>
                  <a:pt x="4425" y="1593"/>
                </a:lnTo>
                <a:lnTo>
                  <a:pt x="4425" y="1593"/>
                </a:lnTo>
                <a:lnTo>
                  <a:pt x="4425" y="1591"/>
                </a:lnTo>
                <a:lnTo>
                  <a:pt x="4425" y="1591"/>
                </a:lnTo>
                <a:lnTo>
                  <a:pt x="4425" y="1591"/>
                </a:lnTo>
                <a:lnTo>
                  <a:pt x="4425" y="1591"/>
                </a:lnTo>
                <a:close/>
                <a:moveTo>
                  <a:pt x="4429" y="1744"/>
                </a:moveTo>
                <a:lnTo>
                  <a:pt x="4429" y="1747"/>
                </a:lnTo>
                <a:lnTo>
                  <a:pt x="4432" y="1747"/>
                </a:lnTo>
                <a:lnTo>
                  <a:pt x="4432" y="1744"/>
                </a:lnTo>
                <a:lnTo>
                  <a:pt x="4434" y="1744"/>
                </a:lnTo>
                <a:lnTo>
                  <a:pt x="4434" y="1744"/>
                </a:lnTo>
                <a:lnTo>
                  <a:pt x="4436" y="1744"/>
                </a:lnTo>
                <a:lnTo>
                  <a:pt x="4438" y="1744"/>
                </a:lnTo>
                <a:lnTo>
                  <a:pt x="4440" y="1747"/>
                </a:lnTo>
                <a:lnTo>
                  <a:pt x="4440" y="1744"/>
                </a:lnTo>
                <a:lnTo>
                  <a:pt x="4442" y="1744"/>
                </a:lnTo>
                <a:lnTo>
                  <a:pt x="4444" y="1742"/>
                </a:lnTo>
                <a:lnTo>
                  <a:pt x="4444" y="1742"/>
                </a:lnTo>
                <a:lnTo>
                  <a:pt x="4444" y="1742"/>
                </a:lnTo>
                <a:lnTo>
                  <a:pt x="4444" y="1742"/>
                </a:lnTo>
                <a:lnTo>
                  <a:pt x="4444" y="1742"/>
                </a:lnTo>
                <a:lnTo>
                  <a:pt x="4442" y="1740"/>
                </a:lnTo>
                <a:lnTo>
                  <a:pt x="4440" y="1740"/>
                </a:lnTo>
                <a:lnTo>
                  <a:pt x="4438" y="1742"/>
                </a:lnTo>
                <a:lnTo>
                  <a:pt x="4436" y="1742"/>
                </a:lnTo>
                <a:lnTo>
                  <a:pt x="4434" y="1742"/>
                </a:lnTo>
                <a:lnTo>
                  <a:pt x="4434" y="1742"/>
                </a:lnTo>
                <a:lnTo>
                  <a:pt x="4432" y="1744"/>
                </a:lnTo>
                <a:lnTo>
                  <a:pt x="4429" y="1744"/>
                </a:lnTo>
                <a:close/>
                <a:moveTo>
                  <a:pt x="4425" y="1751"/>
                </a:moveTo>
                <a:lnTo>
                  <a:pt x="4427" y="1751"/>
                </a:lnTo>
                <a:lnTo>
                  <a:pt x="4427" y="1749"/>
                </a:lnTo>
                <a:lnTo>
                  <a:pt x="4427" y="1749"/>
                </a:lnTo>
                <a:lnTo>
                  <a:pt x="4427" y="1749"/>
                </a:lnTo>
                <a:lnTo>
                  <a:pt x="4425" y="1751"/>
                </a:lnTo>
                <a:close/>
                <a:moveTo>
                  <a:pt x="4453" y="1642"/>
                </a:moveTo>
                <a:lnTo>
                  <a:pt x="4450" y="1640"/>
                </a:lnTo>
                <a:lnTo>
                  <a:pt x="4450" y="1640"/>
                </a:lnTo>
                <a:lnTo>
                  <a:pt x="4450" y="1642"/>
                </a:lnTo>
                <a:lnTo>
                  <a:pt x="4450" y="1642"/>
                </a:lnTo>
                <a:lnTo>
                  <a:pt x="4453" y="1642"/>
                </a:lnTo>
                <a:lnTo>
                  <a:pt x="4453" y="1642"/>
                </a:lnTo>
                <a:lnTo>
                  <a:pt x="4453" y="1642"/>
                </a:lnTo>
                <a:close/>
                <a:moveTo>
                  <a:pt x="4427" y="1583"/>
                </a:moveTo>
                <a:lnTo>
                  <a:pt x="4427" y="1581"/>
                </a:lnTo>
                <a:lnTo>
                  <a:pt x="4427" y="1581"/>
                </a:lnTo>
                <a:lnTo>
                  <a:pt x="4427" y="1581"/>
                </a:lnTo>
                <a:lnTo>
                  <a:pt x="4427" y="1579"/>
                </a:lnTo>
                <a:lnTo>
                  <a:pt x="4425" y="1577"/>
                </a:lnTo>
                <a:lnTo>
                  <a:pt x="4425" y="1579"/>
                </a:lnTo>
                <a:lnTo>
                  <a:pt x="4425" y="1579"/>
                </a:lnTo>
                <a:lnTo>
                  <a:pt x="4425" y="1579"/>
                </a:lnTo>
                <a:lnTo>
                  <a:pt x="4425" y="1581"/>
                </a:lnTo>
                <a:lnTo>
                  <a:pt x="4425" y="1581"/>
                </a:lnTo>
                <a:lnTo>
                  <a:pt x="4427" y="1583"/>
                </a:lnTo>
                <a:close/>
                <a:moveTo>
                  <a:pt x="4423" y="1658"/>
                </a:moveTo>
                <a:lnTo>
                  <a:pt x="4423" y="1656"/>
                </a:lnTo>
                <a:lnTo>
                  <a:pt x="4423" y="1656"/>
                </a:lnTo>
                <a:lnTo>
                  <a:pt x="4423" y="1656"/>
                </a:lnTo>
                <a:lnTo>
                  <a:pt x="4421" y="1656"/>
                </a:lnTo>
                <a:lnTo>
                  <a:pt x="4421" y="1656"/>
                </a:lnTo>
                <a:lnTo>
                  <a:pt x="4421" y="1656"/>
                </a:lnTo>
                <a:lnTo>
                  <a:pt x="4421" y="1656"/>
                </a:lnTo>
                <a:lnTo>
                  <a:pt x="4419" y="1656"/>
                </a:lnTo>
                <a:lnTo>
                  <a:pt x="4419" y="1656"/>
                </a:lnTo>
                <a:lnTo>
                  <a:pt x="4419" y="1656"/>
                </a:lnTo>
                <a:lnTo>
                  <a:pt x="4413" y="1654"/>
                </a:lnTo>
                <a:lnTo>
                  <a:pt x="4411" y="1654"/>
                </a:lnTo>
                <a:lnTo>
                  <a:pt x="4411" y="1654"/>
                </a:lnTo>
                <a:lnTo>
                  <a:pt x="4411" y="1656"/>
                </a:lnTo>
                <a:lnTo>
                  <a:pt x="4409" y="1658"/>
                </a:lnTo>
                <a:lnTo>
                  <a:pt x="4411" y="1661"/>
                </a:lnTo>
                <a:lnTo>
                  <a:pt x="4411" y="1661"/>
                </a:lnTo>
                <a:lnTo>
                  <a:pt x="4413" y="1661"/>
                </a:lnTo>
                <a:lnTo>
                  <a:pt x="4417" y="1658"/>
                </a:lnTo>
                <a:lnTo>
                  <a:pt x="4419" y="1658"/>
                </a:lnTo>
                <a:lnTo>
                  <a:pt x="4421" y="1658"/>
                </a:lnTo>
                <a:lnTo>
                  <a:pt x="4423" y="1658"/>
                </a:lnTo>
                <a:close/>
                <a:moveTo>
                  <a:pt x="4423" y="1658"/>
                </a:moveTo>
                <a:lnTo>
                  <a:pt x="4425" y="1658"/>
                </a:lnTo>
                <a:lnTo>
                  <a:pt x="4425" y="1658"/>
                </a:lnTo>
                <a:lnTo>
                  <a:pt x="4425" y="1658"/>
                </a:lnTo>
                <a:lnTo>
                  <a:pt x="4432" y="1658"/>
                </a:lnTo>
                <a:lnTo>
                  <a:pt x="4432" y="1658"/>
                </a:lnTo>
                <a:lnTo>
                  <a:pt x="4438" y="1658"/>
                </a:lnTo>
                <a:lnTo>
                  <a:pt x="4438" y="1656"/>
                </a:lnTo>
                <a:lnTo>
                  <a:pt x="4434" y="1656"/>
                </a:lnTo>
                <a:lnTo>
                  <a:pt x="4429" y="1656"/>
                </a:lnTo>
                <a:lnTo>
                  <a:pt x="4425" y="1656"/>
                </a:lnTo>
                <a:lnTo>
                  <a:pt x="4425" y="1656"/>
                </a:lnTo>
                <a:lnTo>
                  <a:pt x="4423" y="1658"/>
                </a:lnTo>
                <a:close/>
                <a:moveTo>
                  <a:pt x="4429" y="1531"/>
                </a:moveTo>
                <a:lnTo>
                  <a:pt x="4429" y="1528"/>
                </a:lnTo>
                <a:lnTo>
                  <a:pt x="4429" y="1528"/>
                </a:lnTo>
                <a:lnTo>
                  <a:pt x="4429" y="1528"/>
                </a:lnTo>
                <a:lnTo>
                  <a:pt x="4429" y="1531"/>
                </a:lnTo>
                <a:lnTo>
                  <a:pt x="4429" y="1533"/>
                </a:lnTo>
                <a:lnTo>
                  <a:pt x="4429" y="1531"/>
                </a:lnTo>
                <a:close/>
                <a:moveTo>
                  <a:pt x="4434" y="1667"/>
                </a:moveTo>
                <a:lnTo>
                  <a:pt x="4434" y="1665"/>
                </a:lnTo>
                <a:lnTo>
                  <a:pt x="4434" y="1663"/>
                </a:lnTo>
                <a:lnTo>
                  <a:pt x="4434" y="1661"/>
                </a:lnTo>
                <a:lnTo>
                  <a:pt x="4432" y="1658"/>
                </a:lnTo>
                <a:lnTo>
                  <a:pt x="4432" y="1658"/>
                </a:lnTo>
                <a:lnTo>
                  <a:pt x="4432" y="1661"/>
                </a:lnTo>
                <a:lnTo>
                  <a:pt x="4432" y="1661"/>
                </a:lnTo>
                <a:lnTo>
                  <a:pt x="4432" y="1663"/>
                </a:lnTo>
                <a:lnTo>
                  <a:pt x="4432" y="1663"/>
                </a:lnTo>
                <a:lnTo>
                  <a:pt x="4434" y="1667"/>
                </a:lnTo>
                <a:lnTo>
                  <a:pt x="4434" y="1667"/>
                </a:lnTo>
                <a:lnTo>
                  <a:pt x="4434" y="1667"/>
                </a:lnTo>
                <a:close/>
                <a:moveTo>
                  <a:pt x="4735" y="958"/>
                </a:moveTo>
                <a:lnTo>
                  <a:pt x="4731" y="958"/>
                </a:lnTo>
                <a:lnTo>
                  <a:pt x="4731" y="958"/>
                </a:lnTo>
                <a:lnTo>
                  <a:pt x="4731" y="960"/>
                </a:lnTo>
                <a:lnTo>
                  <a:pt x="4733" y="960"/>
                </a:lnTo>
                <a:lnTo>
                  <a:pt x="4733" y="960"/>
                </a:lnTo>
                <a:lnTo>
                  <a:pt x="4735" y="958"/>
                </a:lnTo>
                <a:lnTo>
                  <a:pt x="4735" y="958"/>
                </a:lnTo>
                <a:lnTo>
                  <a:pt x="4735" y="958"/>
                </a:lnTo>
                <a:close/>
                <a:moveTo>
                  <a:pt x="4794" y="1770"/>
                </a:moveTo>
                <a:lnTo>
                  <a:pt x="4794" y="1770"/>
                </a:lnTo>
                <a:lnTo>
                  <a:pt x="4794" y="1770"/>
                </a:lnTo>
                <a:lnTo>
                  <a:pt x="4794" y="1767"/>
                </a:lnTo>
                <a:lnTo>
                  <a:pt x="4792" y="1767"/>
                </a:lnTo>
                <a:lnTo>
                  <a:pt x="4792" y="1767"/>
                </a:lnTo>
                <a:lnTo>
                  <a:pt x="4790" y="1767"/>
                </a:lnTo>
                <a:lnTo>
                  <a:pt x="4788" y="1765"/>
                </a:lnTo>
                <a:lnTo>
                  <a:pt x="4788" y="1765"/>
                </a:lnTo>
                <a:lnTo>
                  <a:pt x="4788" y="1765"/>
                </a:lnTo>
                <a:lnTo>
                  <a:pt x="4788" y="1765"/>
                </a:lnTo>
                <a:lnTo>
                  <a:pt x="4788" y="1767"/>
                </a:lnTo>
                <a:lnTo>
                  <a:pt x="4788" y="1767"/>
                </a:lnTo>
                <a:lnTo>
                  <a:pt x="4788" y="1770"/>
                </a:lnTo>
                <a:lnTo>
                  <a:pt x="4788" y="1770"/>
                </a:lnTo>
                <a:lnTo>
                  <a:pt x="4790" y="1770"/>
                </a:lnTo>
                <a:lnTo>
                  <a:pt x="4790" y="1770"/>
                </a:lnTo>
                <a:lnTo>
                  <a:pt x="4792" y="1770"/>
                </a:lnTo>
                <a:lnTo>
                  <a:pt x="4794" y="1770"/>
                </a:lnTo>
                <a:lnTo>
                  <a:pt x="4794" y="1772"/>
                </a:lnTo>
                <a:lnTo>
                  <a:pt x="4794" y="1770"/>
                </a:lnTo>
                <a:close/>
                <a:moveTo>
                  <a:pt x="4786" y="1767"/>
                </a:moveTo>
                <a:lnTo>
                  <a:pt x="4786" y="1767"/>
                </a:lnTo>
                <a:lnTo>
                  <a:pt x="4786" y="1765"/>
                </a:lnTo>
                <a:lnTo>
                  <a:pt x="4786" y="1765"/>
                </a:lnTo>
                <a:lnTo>
                  <a:pt x="4786" y="1765"/>
                </a:lnTo>
                <a:lnTo>
                  <a:pt x="4784" y="1763"/>
                </a:lnTo>
                <a:lnTo>
                  <a:pt x="4784" y="1765"/>
                </a:lnTo>
                <a:lnTo>
                  <a:pt x="4781" y="1765"/>
                </a:lnTo>
                <a:lnTo>
                  <a:pt x="4786" y="1767"/>
                </a:lnTo>
                <a:lnTo>
                  <a:pt x="4786" y="1767"/>
                </a:lnTo>
                <a:close/>
                <a:moveTo>
                  <a:pt x="4794" y="1784"/>
                </a:moveTo>
                <a:lnTo>
                  <a:pt x="4794" y="1784"/>
                </a:lnTo>
                <a:lnTo>
                  <a:pt x="4794" y="1782"/>
                </a:lnTo>
                <a:lnTo>
                  <a:pt x="4792" y="1782"/>
                </a:lnTo>
                <a:lnTo>
                  <a:pt x="4792" y="1784"/>
                </a:lnTo>
                <a:lnTo>
                  <a:pt x="4792" y="1784"/>
                </a:lnTo>
                <a:lnTo>
                  <a:pt x="4794" y="1784"/>
                </a:lnTo>
                <a:close/>
                <a:moveTo>
                  <a:pt x="4394" y="1751"/>
                </a:moveTo>
                <a:lnTo>
                  <a:pt x="4394" y="1751"/>
                </a:lnTo>
                <a:lnTo>
                  <a:pt x="4392" y="1749"/>
                </a:lnTo>
                <a:lnTo>
                  <a:pt x="4392" y="1751"/>
                </a:lnTo>
                <a:lnTo>
                  <a:pt x="4392" y="1751"/>
                </a:lnTo>
                <a:lnTo>
                  <a:pt x="4390" y="1751"/>
                </a:lnTo>
                <a:lnTo>
                  <a:pt x="4390" y="1753"/>
                </a:lnTo>
                <a:lnTo>
                  <a:pt x="4394" y="1753"/>
                </a:lnTo>
                <a:lnTo>
                  <a:pt x="4394" y="1751"/>
                </a:lnTo>
                <a:close/>
                <a:moveTo>
                  <a:pt x="4723" y="965"/>
                </a:moveTo>
                <a:lnTo>
                  <a:pt x="4721" y="965"/>
                </a:lnTo>
                <a:lnTo>
                  <a:pt x="4721" y="965"/>
                </a:lnTo>
                <a:lnTo>
                  <a:pt x="4721" y="965"/>
                </a:lnTo>
                <a:lnTo>
                  <a:pt x="4721" y="965"/>
                </a:lnTo>
                <a:lnTo>
                  <a:pt x="4721" y="965"/>
                </a:lnTo>
                <a:lnTo>
                  <a:pt x="4721" y="965"/>
                </a:lnTo>
                <a:lnTo>
                  <a:pt x="4721" y="965"/>
                </a:lnTo>
                <a:lnTo>
                  <a:pt x="4721" y="967"/>
                </a:lnTo>
                <a:lnTo>
                  <a:pt x="4721" y="967"/>
                </a:lnTo>
                <a:lnTo>
                  <a:pt x="4723" y="967"/>
                </a:lnTo>
                <a:lnTo>
                  <a:pt x="4723" y="967"/>
                </a:lnTo>
                <a:lnTo>
                  <a:pt x="4723" y="965"/>
                </a:lnTo>
                <a:lnTo>
                  <a:pt x="4723" y="965"/>
                </a:lnTo>
                <a:close/>
                <a:moveTo>
                  <a:pt x="4727" y="962"/>
                </a:moveTo>
                <a:lnTo>
                  <a:pt x="4727" y="962"/>
                </a:lnTo>
                <a:lnTo>
                  <a:pt x="4727" y="962"/>
                </a:lnTo>
                <a:lnTo>
                  <a:pt x="4727" y="962"/>
                </a:lnTo>
                <a:lnTo>
                  <a:pt x="4727" y="962"/>
                </a:lnTo>
                <a:lnTo>
                  <a:pt x="4727" y="962"/>
                </a:lnTo>
                <a:lnTo>
                  <a:pt x="4727" y="962"/>
                </a:lnTo>
                <a:lnTo>
                  <a:pt x="4727" y="962"/>
                </a:lnTo>
                <a:lnTo>
                  <a:pt x="4727" y="962"/>
                </a:lnTo>
                <a:close/>
                <a:moveTo>
                  <a:pt x="4740" y="1709"/>
                </a:moveTo>
                <a:lnTo>
                  <a:pt x="4740" y="1709"/>
                </a:lnTo>
                <a:lnTo>
                  <a:pt x="4740" y="1707"/>
                </a:lnTo>
                <a:lnTo>
                  <a:pt x="4740" y="1707"/>
                </a:lnTo>
                <a:lnTo>
                  <a:pt x="4737" y="1707"/>
                </a:lnTo>
                <a:lnTo>
                  <a:pt x="4737" y="1707"/>
                </a:lnTo>
                <a:lnTo>
                  <a:pt x="4737" y="1709"/>
                </a:lnTo>
                <a:lnTo>
                  <a:pt x="4740" y="1709"/>
                </a:lnTo>
                <a:lnTo>
                  <a:pt x="4740" y="1709"/>
                </a:lnTo>
                <a:close/>
                <a:moveTo>
                  <a:pt x="4725" y="948"/>
                </a:moveTo>
                <a:lnTo>
                  <a:pt x="4725" y="948"/>
                </a:lnTo>
                <a:lnTo>
                  <a:pt x="4723" y="950"/>
                </a:lnTo>
                <a:lnTo>
                  <a:pt x="4721" y="952"/>
                </a:lnTo>
                <a:lnTo>
                  <a:pt x="4721" y="952"/>
                </a:lnTo>
                <a:lnTo>
                  <a:pt x="4719" y="954"/>
                </a:lnTo>
                <a:lnTo>
                  <a:pt x="4719" y="954"/>
                </a:lnTo>
                <a:lnTo>
                  <a:pt x="4719" y="956"/>
                </a:lnTo>
                <a:lnTo>
                  <a:pt x="4714" y="958"/>
                </a:lnTo>
                <a:lnTo>
                  <a:pt x="4714" y="958"/>
                </a:lnTo>
                <a:lnTo>
                  <a:pt x="4714" y="960"/>
                </a:lnTo>
                <a:lnTo>
                  <a:pt x="4717" y="962"/>
                </a:lnTo>
                <a:lnTo>
                  <a:pt x="4717" y="958"/>
                </a:lnTo>
                <a:lnTo>
                  <a:pt x="4719" y="956"/>
                </a:lnTo>
                <a:lnTo>
                  <a:pt x="4721" y="954"/>
                </a:lnTo>
                <a:lnTo>
                  <a:pt x="4721" y="954"/>
                </a:lnTo>
                <a:lnTo>
                  <a:pt x="4725" y="952"/>
                </a:lnTo>
                <a:lnTo>
                  <a:pt x="4725" y="950"/>
                </a:lnTo>
                <a:lnTo>
                  <a:pt x="4727" y="950"/>
                </a:lnTo>
                <a:lnTo>
                  <a:pt x="4729" y="950"/>
                </a:lnTo>
                <a:lnTo>
                  <a:pt x="4731" y="950"/>
                </a:lnTo>
                <a:lnTo>
                  <a:pt x="4731" y="948"/>
                </a:lnTo>
                <a:lnTo>
                  <a:pt x="4727" y="948"/>
                </a:lnTo>
                <a:lnTo>
                  <a:pt x="4725" y="948"/>
                </a:lnTo>
                <a:close/>
                <a:moveTo>
                  <a:pt x="4748" y="1711"/>
                </a:moveTo>
                <a:lnTo>
                  <a:pt x="4748" y="1713"/>
                </a:lnTo>
                <a:lnTo>
                  <a:pt x="4750" y="1713"/>
                </a:lnTo>
                <a:lnTo>
                  <a:pt x="4752" y="1715"/>
                </a:lnTo>
                <a:lnTo>
                  <a:pt x="4752" y="1715"/>
                </a:lnTo>
                <a:lnTo>
                  <a:pt x="4752" y="1715"/>
                </a:lnTo>
                <a:lnTo>
                  <a:pt x="4752" y="1713"/>
                </a:lnTo>
                <a:lnTo>
                  <a:pt x="4752" y="1713"/>
                </a:lnTo>
                <a:lnTo>
                  <a:pt x="4752" y="1711"/>
                </a:lnTo>
                <a:lnTo>
                  <a:pt x="4750" y="1711"/>
                </a:lnTo>
                <a:lnTo>
                  <a:pt x="4748" y="1711"/>
                </a:lnTo>
                <a:lnTo>
                  <a:pt x="4748" y="1711"/>
                </a:lnTo>
                <a:close/>
                <a:moveTo>
                  <a:pt x="4750" y="1663"/>
                </a:moveTo>
                <a:lnTo>
                  <a:pt x="4748" y="1665"/>
                </a:lnTo>
                <a:lnTo>
                  <a:pt x="4748" y="1665"/>
                </a:lnTo>
                <a:lnTo>
                  <a:pt x="4748" y="1665"/>
                </a:lnTo>
                <a:lnTo>
                  <a:pt x="4750" y="1665"/>
                </a:lnTo>
                <a:lnTo>
                  <a:pt x="4750" y="1665"/>
                </a:lnTo>
                <a:lnTo>
                  <a:pt x="4750" y="1663"/>
                </a:lnTo>
                <a:lnTo>
                  <a:pt x="4750" y="1663"/>
                </a:lnTo>
                <a:close/>
                <a:moveTo>
                  <a:pt x="4796" y="1753"/>
                </a:moveTo>
                <a:lnTo>
                  <a:pt x="4796" y="1753"/>
                </a:lnTo>
                <a:lnTo>
                  <a:pt x="4796" y="1753"/>
                </a:lnTo>
                <a:lnTo>
                  <a:pt x="4796" y="1755"/>
                </a:lnTo>
                <a:lnTo>
                  <a:pt x="4796" y="1755"/>
                </a:lnTo>
                <a:lnTo>
                  <a:pt x="4796" y="1755"/>
                </a:lnTo>
                <a:lnTo>
                  <a:pt x="4796" y="1757"/>
                </a:lnTo>
                <a:lnTo>
                  <a:pt x="4796" y="1757"/>
                </a:lnTo>
                <a:lnTo>
                  <a:pt x="4796" y="1757"/>
                </a:lnTo>
                <a:lnTo>
                  <a:pt x="4798" y="1755"/>
                </a:lnTo>
                <a:lnTo>
                  <a:pt x="4796" y="1753"/>
                </a:lnTo>
                <a:lnTo>
                  <a:pt x="4796" y="1753"/>
                </a:lnTo>
                <a:lnTo>
                  <a:pt x="4796" y="1753"/>
                </a:lnTo>
                <a:close/>
                <a:moveTo>
                  <a:pt x="4471" y="1107"/>
                </a:moveTo>
                <a:lnTo>
                  <a:pt x="4471" y="1109"/>
                </a:lnTo>
                <a:lnTo>
                  <a:pt x="4469" y="1109"/>
                </a:lnTo>
                <a:lnTo>
                  <a:pt x="4469" y="1111"/>
                </a:lnTo>
                <a:lnTo>
                  <a:pt x="4471" y="1111"/>
                </a:lnTo>
                <a:lnTo>
                  <a:pt x="4473" y="1111"/>
                </a:lnTo>
                <a:lnTo>
                  <a:pt x="4473" y="1107"/>
                </a:lnTo>
                <a:lnTo>
                  <a:pt x="4471" y="1107"/>
                </a:lnTo>
                <a:close/>
                <a:moveTo>
                  <a:pt x="4453" y="1621"/>
                </a:moveTo>
                <a:lnTo>
                  <a:pt x="4453" y="1623"/>
                </a:lnTo>
                <a:lnTo>
                  <a:pt x="4453" y="1623"/>
                </a:lnTo>
                <a:lnTo>
                  <a:pt x="4455" y="1623"/>
                </a:lnTo>
                <a:lnTo>
                  <a:pt x="4455" y="1621"/>
                </a:lnTo>
                <a:lnTo>
                  <a:pt x="4455" y="1621"/>
                </a:lnTo>
                <a:lnTo>
                  <a:pt x="4455" y="1621"/>
                </a:lnTo>
                <a:lnTo>
                  <a:pt x="4453" y="1621"/>
                </a:lnTo>
                <a:lnTo>
                  <a:pt x="4453" y="1621"/>
                </a:lnTo>
                <a:close/>
                <a:moveTo>
                  <a:pt x="4467" y="1596"/>
                </a:moveTo>
                <a:lnTo>
                  <a:pt x="4465" y="1598"/>
                </a:lnTo>
                <a:lnTo>
                  <a:pt x="4465" y="1602"/>
                </a:lnTo>
                <a:lnTo>
                  <a:pt x="4467" y="1602"/>
                </a:lnTo>
                <a:lnTo>
                  <a:pt x="4469" y="1602"/>
                </a:lnTo>
                <a:lnTo>
                  <a:pt x="4469" y="1602"/>
                </a:lnTo>
                <a:lnTo>
                  <a:pt x="4471" y="1600"/>
                </a:lnTo>
                <a:lnTo>
                  <a:pt x="4471" y="1596"/>
                </a:lnTo>
                <a:lnTo>
                  <a:pt x="4471" y="1593"/>
                </a:lnTo>
                <a:lnTo>
                  <a:pt x="4469" y="1593"/>
                </a:lnTo>
                <a:lnTo>
                  <a:pt x="4469" y="1593"/>
                </a:lnTo>
                <a:lnTo>
                  <a:pt x="4467" y="1596"/>
                </a:lnTo>
                <a:close/>
                <a:moveTo>
                  <a:pt x="4453" y="1619"/>
                </a:moveTo>
                <a:lnTo>
                  <a:pt x="4453" y="1619"/>
                </a:lnTo>
                <a:lnTo>
                  <a:pt x="4453" y="1619"/>
                </a:lnTo>
                <a:lnTo>
                  <a:pt x="4453" y="1621"/>
                </a:lnTo>
                <a:lnTo>
                  <a:pt x="4453" y="1621"/>
                </a:lnTo>
                <a:lnTo>
                  <a:pt x="4453" y="1621"/>
                </a:lnTo>
                <a:lnTo>
                  <a:pt x="4453" y="1619"/>
                </a:lnTo>
                <a:lnTo>
                  <a:pt x="4453" y="1619"/>
                </a:lnTo>
                <a:close/>
                <a:moveTo>
                  <a:pt x="4503" y="1065"/>
                </a:moveTo>
                <a:lnTo>
                  <a:pt x="4503" y="1067"/>
                </a:lnTo>
                <a:lnTo>
                  <a:pt x="4503" y="1067"/>
                </a:lnTo>
                <a:lnTo>
                  <a:pt x="4503" y="1067"/>
                </a:lnTo>
                <a:lnTo>
                  <a:pt x="4505" y="1067"/>
                </a:lnTo>
                <a:lnTo>
                  <a:pt x="4505" y="1065"/>
                </a:lnTo>
                <a:lnTo>
                  <a:pt x="4505" y="1065"/>
                </a:lnTo>
                <a:lnTo>
                  <a:pt x="4503" y="1065"/>
                </a:lnTo>
                <a:close/>
                <a:moveTo>
                  <a:pt x="4497" y="1149"/>
                </a:moveTo>
                <a:lnTo>
                  <a:pt x="4497" y="1149"/>
                </a:lnTo>
                <a:lnTo>
                  <a:pt x="4499" y="1147"/>
                </a:lnTo>
                <a:lnTo>
                  <a:pt x="4497" y="1147"/>
                </a:lnTo>
                <a:lnTo>
                  <a:pt x="4494" y="1149"/>
                </a:lnTo>
                <a:lnTo>
                  <a:pt x="4494" y="1149"/>
                </a:lnTo>
                <a:lnTo>
                  <a:pt x="4494" y="1149"/>
                </a:lnTo>
                <a:lnTo>
                  <a:pt x="4497" y="1149"/>
                </a:lnTo>
                <a:close/>
                <a:moveTo>
                  <a:pt x="4478" y="1139"/>
                </a:moveTo>
                <a:lnTo>
                  <a:pt x="4478" y="1139"/>
                </a:lnTo>
                <a:lnTo>
                  <a:pt x="4478" y="1141"/>
                </a:lnTo>
                <a:lnTo>
                  <a:pt x="4476" y="1141"/>
                </a:lnTo>
                <a:lnTo>
                  <a:pt x="4478" y="1141"/>
                </a:lnTo>
                <a:lnTo>
                  <a:pt x="4478" y="1143"/>
                </a:lnTo>
                <a:lnTo>
                  <a:pt x="4478" y="1143"/>
                </a:lnTo>
                <a:lnTo>
                  <a:pt x="4478" y="1141"/>
                </a:lnTo>
                <a:lnTo>
                  <a:pt x="4480" y="1141"/>
                </a:lnTo>
                <a:lnTo>
                  <a:pt x="4480" y="1141"/>
                </a:lnTo>
                <a:lnTo>
                  <a:pt x="4480" y="1141"/>
                </a:lnTo>
                <a:lnTo>
                  <a:pt x="4478" y="1139"/>
                </a:lnTo>
                <a:close/>
                <a:moveTo>
                  <a:pt x="4473" y="1143"/>
                </a:moveTo>
                <a:lnTo>
                  <a:pt x="4473" y="1143"/>
                </a:lnTo>
                <a:lnTo>
                  <a:pt x="4473" y="1143"/>
                </a:lnTo>
                <a:lnTo>
                  <a:pt x="4471" y="1143"/>
                </a:lnTo>
                <a:lnTo>
                  <a:pt x="4471" y="1143"/>
                </a:lnTo>
                <a:lnTo>
                  <a:pt x="4471" y="1145"/>
                </a:lnTo>
                <a:lnTo>
                  <a:pt x="4471" y="1145"/>
                </a:lnTo>
                <a:lnTo>
                  <a:pt x="4471" y="1147"/>
                </a:lnTo>
                <a:lnTo>
                  <a:pt x="4473" y="1147"/>
                </a:lnTo>
                <a:lnTo>
                  <a:pt x="4473" y="1145"/>
                </a:lnTo>
                <a:lnTo>
                  <a:pt x="4473" y="1145"/>
                </a:lnTo>
                <a:lnTo>
                  <a:pt x="4476" y="1145"/>
                </a:lnTo>
                <a:lnTo>
                  <a:pt x="4476" y="1145"/>
                </a:lnTo>
                <a:lnTo>
                  <a:pt x="4473" y="1143"/>
                </a:lnTo>
                <a:close/>
                <a:moveTo>
                  <a:pt x="4476" y="1220"/>
                </a:moveTo>
                <a:lnTo>
                  <a:pt x="4476" y="1220"/>
                </a:lnTo>
                <a:lnTo>
                  <a:pt x="4476" y="1220"/>
                </a:lnTo>
                <a:lnTo>
                  <a:pt x="4476" y="1222"/>
                </a:lnTo>
                <a:lnTo>
                  <a:pt x="4476" y="1222"/>
                </a:lnTo>
                <a:lnTo>
                  <a:pt x="4476" y="1222"/>
                </a:lnTo>
                <a:lnTo>
                  <a:pt x="4478" y="1222"/>
                </a:lnTo>
                <a:lnTo>
                  <a:pt x="4476" y="1222"/>
                </a:lnTo>
                <a:lnTo>
                  <a:pt x="4476" y="1220"/>
                </a:lnTo>
                <a:close/>
                <a:moveTo>
                  <a:pt x="4723" y="967"/>
                </a:moveTo>
                <a:lnTo>
                  <a:pt x="4725" y="967"/>
                </a:lnTo>
                <a:lnTo>
                  <a:pt x="4725" y="965"/>
                </a:lnTo>
                <a:lnTo>
                  <a:pt x="4725" y="965"/>
                </a:lnTo>
                <a:lnTo>
                  <a:pt x="4723" y="965"/>
                </a:lnTo>
                <a:lnTo>
                  <a:pt x="4723" y="967"/>
                </a:lnTo>
                <a:lnTo>
                  <a:pt x="4723" y="967"/>
                </a:lnTo>
                <a:lnTo>
                  <a:pt x="4723" y="967"/>
                </a:lnTo>
                <a:lnTo>
                  <a:pt x="4723" y="967"/>
                </a:lnTo>
                <a:close/>
                <a:moveTo>
                  <a:pt x="4578" y="1654"/>
                </a:moveTo>
                <a:lnTo>
                  <a:pt x="4576" y="1654"/>
                </a:lnTo>
                <a:lnTo>
                  <a:pt x="4570" y="1654"/>
                </a:lnTo>
                <a:lnTo>
                  <a:pt x="4570" y="1654"/>
                </a:lnTo>
                <a:lnTo>
                  <a:pt x="4570" y="1654"/>
                </a:lnTo>
                <a:lnTo>
                  <a:pt x="4576" y="1656"/>
                </a:lnTo>
                <a:lnTo>
                  <a:pt x="4578" y="1656"/>
                </a:lnTo>
                <a:lnTo>
                  <a:pt x="4580" y="1658"/>
                </a:lnTo>
                <a:lnTo>
                  <a:pt x="4580" y="1658"/>
                </a:lnTo>
                <a:lnTo>
                  <a:pt x="4582" y="1658"/>
                </a:lnTo>
                <a:lnTo>
                  <a:pt x="4585" y="1658"/>
                </a:lnTo>
                <a:lnTo>
                  <a:pt x="4587" y="1658"/>
                </a:lnTo>
                <a:lnTo>
                  <a:pt x="4589" y="1658"/>
                </a:lnTo>
                <a:lnTo>
                  <a:pt x="4591" y="1656"/>
                </a:lnTo>
                <a:lnTo>
                  <a:pt x="4591" y="1656"/>
                </a:lnTo>
                <a:lnTo>
                  <a:pt x="4589" y="1656"/>
                </a:lnTo>
                <a:lnTo>
                  <a:pt x="4585" y="1656"/>
                </a:lnTo>
                <a:lnTo>
                  <a:pt x="4580" y="1654"/>
                </a:lnTo>
                <a:lnTo>
                  <a:pt x="4578" y="1654"/>
                </a:lnTo>
                <a:close/>
                <a:moveTo>
                  <a:pt x="4580" y="1646"/>
                </a:moveTo>
                <a:lnTo>
                  <a:pt x="4578" y="1644"/>
                </a:lnTo>
                <a:lnTo>
                  <a:pt x="4576" y="1642"/>
                </a:lnTo>
                <a:lnTo>
                  <a:pt x="4576" y="1642"/>
                </a:lnTo>
                <a:lnTo>
                  <a:pt x="4574" y="1642"/>
                </a:lnTo>
                <a:lnTo>
                  <a:pt x="4574" y="1642"/>
                </a:lnTo>
                <a:lnTo>
                  <a:pt x="4572" y="1642"/>
                </a:lnTo>
                <a:lnTo>
                  <a:pt x="4570" y="1640"/>
                </a:lnTo>
                <a:lnTo>
                  <a:pt x="4570" y="1642"/>
                </a:lnTo>
                <a:lnTo>
                  <a:pt x="4570" y="1642"/>
                </a:lnTo>
                <a:lnTo>
                  <a:pt x="4570" y="1642"/>
                </a:lnTo>
                <a:lnTo>
                  <a:pt x="4570" y="1642"/>
                </a:lnTo>
                <a:lnTo>
                  <a:pt x="4572" y="1642"/>
                </a:lnTo>
                <a:lnTo>
                  <a:pt x="4572" y="1644"/>
                </a:lnTo>
                <a:lnTo>
                  <a:pt x="4574" y="1644"/>
                </a:lnTo>
                <a:lnTo>
                  <a:pt x="4576" y="1646"/>
                </a:lnTo>
                <a:lnTo>
                  <a:pt x="4576" y="1648"/>
                </a:lnTo>
                <a:lnTo>
                  <a:pt x="4576" y="1648"/>
                </a:lnTo>
                <a:lnTo>
                  <a:pt x="4578" y="1648"/>
                </a:lnTo>
                <a:lnTo>
                  <a:pt x="4580" y="1648"/>
                </a:lnTo>
                <a:lnTo>
                  <a:pt x="4580" y="1648"/>
                </a:lnTo>
                <a:lnTo>
                  <a:pt x="4582" y="1648"/>
                </a:lnTo>
                <a:lnTo>
                  <a:pt x="4582" y="1646"/>
                </a:lnTo>
                <a:lnTo>
                  <a:pt x="4582" y="1646"/>
                </a:lnTo>
                <a:lnTo>
                  <a:pt x="4580" y="1646"/>
                </a:lnTo>
                <a:close/>
                <a:moveTo>
                  <a:pt x="4629" y="1111"/>
                </a:moveTo>
                <a:lnTo>
                  <a:pt x="4629" y="1111"/>
                </a:lnTo>
                <a:lnTo>
                  <a:pt x="4626" y="1111"/>
                </a:lnTo>
                <a:lnTo>
                  <a:pt x="4626" y="1111"/>
                </a:lnTo>
                <a:lnTo>
                  <a:pt x="4626" y="1113"/>
                </a:lnTo>
                <a:lnTo>
                  <a:pt x="4629" y="1113"/>
                </a:lnTo>
                <a:lnTo>
                  <a:pt x="4629" y="1111"/>
                </a:lnTo>
                <a:close/>
                <a:moveTo>
                  <a:pt x="4610" y="1495"/>
                </a:moveTo>
                <a:lnTo>
                  <a:pt x="4610" y="1493"/>
                </a:lnTo>
                <a:lnTo>
                  <a:pt x="4610" y="1493"/>
                </a:lnTo>
                <a:lnTo>
                  <a:pt x="4610" y="1493"/>
                </a:lnTo>
                <a:lnTo>
                  <a:pt x="4610" y="1493"/>
                </a:lnTo>
                <a:lnTo>
                  <a:pt x="4608" y="1495"/>
                </a:lnTo>
                <a:lnTo>
                  <a:pt x="4608" y="1495"/>
                </a:lnTo>
                <a:lnTo>
                  <a:pt x="4608" y="1495"/>
                </a:lnTo>
                <a:lnTo>
                  <a:pt x="4610" y="1495"/>
                </a:lnTo>
                <a:lnTo>
                  <a:pt x="4610" y="1495"/>
                </a:lnTo>
                <a:close/>
                <a:moveTo>
                  <a:pt x="4553" y="1661"/>
                </a:moveTo>
                <a:lnTo>
                  <a:pt x="4553" y="1661"/>
                </a:lnTo>
                <a:lnTo>
                  <a:pt x="4553" y="1663"/>
                </a:lnTo>
                <a:lnTo>
                  <a:pt x="4555" y="1663"/>
                </a:lnTo>
                <a:lnTo>
                  <a:pt x="4555" y="1661"/>
                </a:lnTo>
                <a:lnTo>
                  <a:pt x="4555" y="1661"/>
                </a:lnTo>
                <a:lnTo>
                  <a:pt x="4555" y="1661"/>
                </a:lnTo>
                <a:lnTo>
                  <a:pt x="4553" y="1661"/>
                </a:lnTo>
                <a:close/>
                <a:moveTo>
                  <a:pt x="4528" y="1122"/>
                </a:moveTo>
                <a:lnTo>
                  <a:pt x="4528" y="1122"/>
                </a:lnTo>
                <a:lnTo>
                  <a:pt x="4528" y="1122"/>
                </a:lnTo>
                <a:lnTo>
                  <a:pt x="4528" y="1122"/>
                </a:lnTo>
                <a:lnTo>
                  <a:pt x="4528" y="1122"/>
                </a:lnTo>
                <a:lnTo>
                  <a:pt x="4526" y="1122"/>
                </a:lnTo>
                <a:lnTo>
                  <a:pt x="4528" y="1122"/>
                </a:lnTo>
                <a:lnTo>
                  <a:pt x="4528" y="1122"/>
                </a:lnTo>
                <a:close/>
                <a:moveTo>
                  <a:pt x="4553" y="1118"/>
                </a:moveTo>
                <a:lnTo>
                  <a:pt x="4553" y="1115"/>
                </a:lnTo>
                <a:lnTo>
                  <a:pt x="4553" y="1115"/>
                </a:lnTo>
                <a:lnTo>
                  <a:pt x="4553" y="1115"/>
                </a:lnTo>
                <a:lnTo>
                  <a:pt x="4555" y="1115"/>
                </a:lnTo>
                <a:lnTo>
                  <a:pt x="4553" y="1115"/>
                </a:lnTo>
                <a:lnTo>
                  <a:pt x="4551" y="1115"/>
                </a:lnTo>
                <a:lnTo>
                  <a:pt x="4551" y="1115"/>
                </a:lnTo>
                <a:lnTo>
                  <a:pt x="4553" y="1115"/>
                </a:lnTo>
                <a:lnTo>
                  <a:pt x="4553" y="1118"/>
                </a:lnTo>
                <a:close/>
                <a:moveTo>
                  <a:pt x="4564" y="1115"/>
                </a:moveTo>
                <a:lnTo>
                  <a:pt x="4561" y="1115"/>
                </a:lnTo>
                <a:lnTo>
                  <a:pt x="4561" y="1115"/>
                </a:lnTo>
                <a:lnTo>
                  <a:pt x="4559" y="1118"/>
                </a:lnTo>
                <a:lnTo>
                  <a:pt x="4559" y="1120"/>
                </a:lnTo>
                <a:lnTo>
                  <a:pt x="4559" y="1120"/>
                </a:lnTo>
                <a:lnTo>
                  <a:pt x="4559" y="1120"/>
                </a:lnTo>
                <a:lnTo>
                  <a:pt x="4561" y="1120"/>
                </a:lnTo>
                <a:lnTo>
                  <a:pt x="4561" y="1120"/>
                </a:lnTo>
                <a:lnTo>
                  <a:pt x="4561" y="1118"/>
                </a:lnTo>
                <a:lnTo>
                  <a:pt x="4564" y="1115"/>
                </a:lnTo>
                <a:lnTo>
                  <a:pt x="4564" y="1115"/>
                </a:lnTo>
                <a:close/>
                <a:moveTo>
                  <a:pt x="4561" y="1644"/>
                </a:moveTo>
                <a:lnTo>
                  <a:pt x="4561" y="1646"/>
                </a:lnTo>
                <a:lnTo>
                  <a:pt x="4561" y="1646"/>
                </a:lnTo>
                <a:lnTo>
                  <a:pt x="4561" y="1648"/>
                </a:lnTo>
                <a:lnTo>
                  <a:pt x="4561" y="1648"/>
                </a:lnTo>
                <a:lnTo>
                  <a:pt x="4564" y="1648"/>
                </a:lnTo>
                <a:lnTo>
                  <a:pt x="4564" y="1646"/>
                </a:lnTo>
                <a:lnTo>
                  <a:pt x="4564" y="1646"/>
                </a:lnTo>
                <a:lnTo>
                  <a:pt x="4564" y="1646"/>
                </a:lnTo>
                <a:lnTo>
                  <a:pt x="4561" y="1644"/>
                </a:lnTo>
                <a:close/>
                <a:moveTo>
                  <a:pt x="4633" y="1139"/>
                </a:moveTo>
                <a:lnTo>
                  <a:pt x="4635" y="1139"/>
                </a:lnTo>
                <a:lnTo>
                  <a:pt x="4633" y="1139"/>
                </a:lnTo>
                <a:lnTo>
                  <a:pt x="4633" y="1139"/>
                </a:lnTo>
                <a:lnTo>
                  <a:pt x="4633" y="1139"/>
                </a:lnTo>
                <a:lnTo>
                  <a:pt x="4633" y="1139"/>
                </a:lnTo>
                <a:lnTo>
                  <a:pt x="4633" y="1139"/>
                </a:lnTo>
                <a:lnTo>
                  <a:pt x="4633" y="1139"/>
                </a:lnTo>
                <a:close/>
                <a:moveTo>
                  <a:pt x="4557" y="1522"/>
                </a:moveTo>
                <a:lnTo>
                  <a:pt x="4557" y="1522"/>
                </a:lnTo>
                <a:lnTo>
                  <a:pt x="4557" y="1522"/>
                </a:lnTo>
                <a:lnTo>
                  <a:pt x="4557" y="1524"/>
                </a:lnTo>
                <a:lnTo>
                  <a:pt x="4557" y="1524"/>
                </a:lnTo>
                <a:lnTo>
                  <a:pt x="4557" y="1524"/>
                </a:lnTo>
                <a:lnTo>
                  <a:pt x="4557" y="1524"/>
                </a:lnTo>
                <a:lnTo>
                  <a:pt x="4557" y="1524"/>
                </a:lnTo>
                <a:lnTo>
                  <a:pt x="4559" y="1520"/>
                </a:lnTo>
                <a:lnTo>
                  <a:pt x="4559" y="1520"/>
                </a:lnTo>
                <a:lnTo>
                  <a:pt x="4557" y="1522"/>
                </a:lnTo>
                <a:lnTo>
                  <a:pt x="4557" y="1522"/>
                </a:lnTo>
                <a:close/>
                <a:moveTo>
                  <a:pt x="4668" y="1239"/>
                </a:moveTo>
                <a:lnTo>
                  <a:pt x="4666" y="1239"/>
                </a:lnTo>
                <a:lnTo>
                  <a:pt x="4666" y="1239"/>
                </a:lnTo>
                <a:lnTo>
                  <a:pt x="4666" y="1239"/>
                </a:lnTo>
                <a:lnTo>
                  <a:pt x="4668" y="1239"/>
                </a:lnTo>
                <a:lnTo>
                  <a:pt x="4668" y="1239"/>
                </a:lnTo>
                <a:lnTo>
                  <a:pt x="4668" y="1239"/>
                </a:lnTo>
                <a:close/>
                <a:moveTo>
                  <a:pt x="4721" y="1367"/>
                </a:moveTo>
                <a:lnTo>
                  <a:pt x="4721" y="1367"/>
                </a:lnTo>
                <a:lnTo>
                  <a:pt x="4719" y="1369"/>
                </a:lnTo>
                <a:lnTo>
                  <a:pt x="4719" y="1369"/>
                </a:lnTo>
                <a:lnTo>
                  <a:pt x="4721" y="1367"/>
                </a:lnTo>
                <a:lnTo>
                  <a:pt x="4721" y="1367"/>
                </a:lnTo>
                <a:close/>
                <a:moveTo>
                  <a:pt x="4717" y="1413"/>
                </a:moveTo>
                <a:lnTo>
                  <a:pt x="4717" y="1415"/>
                </a:lnTo>
                <a:lnTo>
                  <a:pt x="4717" y="1415"/>
                </a:lnTo>
                <a:lnTo>
                  <a:pt x="4719" y="1415"/>
                </a:lnTo>
                <a:lnTo>
                  <a:pt x="4719" y="1413"/>
                </a:lnTo>
                <a:lnTo>
                  <a:pt x="4717" y="1413"/>
                </a:lnTo>
                <a:lnTo>
                  <a:pt x="4717" y="1413"/>
                </a:lnTo>
                <a:close/>
                <a:moveTo>
                  <a:pt x="4723" y="1696"/>
                </a:moveTo>
                <a:lnTo>
                  <a:pt x="4721" y="1698"/>
                </a:lnTo>
                <a:lnTo>
                  <a:pt x="4721" y="1698"/>
                </a:lnTo>
                <a:lnTo>
                  <a:pt x="4721" y="1698"/>
                </a:lnTo>
                <a:lnTo>
                  <a:pt x="4723" y="1700"/>
                </a:lnTo>
                <a:lnTo>
                  <a:pt x="4723" y="1698"/>
                </a:lnTo>
                <a:lnTo>
                  <a:pt x="4723" y="1698"/>
                </a:lnTo>
                <a:lnTo>
                  <a:pt x="4723" y="1696"/>
                </a:lnTo>
                <a:lnTo>
                  <a:pt x="4723" y="1696"/>
                </a:lnTo>
                <a:lnTo>
                  <a:pt x="4723" y="1696"/>
                </a:lnTo>
                <a:close/>
                <a:moveTo>
                  <a:pt x="4719" y="1413"/>
                </a:moveTo>
                <a:lnTo>
                  <a:pt x="4719" y="1413"/>
                </a:lnTo>
                <a:lnTo>
                  <a:pt x="4719" y="1413"/>
                </a:lnTo>
                <a:lnTo>
                  <a:pt x="4719" y="1413"/>
                </a:lnTo>
                <a:lnTo>
                  <a:pt x="4721" y="1411"/>
                </a:lnTo>
                <a:lnTo>
                  <a:pt x="4721" y="1411"/>
                </a:lnTo>
                <a:lnTo>
                  <a:pt x="4721" y="1411"/>
                </a:lnTo>
                <a:lnTo>
                  <a:pt x="4721" y="1411"/>
                </a:lnTo>
                <a:lnTo>
                  <a:pt x="4719" y="1411"/>
                </a:lnTo>
                <a:lnTo>
                  <a:pt x="4719" y="1413"/>
                </a:lnTo>
                <a:close/>
                <a:moveTo>
                  <a:pt x="4712" y="1428"/>
                </a:moveTo>
                <a:lnTo>
                  <a:pt x="4712" y="1426"/>
                </a:lnTo>
                <a:lnTo>
                  <a:pt x="4712" y="1426"/>
                </a:lnTo>
                <a:lnTo>
                  <a:pt x="4712" y="1426"/>
                </a:lnTo>
                <a:lnTo>
                  <a:pt x="4710" y="1426"/>
                </a:lnTo>
                <a:lnTo>
                  <a:pt x="4710" y="1428"/>
                </a:lnTo>
                <a:lnTo>
                  <a:pt x="4710" y="1428"/>
                </a:lnTo>
                <a:lnTo>
                  <a:pt x="4712" y="1428"/>
                </a:lnTo>
                <a:close/>
                <a:moveTo>
                  <a:pt x="4704" y="1440"/>
                </a:moveTo>
                <a:lnTo>
                  <a:pt x="4704" y="1440"/>
                </a:lnTo>
                <a:lnTo>
                  <a:pt x="4706" y="1438"/>
                </a:lnTo>
                <a:lnTo>
                  <a:pt x="4708" y="1434"/>
                </a:lnTo>
                <a:lnTo>
                  <a:pt x="4706" y="1434"/>
                </a:lnTo>
                <a:lnTo>
                  <a:pt x="4706" y="1434"/>
                </a:lnTo>
                <a:lnTo>
                  <a:pt x="4706" y="1434"/>
                </a:lnTo>
                <a:lnTo>
                  <a:pt x="4706" y="1436"/>
                </a:lnTo>
                <a:lnTo>
                  <a:pt x="4704" y="1436"/>
                </a:lnTo>
                <a:lnTo>
                  <a:pt x="4704" y="1438"/>
                </a:lnTo>
                <a:lnTo>
                  <a:pt x="4704" y="1438"/>
                </a:lnTo>
                <a:lnTo>
                  <a:pt x="4704" y="1440"/>
                </a:lnTo>
                <a:close/>
                <a:moveTo>
                  <a:pt x="4717" y="1394"/>
                </a:moveTo>
                <a:lnTo>
                  <a:pt x="4719" y="1394"/>
                </a:lnTo>
                <a:lnTo>
                  <a:pt x="4719" y="1394"/>
                </a:lnTo>
                <a:lnTo>
                  <a:pt x="4719" y="1394"/>
                </a:lnTo>
                <a:lnTo>
                  <a:pt x="4719" y="1394"/>
                </a:lnTo>
                <a:lnTo>
                  <a:pt x="4719" y="1394"/>
                </a:lnTo>
                <a:lnTo>
                  <a:pt x="4717" y="1394"/>
                </a:lnTo>
                <a:lnTo>
                  <a:pt x="4717" y="1394"/>
                </a:lnTo>
                <a:close/>
                <a:moveTo>
                  <a:pt x="4719" y="1359"/>
                </a:moveTo>
                <a:lnTo>
                  <a:pt x="4719" y="1359"/>
                </a:lnTo>
                <a:lnTo>
                  <a:pt x="4719" y="1359"/>
                </a:lnTo>
                <a:lnTo>
                  <a:pt x="4719" y="1359"/>
                </a:lnTo>
                <a:lnTo>
                  <a:pt x="4719" y="1359"/>
                </a:lnTo>
                <a:lnTo>
                  <a:pt x="4719" y="1359"/>
                </a:lnTo>
                <a:lnTo>
                  <a:pt x="4719" y="1359"/>
                </a:lnTo>
                <a:close/>
                <a:moveTo>
                  <a:pt x="4392" y="1648"/>
                </a:moveTo>
                <a:lnTo>
                  <a:pt x="4392" y="1648"/>
                </a:lnTo>
                <a:lnTo>
                  <a:pt x="4390" y="1648"/>
                </a:lnTo>
                <a:lnTo>
                  <a:pt x="4388" y="1648"/>
                </a:lnTo>
                <a:lnTo>
                  <a:pt x="4388" y="1650"/>
                </a:lnTo>
                <a:lnTo>
                  <a:pt x="4388" y="1652"/>
                </a:lnTo>
                <a:lnTo>
                  <a:pt x="4388" y="1654"/>
                </a:lnTo>
                <a:lnTo>
                  <a:pt x="4388" y="1654"/>
                </a:lnTo>
                <a:lnTo>
                  <a:pt x="4390" y="1652"/>
                </a:lnTo>
                <a:lnTo>
                  <a:pt x="4392" y="1650"/>
                </a:lnTo>
                <a:lnTo>
                  <a:pt x="4392" y="1650"/>
                </a:lnTo>
                <a:lnTo>
                  <a:pt x="4392" y="1652"/>
                </a:lnTo>
                <a:lnTo>
                  <a:pt x="4392" y="1654"/>
                </a:lnTo>
                <a:lnTo>
                  <a:pt x="4392" y="1654"/>
                </a:lnTo>
                <a:lnTo>
                  <a:pt x="4392" y="1654"/>
                </a:lnTo>
                <a:lnTo>
                  <a:pt x="4394" y="1654"/>
                </a:lnTo>
                <a:lnTo>
                  <a:pt x="4394" y="1654"/>
                </a:lnTo>
                <a:lnTo>
                  <a:pt x="4394" y="1652"/>
                </a:lnTo>
                <a:lnTo>
                  <a:pt x="4394" y="1652"/>
                </a:lnTo>
                <a:lnTo>
                  <a:pt x="4396" y="1652"/>
                </a:lnTo>
                <a:lnTo>
                  <a:pt x="4396" y="1652"/>
                </a:lnTo>
                <a:lnTo>
                  <a:pt x="4398" y="1652"/>
                </a:lnTo>
                <a:lnTo>
                  <a:pt x="4398" y="1650"/>
                </a:lnTo>
                <a:lnTo>
                  <a:pt x="4398" y="1650"/>
                </a:lnTo>
                <a:lnTo>
                  <a:pt x="4396" y="1650"/>
                </a:lnTo>
                <a:lnTo>
                  <a:pt x="4396" y="1648"/>
                </a:lnTo>
                <a:lnTo>
                  <a:pt x="4394" y="1650"/>
                </a:lnTo>
                <a:lnTo>
                  <a:pt x="4394" y="1650"/>
                </a:lnTo>
                <a:lnTo>
                  <a:pt x="4392" y="1650"/>
                </a:lnTo>
                <a:lnTo>
                  <a:pt x="4394" y="1648"/>
                </a:lnTo>
                <a:lnTo>
                  <a:pt x="4392" y="1648"/>
                </a:lnTo>
                <a:close/>
                <a:moveTo>
                  <a:pt x="4788" y="1956"/>
                </a:moveTo>
                <a:lnTo>
                  <a:pt x="4788" y="1956"/>
                </a:lnTo>
                <a:lnTo>
                  <a:pt x="4788" y="1956"/>
                </a:lnTo>
                <a:lnTo>
                  <a:pt x="4788" y="1956"/>
                </a:lnTo>
                <a:lnTo>
                  <a:pt x="4788" y="1956"/>
                </a:lnTo>
                <a:lnTo>
                  <a:pt x="4788" y="1956"/>
                </a:lnTo>
                <a:lnTo>
                  <a:pt x="4788" y="1956"/>
                </a:lnTo>
                <a:lnTo>
                  <a:pt x="4788" y="1956"/>
                </a:lnTo>
                <a:close/>
                <a:moveTo>
                  <a:pt x="4779" y="1954"/>
                </a:moveTo>
                <a:lnTo>
                  <a:pt x="4779" y="1956"/>
                </a:lnTo>
                <a:lnTo>
                  <a:pt x="4779" y="1954"/>
                </a:lnTo>
                <a:lnTo>
                  <a:pt x="4779" y="1954"/>
                </a:lnTo>
                <a:lnTo>
                  <a:pt x="4779" y="1952"/>
                </a:lnTo>
                <a:lnTo>
                  <a:pt x="4779" y="1954"/>
                </a:lnTo>
                <a:lnTo>
                  <a:pt x="4779" y="1954"/>
                </a:lnTo>
                <a:close/>
                <a:moveTo>
                  <a:pt x="4683" y="1753"/>
                </a:moveTo>
                <a:lnTo>
                  <a:pt x="4683" y="1753"/>
                </a:lnTo>
                <a:lnTo>
                  <a:pt x="4685" y="1753"/>
                </a:lnTo>
                <a:lnTo>
                  <a:pt x="4685" y="1755"/>
                </a:lnTo>
                <a:lnTo>
                  <a:pt x="4687" y="1757"/>
                </a:lnTo>
                <a:lnTo>
                  <a:pt x="4687" y="1755"/>
                </a:lnTo>
                <a:lnTo>
                  <a:pt x="4685" y="1753"/>
                </a:lnTo>
                <a:lnTo>
                  <a:pt x="4683" y="1753"/>
                </a:lnTo>
                <a:lnTo>
                  <a:pt x="4683" y="1753"/>
                </a:lnTo>
                <a:close/>
                <a:moveTo>
                  <a:pt x="2364" y="1145"/>
                </a:moveTo>
                <a:lnTo>
                  <a:pt x="2366" y="1145"/>
                </a:lnTo>
                <a:lnTo>
                  <a:pt x="2366" y="1143"/>
                </a:lnTo>
                <a:lnTo>
                  <a:pt x="2366" y="1143"/>
                </a:lnTo>
                <a:lnTo>
                  <a:pt x="2361" y="1143"/>
                </a:lnTo>
                <a:lnTo>
                  <a:pt x="2361" y="1143"/>
                </a:lnTo>
                <a:lnTo>
                  <a:pt x="2359" y="1143"/>
                </a:lnTo>
                <a:lnTo>
                  <a:pt x="2357" y="1143"/>
                </a:lnTo>
                <a:lnTo>
                  <a:pt x="2357" y="1143"/>
                </a:lnTo>
                <a:lnTo>
                  <a:pt x="2359" y="1145"/>
                </a:lnTo>
                <a:lnTo>
                  <a:pt x="2361" y="1145"/>
                </a:lnTo>
                <a:lnTo>
                  <a:pt x="2364" y="1145"/>
                </a:lnTo>
                <a:close/>
                <a:moveTo>
                  <a:pt x="4765" y="1923"/>
                </a:moveTo>
                <a:lnTo>
                  <a:pt x="4765" y="1923"/>
                </a:lnTo>
                <a:lnTo>
                  <a:pt x="4765" y="1925"/>
                </a:lnTo>
                <a:lnTo>
                  <a:pt x="4765" y="1925"/>
                </a:lnTo>
                <a:lnTo>
                  <a:pt x="4765" y="1925"/>
                </a:lnTo>
                <a:lnTo>
                  <a:pt x="4765" y="1925"/>
                </a:lnTo>
                <a:lnTo>
                  <a:pt x="4767" y="1923"/>
                </a:lnTo>
                <a:lnTo>
                  <a:pt x="4765" y="1923"/>
                </a:lnTo>
                <a:close/>
                <a:moveTo>
                  <a:pt x="4767" y="1927"/>
                </a:moveTo>
                <a:lnTo>
                  <a:pt x="4767" y="1927"/>
                </a:lnTo>
                <a:lnTo>
                  <a:pt x="4767" y="1927"/>
                </a:lnTo>
                <a:lnTo>
                  <a:pt x="4767" y="1925"/>
                </a:lnTo>
                <a:lnTo>
                  <a:pt x="4767" y="1925"/>
                </a:lnTo>
                <a:lnTo>
                  <a:pt x="4765" y="1927"/>
                </a:lnTo>
                <a:lnTo>
                  <a:pt x="4767" y="1927"/>
                </a:lnTo>
                <a:lnTo>
                  <a:pt x="4767" y="1927"/>
                </a:lnTo>
                <a:close/>
                <a:moveTo>
                  <a:pt x="4591" y="1858"/>
                </a:moveTo>
                <a:lnTo>
                  <a:pt x="4591" y="1858"/>
                </a:lnTo>
                <a:lnTo>
                  <a:pt x="4591" y="1858"/>
                </a:lnTo>
                <a:lnTo>
                  <a:pt x="4591" y="1856"/>
                </a:lnTo>
                <a:lnTo>
                  <a:pt x="4591" y="1856"/>
                </a:lnTo>
                <a:lnTo>
                  <a:pt x="4591" y="1858"/>
                </a:lnTo>
                <a:close/>
                <a:moveTo>
                  <a:pt x="4823" y="1763"/>
                </a:moveTo>
                <a:lnTo>
                  <a:pt x="4823" y="1761"/>
                </a:lnTo>
                <a:lnTo>
                  <a:pt x="4823" y="1761"/>
                </a:lnTo>
                <a:lnTo>
                  <a:pt x="4823" y="1761"/>
                </a:lnTo>
                <a:lnTo>
                  <a:pt x="4821" y="1761"/>
                </a:lnTo>
                <a:lnTo>
                  <a:pt x="4821" y="1761"/>
                </a:lnTo>
                <a:lnTo>
                  <a:pt x="4819" y="1761"/>
                </a:lnTo>
                <a:lnTo>
                  <a:pt x="4819" y="1759"/>
                </a:lnTo>
                <a:lnTo>
                  <a:pt x="4817" y="1761"/>
                </a:lnTo>
                <a:lnTo>
                  <a:pt x="4817" y="1761"/>
                </a:lnTo>
                <a:lnTo>
                  <a:pt x="4819" y="1761"/>
                </a:lnTo>
                <a:lnTo>
                  <a:pt x="4819" y="1763"/>
                </a:lnTo>
                <a:lnTo>
                  <a:pt x="4819" y="1763"/>
                </a:lnTo>
                <a:lnTo>
                  <a:pt x="4821" y="1763"/>
                </a:lnTo>
                <a:lnTo>
                  <a:pt x="4821" y="1763"/>
                </a:lnTo>
                <a:lnTo>
                  <a:pt x="4823" y="1763"/>
                </a:lnTo>
                <a:lnTo>
                  <a:pt x="4823" y="1763"/>
                </a:lnTo>
                <a:lnTo>
                  <a:pt x="4823" y="1763"/>
                </a:lnTo>
                <a:lnTo>
                  <a:pt x="4823" y="1763"/>
                </a:lnTo>
                <a:lnTo>
                  <a:pt x="4823" y="1763"/>
                </a:lnTo>
                <a:close/>
                <a:moveTo>
                  <a:pt x="4798" y="1774"/>
                </a:moveTo>
                <a:lnTo>
                  <a:pt x="4798" y="1774"/>
                </a:lnTo>
                <a:lnTo>
                  <a:pt x="4796" y="1776"/>
                </a:lnTo>
                <a:lnTo>
                  <a:pt x="4796" y="1776"/>
                </a:lnTo>
                <a:lnTo>
                  <a:pt x="4796" y="1776"/>
                </a:lnTo>
                <a:lnTo>
                  <a:pt x="4796" y="1774"/>
                </a:lnTo>
                <a:lnTo>
                  <a:pt x="4794" y="1772"/>
                </a:lnTo>
                <a:lnTo>
                  <a:pt x="4792" y="1772"/>
                </a:lnTo>
                <a:lnTo>
                  <a:pt x="4792" y="1772"/>
                </a:lnTo>
                <a:lnTo>
                  <a:pt x="4792" y="1772"/>
                </a:lnTo>
                <a:lnTo>
                  <a:pt x="4794" y="1774"/>
                </a:lnTo>
                <a:lnTo>
                  <a:pt x="4794" y="1774"/>
                </a:lnTo>
                <a:lnTo>
                  <a:pt x="4794" y="1776"/>
                </a:lnTo>
                <a:lnTo>
                  <a:pt x="4794" y="1776"/>
                </a:lnTo>
                <a:lnTo>
                  <a:pt x="4798" y="1778"/>
                </a:lnTo>
                <a:lnTo>
                  <a:pt x="4798" y="1778"/>
                </a:lnTo>
                <a:lnTo>
                  <a:pt x="4800" y="1774"/>
                </a:lnTo>
                <a:lnTo>
                  <a:pt x="4798" y="1774"/>
                </a:lnTo>
                <a:close/>
                <a:moveTo>
                  <a:pt x="4790" y="1780"/>
                </a:moveTo>
                <a:lnTo>
                  <a:pt x="4790" y="1780"/>
                </a:lnTo>
                <a:lnTo>
                  <a:pt x="4794" y="1778"/>
                </a:lnTo>
                <a:lnTo>
                  <a:pt x="4790" y="1778"/>
                </a:lnTo>
                <a:lnTo>
                  <a:pt x="4788" y="1778"/>
                </a:lnTo>
                <a:lnTo>
                  <a:pt x="4786" y="1778"/>
                </a:lnTo>
                <a:lnTo>
                  <a:pt x="4786" y="1778"/>
                </a:lnTo>
                <a:lnTo>
                  <a:pt x="4784" y="1778"/>
                </a:lnTo>
                <a:lnTo>
                  <a:pt x="4781" y="1776"/>
                </a:lnTo>
                <a:lnTo>
                  <a:pt x="4779" y="1776"/>
                </a:lnTo>
                <a:lnTo>
                  <a:pt x="4779" y="1776"/>
                </a:lnTo>
                <a:lnTo>
                  <a:pt x="4779" y="1776"/>
                </a:lnTo>
                <a:lnTo>
                  <a:pt x="4777" y="1774"/>
                </a:lnTo>
                <a:lnTo>
                  <a:pt x="4777" y="1774"/>
                </a:lnTo>
                <a:lnTo>
                  <a:pt x="4777" y="1772"/>
                </a:lnTo>
                <a:lnTo>
                  <a:pt x="4779" y="1772"/>
                </a:lnTo>
                <a:lnTo>
                  <a:pt x="4779" y="1772"/>
                </a:lnTo>
                <a:lnTo>
                  <a:pt x="4781" y="1772"/>
                </a:lnTo>
                <a:lnTo>
                  <a:pt x="4781" y="1770"/>
                </a:lnTo>
                <a:lnTo>
                  <a:pt x="4779" y="1770"/>
                </a:lnTo>
                <a:lnTo>
                  <a:pt x="4779" y="1770"/>
                </a:lnTo>
                <a:lnTo>
                  <a:pt x="4777" y="1770"/>
                </a:lnTo>
                <a:lnTo>
                  <a:pt x="4773" y="1770"/>
                </a:lnTo>
                <a:lnTo>
                  <a:pt x="4773" y="1770"/>
                </a:lnTo>
                <a:lnTo>
                  <a:pt x="4771" y="1767"/>
                </a:lnTo>
                <a:lnTo>
                  <a:pt x="4769" y="1767"/>
                </a:lnTo>
                <a:lnTo>
                  <a:pt x="4769" y="1765"/>
                </a:lnTo>
                <a:lnTo>
                  <a:pt x="4771" y="1763"/>
                </a:lnTo>
                <a:lnTo>
                  <a:pt x="4769" y="1761"/>
                </a:lnTo>
                <a:lnTo>
                  <a:pt x="4769" y="1761"/>
                </a:lnTo>
                <a:lnTo>
                  <a:pt x="4769" y="1761"/>
                </a:lnTo>
                <a:lnTo>
                  <a:pt x="4767" y="1761"/>
                </a:lnTo>
                <a:lnTo>
                  <a:pt x="4763" y="1761"/>
                </a:lnTo>
                <a:lnTo>
                  <a:pt x="4763" y="1761"/>
                </a:lnTo>
                <a:lnTo>
                  <a:pt x="4761" y="1761"/>
                </a:lnTo>
                <a:lnTo>
                  <a:pt x="4758" y="1759"/>
                </a:lnTo>
                <a:lnTo>
                  <a:pt x="4758" y="1757"/>
                </a:lnTo>
                <a:lnTo>
                  <a:pt x="4758" y="1755"/>
                </a:lnTo>
                <a:lnTo>
                  <a:pt x="4756" y="1755"/>
                </a:lnTo>
                <a:lnTo>
                  <a:pt x="4754" y="1753"/>
                </a:lnTo>
                <a:lnTo>
                  <a:pt x="4754" y="1753"/>
                </a:lnTo>
                <a:lnTo>
                  <a:pt x="4754" y="1751"/>
                </a:lnTo>
                <a:lnTo>
                  <a:pt x="4754" y="1749"/>
                </a:lnTo>
                <a:lnTo>
                  <a:pt x="4754" y="1749"/>
                </a:lnTo>
                <a:lnTo>
                  <a:pt x="4750" y="1747"/>
                </a:lnTo>
                <a:lnTo>
                  <a:pt x="4750" y="1744"/>
                </a:lnTo>
                <a:lnTo>
                  <a:pt x="4748" y="1744"/>
                </a:lnTo>
                <a:lnTo>
                  <a:pt x="4746" y="1742"/>
                </a:lnTo>
                <a:lnTo>
                  <a:pt x="4744" y="1740"/>
                </a:lnTo>
                <a:lnTo>
                  <a:pt x="4742" y="1740"/>
                </a:lnTo>
                <a:lnTo>
                  <a:pt x="4742" y="1738"/>
                </a:lnTo>
                <a:lnTo>
                  <a:pt x="4740" y="1738"/>
                </a:lnTo>
                <a:lnTo>
                  <a:pt x="4740" y="1734"/>
                </a:lnTo>
                <a:lnTo>
                  <a:pt x="4737" y="1730"/>
                </a:lnTo>
                <a:lnTo>
                  <a:pt x="4737" y="1730"/>
                </a:lnTo>
                <a:lnTo>
                  <a:pt x="4737" y="1730"/>
                </a:lnTo>
                <a:lnTo>
                  <a:pt x="4740" y="1728"/>
                </a:lnTo>
                <a:lnTo>
                  <a:pt x="4742" y="1728"/>
                </a:lnTo>
                <a:lnTo>
                  <a:pt x="4748" y="1728"/>
                </a:lnTo>
                <a:lnTo>
                  <a:pt x="4750" y="1728"/>
                </a:lnTo>
                <a:lnTo>
                  <a:pt x="4750" y="1728"/>
                </a:lnTo>
                <a:lnTo>
                  <a:pt x="4750" y="1726"/>
                </a:lnTo>
                <a:lnTo>
                  <a:pt x="4750" y="1723"/>
                </a:lnTo>
                <a:lnTo>
                  <a:pt x="4748" y="1721"/>
                </a:lnTo>
                <a:lnTo>
                  <a:pt x="4748" y="1721"/>
                </a:lnTo>
                <a:lnTo>
                  <a:pt x="4748" y="1721"/>
                </a:lnTo>
                <a:lnTo>
                  <a:pt x="4746" y="1719"/>
                </a:lnTo>
                <a:lnTo>
                  <a:pt x="4746" y="1717"/>
                </a:lnTo>
                <a:lnTo>
                  <a:pt x="4746" y="1717"/>
                </a:lnTo>
                <a:lnTo>
                  <a:pt x="4744" y="1717"/>
                </a:lnTo>
                <a:lnTo>
                  <a:pt x="4744" y="1717"/>
                </a:lnTo>
                <a:lnTo>
                  <a:pt x="4742" y="1717"/>
                </a:lnTo>
                <a:lnTo>
                  <a:pt x="4740" y="1717"/>
                </a:lnTo>
                <a:lnTo>
                  <a:pt x="4737" y="1717"/>
                </a:lnTo>
                <a:lnTo>
                  <a:pt x="4729" y="1711"/>
                </a:lnTo>
                <a:lnTo>
                  <a:pt x="4725" y="1711"/>
                </a:lnTo>
                <a:lnTo>
                  <a:pt x="4723" y="1711"/>
                </a:lnTo>
                <a:lnTo>
                  <a:pt x="4721" y="1709"/>
                </a:lnTo>
                <a:lnTo>
                  <a:pt x="4719" y="1709"/>
                </a:lnTo>
                <a:lnTo>
                  <a:pt x="4721" y="1705"/>
                </a:lnTo>
                <a:lnTo>
                  <a:pt x="4721" y="1700"/>
                </a:lnTo>
                <a:lnTo>
                  <a:pt x="4719" y="1700"/>
                </a:lnTo>
                <a:lnTo>
                  <a:pt x="4712" y="1694"/>
                </a:lnTo>
                <a:lnTo>
                  <a:pt x="4712" y="1694"/>
                </a:lnTo>
                <a:lnTo>
                  <a:pt x="4710" y="1694"/>
                </a:lnTo>
                <a:lnTo>
                  <a:pt x="4708" y="1692"/>
                </a:lnTo>
                <a:lnTo>
                  <a:pt x="4708" y="1692"/>
                </a:lnTo>
                <a:lnTo>
                  <a:pt x="4706" y="1690"/>
                </a:lnTo>
                <a:lnTo>
                  <a:pt x="4704" y="1690"/>
                </a:lnTo>
                <a:lnTo>
                  <a:pt x="4704" y="1688"/>
                </a:lnTo>
                <a:lnTo>
                  <a:pt x="4702" y="1688"/>
                </a:lnTo>
                <a:lnTo>
                  <a:pt x="4702" y="1686"/>
                </a:lnTo>
                <a:lnTo>
                  <a:pt x="4700" y="1686"/>
                </a:lnTo>
                <a:lnTo>
                  <a:pt x="4700" y="1686"/>
                </a:lnTo>
                <a:lnTo>
                  <a:pt x="4700" y="1686"/>
                </a:lnTo>
                <a:lnTo>
                  <a:pt x="4698" y="1686"/>
                </a:lnTo>
                <a:lnTo>
                  <a:pt x="4696" y="1686"/>
                </a:lnTo>
                <a:lnTo>
                  <a:pt x="4696" y="1686"/>
                </a:lnTo>
                <a:lnTo>
                  <a:pt x="4693" y="1686"/>
                </a:lnTo>
                <a:lnTo>
                  <a:pt x="4691" y="1684"/>
                </a:lnTo>
                <a:lnTo>
                  <a:pt x="4691" y="1684"/>
                </a:lnTo>
                <a:lnTo>
                  <a:pt x="4689" y="1682"/>
                </a:lnTo>
                <a:lnTo>
                  <a:pt x="4687" y="1679"/>
                </a:lnTo>
                <a:lnTo>
                  <a:pt x="4685" y="1679"/>
                </a:lnTo>
                <a:lnTo>
                  <a:pt x="4681" y="1679"/>
                </a:lnTo>
                <a:lnTo>
                  <a:pt x="4679" y="1679"/>
                </a:lnTo>
                <a:lnTo>
                  <a:pt x="4679" y="1679"/>
                </a:lnTo>
                <a:lnTo>
                  <a:pt x="4673" y="1677"/>
                </a:lnTo>
                <a:lnTo>
                  <a:pt x="4668" y="1675"/>
                </a:lnTo>
                <a:lnTo>
                  <a:pt x="4664" y="1673"/>
                </a:lnTo>
                <a:lnTo>
                  <a:pt x="4664" y="1673"/>
                </a:lnTo>
                <a:lnTo>
                  <a:pt x="4664" y="1673"/>
                </a:lnTo>
                <a:lnTo>
                  <a:pt x="4662" y="1673"/>
                </a:lnTo>
                <a:lnTo>
                  <a:pt x="4660" y="1671"/>
                </a:lnTo>
                <a:lnTo>
                  <a:pt x="4654" y="1669"/>
                </a:lnTo>
                <a:lnTo>
                  <a:pt x="4652" y="1669"/>
                </a:lnTo>
                <a:lnTo>
                  <a:pt x="4647" y="1669"/>
                </a:lnTo>
                <a:lnTo>
                  <a:pt x="4647" y="1667"/>
                </a:lnTo>
                <a:lnTo>
                  <a:pt x="4645" y="1667"/>
                </a:lnTo>
                <a:lnTo>
                  <a:pt x="4645" y="1667"/>
                </a:lnTo>
                <a:lnTo>
                  <a:pt x="4641" y="1667"/>
                </a:lnTo>
                <a:lnTo>
                  <a:pt x="4639" y="1665"/>
                </a:lnTo>
                <a:lnTo>
                  <a:pt x="4639" y="1665"/>
                </a:lnTo>
                <a:lnTo>
                  <a:pt x="4639" y="1665"/>
                </a:lnTo>
                <a:lnTo>
                  <a:pt x="4635" y="1665"/>
                </a:lnTo>
                <a:lnTo>
                  <a:pt x="4633" y="1665"/>
                </a:lnTo>
                <a:lnTo>
                  <a:pt x="4629" y="1663"/>
                </a:lnTo>
                <a:lnTo>
                  <a:pt x="4624" y="1661"/>
                </a:lnTo>
                <a:lnTo>
                  <a:pt x="4624" y="1661"/>
                </a:lnTo>
                <a:lnTo>
                  <a:pt x="4622" y="1661"/>
                </a:lnTo>
                <a:lnTo>
                  <a:pt x="4620" y="1658"/>
                </a:lnTo>
                <a:lnTo>
                  <a:pt x="4618" y="1658"/>
                </a:lnTo>
                <a:lnTo>
                  <a:pt x="4618" y="1658"/>
                </a:lnTo>
                <a:lnTo>
                  <a:pt x="4616" y="1656"/>
                </a:lnTo>
                <a:lnTo>
                  <a:pt x="4608" y="1654"/>
                </a:lnTo>
                <a:lnTo>
                  <a:pt x="4608" y="1654"/>
                </a:lnTo>
                <a:lnTo>
                  <a:pt x="4605" y="1652"/>
                </a:lnTo>
                <a:lnTo>
                  <a:pt x="4603" y="1652"/>
                </a:lnTo>
                <a:lnTo>
                  <a:pt x="4601" y="1654"/>
                </a:lnTo>
                <a:lnTo>
                  <a:pt x="4597" y="1656"/>
                </a:lnTo>
                <a:lnTo>
                  <a:pt x="4595" y="1656"/>
                </a:lnTo>
                <a:lnTo>
                  <a:pt x="4595" y="1658"/>
                </a:lnTo>
                <a:lnTo>
                  <a:pt x="4595" y="1658"/>
                </a:lnTo>
                <a:lnTo>
                  <a:pt x="4595" y="1658"/>
                </a:lnTo>
                <a:lnTo>
                  <a:pt x="4595" y="1661"/>
                </a:lnTo>
                <a:lnTo>
                  <a:pt x="4593" y="1661"/>
                </a:lnTo>
                <a:lnTo>
                  <a:pt x="4591" y="1663"/>
                </a:lnTo>
                <a:lnTo>
                  <a:pt x="4587" y="1663"/>
                </a:lnTo>
                <a:lnTo>
                  <a:pt x="4585" y="1665"/>
                </a:lnTo>
                <a:lnTo>
                  <a:pt x="4582" y="1665"/>
                </a:lnTo>
                <a:lnTo>
                  <a:pt x="4582" y="1667"/>
                </a:lnTo>
                <a:lnTo>
                  <a:pt x="4582" y="1667"/>
                </a:lnTo>
                <a:lnTo>
                  <a:pt x="4582" y="1669"/>
                </a:lnTo>
                <a:lnTo>
                  <a:pt x="4578" y="1671"/>
                </a:lnTo>
                <a:lnTo>
                  <a:pt x="4578" y="1671"/>
                </a:lnTo>
                <a:lnTo>
                  <a:pt x="4576" y="1673"/>
                </a:lnTo>
                <a:lnTo>
                  <a:pt x="4576" y="1673"/>
                </a:lnTo>
                <a:lnTo>
                  <a:pt x="4572" y="1677"/>
                </a:lnTo>
                <a:lnTo>
                  <a:pt x="4572" y="1677"/>
                </a:lnTo>
                <a:lnTo>
                  <a:pt x="4570" y="1679"/>
                </a:lnTo>
                <a:lnTo>
                  <a:pt x="4570" y="1679"/>
                </a:lnTo>
                <a:lnTo>
                  <a:pt x="4568" y="1679"/>
                </a:lnTo>
                <a:lnTo>
                  <a:pt x="4566" y="1679"/>
                </a:lnTo>
                <a:lnTo>
                  <a:pt x="4564" y="1679"/>
                </a:lnTo>
                <a:lnTo>
                  <a:pt x="4561" y="1677"/>
                </a:lnTo>
                <a:lnTo>
                  <a:pt x="4561" y="1677"/>
                </a:lnTo>
                <a:lnTo>
                  <a:pt x="4561" y="1675"/>
                </a:lnTo>
                <a:lnTo>
                  <a:pt x="4561" y="1673"/>
                </a:lnTo>
                <a:lnTo>
                  <a:pt x="4561" y="1673"/>
                </a:lnTo>
                <a:lnTo>
                  <a:pt x="4559" y="1673"/>
                </a:lnTo>
                <a:lnTo>
                  <a:pt x="4559" y="1673"/>
                </a:lnTo>
                <a:lnTo>
                  <a:pt x="4559" y="1669"/>
                </a:lnTo>
                <a:lnTo>
                  <a:pt x="4557" y="1669"/>
                </a:lnTo>
                <a:lnTo>
                  <a:pt x="4557" y="1667"/>
                </a:lnTo>
                <a:lnTo>
                  <a:pt x="4557" y="1667"/>
                </a:lnTo>
                <a:lnTo>
                  <a:pt x="4557" y="1667"/>
                </a:lnTo>
                <a:lnTo>
                  <a:pt x="4555" y="1669"/>
                </a:lnTo>
                <a:lnTo>
                  <a:pt x="4555" y="1671"/>
                </a:lnTo>
                <a:lnTo>
                  <a:pt x="4555" y="1671"/>
                </a:lnTo>
                <a:lnTo>
                  <a:pt x="4555" y="1669"/>
                </a:lnTo>
                <a:lnTo>
                  <a:pt x="4551" y="1665"/>
                </a:lnTo>
                <a:lnTo>
                  <a:pt x="4551" y="1663"/>
                </a:lnTo>
                <a:lnTo>
                  <a:pt x="4551" y="1661"/>
                </a:lnTo>
                <a:lnTo>
                  <a:pt x="4551" y="1658"/>
                </a:lnTo>
                <a:lnTo>
                  <a:pt x="4551" y="1658"/>
                </a:lnTo>
                <a:lnTo>
                  <a:pt x="4551" y="1656"/>
                </a:lnTo>
                <a:lnTo>
                  <a:pt x="4551" y="1654"/>
                </a:lnTo>
                <a:lnTo>
                  <a:pt x="4553" y="1652"/>
                </a:lnTo>
                <a:lnTo>
                  <a:pt x="4553" y="1652"/>
                </a:lnTo>
                <a:lnTo>
                  <a:pt x="4553" y="1650"/>
                </a:lnTo>
                <a:lnTo>
                  <a:pt x="4553" y="1650"/>
                </a:lnTo>
                <a:lnTo>
                  <a:pt x="4551" y="1648"/>
                </a:lnTo>
                <a:lnTo>
                  <a:pt x="4551" y="1648"/>
                </a:lnTo>
                <a:lnTo>
                  <a:pt x="4551" y="1646"/>
                </a:lnTo>
                <a:lnTo>
                  <a:pt x="4551" y="1644"/>
                </a:lnTo>
                <a:lnTo>
                  <a:pt x="4551" y="1644"/>
                </a:lnTo>
                <a:lnTo>
                  <a:pt x="4549" y="1642"/>
                </a:lnTo>
                <a:lnTo>
                  <a:pt x="4549" y="1642"/>
                </a:lnTo>
                <a:lnTo>
                  <a:pt x="4547" y="1642"/>
                </a:lnTo>
                <a:lnTo>
                  <a:pt x="4545" y="1642"/>
                </a:lnTo>
                <a:lnTo>
                  <a:pt x="4541" y="1642"/>
                </a:lnTo>
                <a:lnTo>
                  <a:pt x="4538" y="1640"/>
                </a:lnTo>
                <a:lnTo>
                  <a:pt x="4536" y="1638"/>
                </a:lnTo>
                <a:lnTo>
                  <a:pt x="4532" y="1638"/>
                </a:lnTo>
                <a:lnTo>
                  <a:pt x="4530" y="1635"/>
                </a:lnTo>
                <a:lnTo>
                  <a:pt x="4528" y="1635"/>
                </a:lnTo>
                <a:lnTo>
                  <a:pt x="4526" y="1635"/>
                </a:lnTo>
                <a:lnTo>
                  <a:pt x="4522" y="1638"/>
                </a:lnTo>
                <a:lnTo>
                  <a:pt x="4522" y="1638"/>
                </a:lnTo>
                <a:lnTo>
                  <a:pt x="4522" y="1640"/>
                </a:lnTo>
                <a:lnTo>
                  <a:pt x="4520" y="1640"/>
                </a:lnTo>
                <a:lnTo>
                  <a:pt x="4517" y="1640"/>
                </a:lnTo>
                <a:lnTo>
                  <a:pt x="4517" y="1642"/>
                </a:lnTo>
                <a:lnTo>
                  <a:pt x="4511" y="1642"/>
                </a:lnTo>
                <a:lnTo>
                  <a:pt x="4509" y="1644"/>
                </a:lnTo>
                <a:lnTo>
                  <a:pt x="4509" y="1644"/>
                </a:lnTo>
                <a:lnTo>
                  <a:pt x="4509" y="1644"/>
                </a:lnTo>
                <a:lnTo>
                  <a:pt x="4509" y="1644"/>
                </a:lnTo>
                <a:lnTo>
                  <a:pt x="4509" y="1646"/>
                </a:lnTo>
                <a:lnTo>
                  <a:pt x="4509" y="1648"/>
                </a:lnTo>
                <a:lnTo>
                  <a:pt x="4507" y="1648"/>
                </a:lnTo>
                <a:lnTo>
                  <a:pt x="4507" y="1650"/>
                </a:lnTo>
                <a:lnTo>
                  <a:pt x="4507" y="1650"/>
                </a:lnTo>
                <a:lnTo>
                  <a:pt x="4505" y="1650"/>
                </a:lnTo>
                <a:lnTo>
                  <a:pt x="4505" y="1652"/>
                </a:lnTo>
                <a:lnTo>
                  <a:pt x="4507" y="1652"/>
                </a:lnTo>
                <a:lnTo>
                  <a:pt x="4507" y="1652"/>
                </a:lnTo>
                <a:lnTo>
                  <a:pt x="4509" y="1652"/>
                </a:lnTo>
                <a:lnTo>
                  <a:pt x="4509" y="1652"/>
                </a:lnTo>
                <a:lnTo>
                  <a:pt x="4509" y="1652"/>
                </a:lnTo>
                <a:lnTo>
                  <a:pt x="4515" y="1654"/>
                </a:lnTo>
                <a:lnTo>
                  <a:pt x="4517" y="1654"/>
                </a:lnTo>
                <a:lnTo>
                  <a:pt x="4520" y="1654"/>
                </a:lnTo>
                <a:lnTo>
                  <a:pt x="4520" y="1656"/>
                </a:lnTo>
                <a:lnTo>
                  <a:pt x="4520" y="1658"/>
                </a:lnTo>
                <a:lnTo>
                  <a:pt x="4520" y="1661"/>
                </a:lnTo>
                <a:lnTo>
                  <a:pt x="4522" y="1661"/>
                </a:lnTo>
                <a:lnTo>
                  <a:pt x="4522" y="1661"/>
                </a:lnTo>
                <a:lnTo>
                  <a:pt x="4524" y="1663"/>
                </a:lnTo>
                <a:lnTo>
                  <a:pt x="4524" y="1663"/>
                </a:lnTo>
                <a:lnTo>
                  <a:pt x="4526" y="1663"/>
                </a:lnTo>
                <a:lnTo>
                  <a:pt x="4528" y="1663"/>
                </a:lnTo>
                <a:lnTo>
                  <a:pt x="4530" y="1663"/>
                </a:lnTo>
                <a:lnTo>
                  <a:pt x="4532" y="1665"/>
                </a:lnTo>
                <a:lnTo>
                  <a:pt x="4534" y="1665"/>
                </a:lnTo>
                <a:lnTo>
                  <a:pt x="4538" y="1663"/>
                </a:lnTo>
                <a:lnTo>
                  <a:pt x="4541" y="1663"/>
                </a:lnTo>
                <a:lnTo>
                  <a:pt x="4541" y="1663"/>
                </a:lnTo>
                <a:lnTo>
                  <a:pt x="4545" y="1663"/>
                </a:lnTo>
                <a:lnTo>
                  <a:pt x="4547" y="1661"/>
                </a:lnTo>
                <a:lnTo>
                  <a:pt x="4547" y="1663"/>
                </a:lnTo>
                <a:lnTo>
                  <a:pt x="4547" y="1663"/>
                </a:lnTo>
                <a:lnTo>
                  <a:pt x="4547" y="1663"/>
                </a:lnTo>
                <a:lnTo>
                  <a:pt x="4547" y="1665"/>
                </a:lnTo>
                <a:lnTo>
                  <a:pt x="4547" y="1665"/>
                </a:lnTo>
                <a:lnTo>
                  <a:pt x="4547" y="1665"/>
                </a:lnTo>
                <a:lnTo>
                  <a:pt x="4547" y="1667"/>
                </a:lnTo>
                <a:lnTo>
                  <a:pt x="4547" y="1667"/>
                </a:lnTo>
                <a:lnTo>
                  <a:pt x="4545" y="1667"/>
                </a:lnTo>
                <a:lnTo>
                  <a:pt x="4545" y="1667"/>
                </a:lnTo>
                <a:lnTo>
                  <a:pt x="4545" y="1669"/>
                </a:lnTo>
                <a:lnTo>
                  <a:pt x="4545" y="1669"/>
                </a:lnTo>
                <a:lnTo>
                  <a:pt x="4543" y="1667"/>
                </a:lnTo>
                <a:lnTo>
                  <a:pt x="4543" y="1667"/>
                </a:lnTo>
                <a:lnTo>
                  <a:pt x="4541" y="1667"/>
                </a:lnTo>
                <a:lnTo>
                  <a:pt x="4538" y="1667"/>
                </a:lnTo>
                <a:lnTo>
                  <a:pt x="4536" y="1667"/>
                </a:lnTo>
                <a:lnTo>
                  <a:pt x="4536" y="1667"/>
                </a:lnTo>
                <a:lnTo>
                  <a:pt x="4534" y="1667"/>
                </a:lnTo>
                <a:lnTo>
                  <a:pt x="4532" y="1669"/>
                </a:lnTo>
                <a:lnTo>
                  <a:pt x="4530" y="1671"/>
                </a:lnTo>
                <a:lnTo>
                  <a:pt x="4530" y="1671"/>
                </a:lnTo>
                <a:lnTo>
                  <a:pt x="4528" y="1671"/>
                </a:lnTo>
                <a:lnTo>
                  <a:pt x="4524" y="1669"/>
                </a:lnTo>
                <a:lnTo>
                  <a:pt x="4524" y="1669"/>
                </a:lnTo>
                <a:lnTo>
                  <a:pt x="4522" y="1671"/>
                </a:lnTo>
                <a:lnTo>
                  <a:pt x="4520" y="1671"/>
                </a:lnTo>
                <a:lnTo>
                  <a:pt x="4520" y="1673"/>
                </a:lnTo>
                <a:lnTo>
                  <a:pt x="4522" y="1673"/>
                </a:lnTo>
                <a:lnTo>
                  <a:pt x="4522" y="1673"/>
                </a:lnTo>
                <a:lnTo>
                  <a:pt x="4524" y="1673"/>
                </a:lnTo>
                <a:lnTo>
                  <a:pt x="4526" y="1673"/>
                </a:lnTo>
                <a:lnTo>
                  <a:pt x="4528" y="1675"/>
                </a:lnTo>
                <a:lnTo>
                  <a:pt x="4530" y="1679"/>
                </a:lnTo>
                <a:lnTo>
                  <a:pt x="4532" y="1679"/>
                </a:lnTo>
                <a:lnTo>
                  <a:pt x="4532" y="1682"/>
                </a:lnTo>
                <a:lnTo>
                  <a:pt x="4530" y="1684"/>
                </a:lnTo>
                <a:lnTo>
                  <a:pt x="4532" y="1686"/>
                </a:lnTo>
                <a:lnTo>
                  <a:pt x="4532" y="1688"/>
                </a:lnTo>
                <a:lnTo>
                  <a:pt x="4532" y="1688"/>
                </a:lnTo>
                <a:lnTo>
                  <a:pt x="4534" y="1690"/>
                </a:lnTo>
                <a:lnTo>
                  <a:pt x="4534" y="1690"/>
                </a:lnTo>
                <a:lnTo>
                  <a:pt x="4536" y="1690"/>
                </a:lnTo>
                <a:lnTo>
                  <a:pt x="4536" y="1690"/>
                </a:lnTo>
                <a:lnTo>
                  <a:pt x="4538" y="1690"/>
                </a:lnTo>
                <a:lnTo>
                  <a:pt x="4541" y="1688"/>
                </a:lnTo>
                <a:lnTo>
                  <a:pt x="4541" y="1686"/>
                </a:lnTo>
                <a:lnTo>
                  <a:pt x="4541" y="1686"/>
                </a:lnTo>
                <a:lnTo>
                  <a:pt x="4541" y="1686"/>
                </a:lnTo>
                <a:lnTo>
                  <a:pt x="4543" y="1684"/>
                </a:lnTo>
                <a:lnTo>
                  <a:pt x="4543" y="1682"/>
                </a:lnTo>
                <a:lnTo>
                  <a:pt x="4543" y="1679"/>
                </a:lnTo>
                <a:lnTo>
                  <a:pt x="4543" y="1679"/>
                </a:lnTo>
                <a:lnTo>
                  <a:pt x="4545" y="1679"/>
                </a:lnTo>
                <a:lnTo>
                  <a:pt x="4545" y="1677"/>
                </a:lnTo>
                <a:lnTo>
                  <a:pt x="4545" y="1675"/>
                </a:lnTo>
                <a:lnTo>
                  <a:pt x="4545" y="1675"/>
                </a:lnTo>
                <a:lnTo>
                  <a:pt x="4545" y="1675"/>
                </a:lnTo>
                <a:lnTo>
                  <a:pt x="4547" y="1675"/>
                </a:lnTo>
                <a:lnTo>
                  <a:pt x="4547" y="1677"/>
                </a:lnTo>
                <a:lnTo>
                  <a:pt x="4545" y="1677"/>
                </a:lnTo>
                <a:lnTo>
                  <a:pt x="4545" y="1679"/>
                </a:lnTo>
                <a:lnTo>
                  <a:pt x="4545" y="1682"/>
                </a:lnTo>
                <a:lnTo>
                  <a:pt x="4545" y="1682"/>
                </a:lnTo>
                <a:lnTo>
                  <a:pt x="4547" y="1684"/>
                </a:lnTo>
                <a:lnTo>
                  <a:pt x="4547" y="1684"/>
                </a:lnTo>
                <a:lnTo>
                  <a:pt x="4547" y="1684"/>
                </a:lnTo>
                <a:lnTo>
                  <a:pt x="4549" y="1686"/>
                </a:lnTo>
                <a:lnTo>
                  <a:pt x="4549" y="1686"/>
                </a:lnTo>
                <a:lnTo>
                  <a:pt x="4549" y="1686"/>
                </a:lnTo>
                <a:lnTo>
                  <a:pt x="4551" y="1686"/>
                </a:lnTo>
                <a:lnTo>
                  <a:pt x="4551" y="1686"/>
                </a:lnTo>
                <a:lnTo>
                  <a:pt x="4551" y="1686"/>
                </a:lnTo>
                <a:lnTo>
                  <a:pt x="4551" y="1688"/>
                </a:lnTo>
                <a:lnTo>
                  <a:pt x="4553" y="1688"/>
                </a:lnTo>
                <a:lnTo>
                  <a:pt x="4555" y="1688"/>
                </a:lnTo>
                <a:lnTo>
                  <a:pt x="4555" y="1688"/>
                </a:lnTo>
                <a:lnTo>
                  <a:pt x="4557" y="1688"/>
                </a:lnTo>
                <a:lnTo>
                  <a:pt x="4557" y="1688"/>
                </a:lnTo>
                <a:lnTo>
                  <a:pt x="4559" y="1688"/>
                </a:lnTo>
                <a:lnTo>
                  <a:pt x="4559" y="1688"/>
                </a:lnTo>
                <a:lnTo>
                  <a:pt x="4561" y="1688"/>
                </a:lnTo>
                <a:lnTo>
                  <a:pt x="4559" y="1688"/>
                </a:lnTo>
                <a:lnTo>
                  <a:pt x="4559" y="1688"/>
                </a:lnTo>
                <a:lnTo>
                  <a:pt x="4559" y="1690"/>
                </a:lnTo>
                <a:lnTo>
                  <a:pt x="4559" y="1692"/>
                </a:lnTo>
                <a:lnTo>
                  <a:pt x="4566" y="1694"/>
                </a:lnTo>
                <a:lnTo>
                  <a:pt x="4568" y="1694"/>
                </a:lnTo>
                <a:lnTo>
                  <a:pt x="4568" y="1694"/>
                </a:lnTo>
                <a:lnTo>
                  <a:pt x="4570" y="1694"/>
                </a:lnTo>
                <a:lnTo>
                  <a:pt x="4574" y="1696"/>
                </a:lnTo>
                <a:lnTo>
                  <a:pt x="4578" y="1696"/>
                </a:lnTo>
                <a:lnTo>
                  <a:pt x="4580" y="1696"/>
                </a:lnTo>
                <a:lnTo>
                  <a:pt x="4580" y="1698"/>
                </a:lnTo>
                <a:lnTo>
                  <a:pt x="4585" y="1698"/>
                </a:lnTo>
                <a:lnTo>
                  <a:pt x="4587" y="1700"/>
                </a:lnTo>
                <a:lnTo>
                  <a:pt x="4591" y="1700"/>
                </a:lnTo>
                <a:lnTo>
                  <a:pt x="4591" y="1702"/>
                </a:lnTo>
                <a:lnTo>
                  <a:pt x="4593" y="1702"/>
                </a:lnTo>
                <a:lnTo>
                  <a:pt x="4593" y="1702"/>
                </a:lnTo>
                <a:lnTo>
                  <a:pt x="4593" y="1702"/>
                </a:lnTo>
                <a:lnTo>
                  <a:pt x="4595" y="1702"/>
                </a:lnTo>
                <a:lnTo>
                  <a:pt x="4595" y="1702"/>
                </a:lnTo>
                <a:lnTo>
                  <a:pt x="4595" y="1702"/>
                </a:lnTo>
                <a:lnTo>
                  <a:pt x="4597" y="1702"/>
                </a:lnTo>
                <a:lnTo>
                  <a:pt x="4597" y="1702"/>
                </a:lnTo>
                <a:lnTo>
                  <a:pt x="4603" y="1707"/>
                </a:lnTo>
                <a:lnTo>
                  <a:pt x="4603" y="1707"/>
                </a:lnTo>
                <a:lnTo>
                  <a:pt x="4605" y="1709"/>
                </a:lnTo>
                <a:lnTo>
                  <a:pt x="4605" y="1709"/>
                </a:lnTo>
                <a:lnTo>
                  <a:pt x="4605" y="1709"/>
                </a:lnTo>
                <a:lnTo>
                  <a:pt x="4608" y="1709"/>
                </a:lnTo>
                <a:lnTo>
                  <a:pt x="4608" y="1709"/>
                </a:lnTo>
                <a:lnTo>
                  <a:pt x="4608" y="1711"/>
                </a:lnTo>
                <a:lnTo>
                  <a:pt x="4608" y="1713"/>
                </a:lnTo>
                <a:lnTo>
                  <a:pt x="4608" y="1713"/>
                </a:lnTo>
                <a:lnTo>
                  <a:pt x="4608" y="1713"/>
                </a:lnTo>
                <a:lnTo>
                  <a:pt x="4610" y="1713"/>
                </a:lnTo>
                <a:lnTo>
                  <a:pt x="4610" y="1713"/>
                </a:lnTo>
                <a:lnTo>
                  <a:pt x="4610" y="1713"/>
                </a:lnTo>
                <a:lnTo>
                  <a:pt x="4612" y="1713"/>
                </a:lnTo>
                <a:lnTo>
                  <a:pt x="4610" y="1713"/>
                </a:lnTo>
                <a:lnTo>
                  <a:pt x="4610" y="1715"/>
                </a:lnTo>
                <a:lnTo>
                  <a:pt x="4612" y="1715"/>
                </a:lnTo>
                <a:lnTo>
                  <a:pt x="4612" y="1715"/>
                </a:lnTo>
                <a:lnTo>
                  <a:pt x="4612" y="1715"/>
                </a:lnTo>
                <a:lnTo>
                  <a:pt x="4612" y="1717"/>
                </a:lnTo>
                <a:lnTo>
                  <a:pt x="4612" y="1719"/>
                </a:lnTo>
                <a:lnTo>
                  <a:pt x="4614" y="1721"/>
                </a:lnTo>
                <a:lnTo>
                  <a:pt x="4614" y="1723"/>
                </a:lnTo>
                <a:lnTo>
                  <a:pt x="4616" y="1726"/>
                </a:lnTo>
                <a:lnTo>
                  <a:pt x="4618" y="1726"/>
                </a:lnTo>
                <a:lnTo>
                  <a:pt x="4618" y="1728"/>
                </a:lnTo>
                <a:lnTo>
                  <a:pt x="4618" y="1730"/>
                </a:lnTo>
                <a:lnTo>
                  <a:pt x="4620" y="1730"/>
                </a:lnTo>
                <a:lnTo>
                  <a:pt x="4616" y="1730"/>
                </a:lnTo>
                <a:lnTo>
                  <a:pt x="4616" y="1730"/>
                </a:lnTo>
                <a:lnTo>
                  <a:pt x="4616" y="1732"/>
                </a:lnTo>
                <a:lnTo>
                  <a:pt x="4618" y="1732"/>
                </a:lnTo>
                <a:lnTo>
                  <a:pt x="4620" y="1734"/>
                </a:lnTo>
                <a:lnTo>
                  <a:pt x="4622" y="1734"/>
                </a:lnTo>
                <a:lnTo>
                  <a:pt x="4622" y="1734"/>
                </a:lnTo>
                <a:lnTo>
                  <a:pt x="4624" y="1734"/>
                </a:lnTo>
                <a:lnTo>
                  <a:pt x="4622" y="1736"/>
                </a:lnTo>
                <a:lnTo>
                  <a:pt x="4622" y="1736"/>
                </a:lnTo>
                <a:lnTo>
                  <a:pt x="4620" y="1734"/>
                </a:lnTo>
                <a:lnTo>
                  <a:pt x="4620" y="1734"/>
                </a:lnTo>
                <a:lnTo>
                  <a:pt x="4618" y="1734"/>
                </a:lnTo>
                <a:lnTo>
                  <a:pt x="4618" y="1736"/>
                </a:lnTo>
                <a:lnTo>
                  <a:pt x="4618" y="1736"/>
                </a:lnTo>
                <a:lnTo>
                  <a:pt x="4620" y="1736"/>
                </a:lnTo>
                <a:lnTo>
                  <a:pt x="4620" y="1738"/>
                </a:lnTo>
                <a:lnTo>
                  <a:pt x="4620" y="1738"/>
                </a:lnTo>
                <a:lnTo>
                  <a:pt x="4620" y="1738"/>
                </a:lnTo>
                <a:lnTo>
                  <a:pt x="4622" y="1740"/>
                </a:lnTo>
                <a:lnTo>
                  <a:pt x="4622" y="1740"/>
                </a:lnTo>
                <a:lnTo>
                  <a:pt x="4622" y="1740"/>
                </a:lnTo>
                <a:lnTo>
                  <a:pt x="4622" y="1742"/>
                </a:lnTo>
                <a:lnTo>
                  <a:pt x="4622" y="1744"/>
                </a:lnTo>
                <a:lnTo>
                  <a:pt x="4620" y="1744"/>
                </a:lnTo>
                <a:lnTo>
                  <a:pt x="4620" y="1747"/>
                </a:lnTo>
                <a:lnTo>
                  <a:pt x="4620" y="1747"/>
                </a:lnTo>
                <a:lnTo>
                  <a:pt x="4620" y="1749"/>
                </a:lnTo>
                <a:lnTo>
                  <a:pt x="4620" y="1749"/>
                </a:lnTo>
                <a:lnTo>
                  <a:pt x="4620" y="1749"/>
                </a:lnTo>
                <a:lnTo>
                  <a:pt x="4620" y="1751"/>
                </a:lnTo>
                <a:lnTo>
                  <a:pt x="4622" y="1749"/>
                </a:lnTo>
                <a:lnTo>
                  <a:pt x="4624" y="1747"/>
                </a:lnTo>
                <a:lnTo>
                  <a:pt x="4624" y="1747"/>
                </a:lnTo>
                <a:lnTo>
                  <a:pt x="4624" y="1747"/>
                </a:lnTo>
                <a:lnTo>
                  <a:pt x="4626" y="1749"/>
                </a:lnTo>
                <a:lnTo>
                  <a:pt x="4626" y="1749"/>
                </a:lnTo>
                <a:lnTo>
                  <a:pt x="4626" y="1749"/>
                </a:lnTo>
                <a:lnTo>
                  <a:pt x="4629" y="1749"/>
                </a:lnTo>
                <a:lnTo>
                  <a:pt x="4631" y="1749"/>
                </a:lnTo>
                <a:lnTo>
                  <a:pt x="4633" y="1749"/>
                </a:lnTo>
                <a:lnTo>
                  <a:pt x="4635" y="1749"/>
                </a:lnTo>
                <a:lnTo>
                  <a:pt x="4637" y="1747"/>
                </a:lnTo>
                <a:lnTo>
                  <a:pt x="4637" y="1744"/>
                </a:lnTo>
                <a:lnTo>
                  <a:pt x="4637" y="1747"/>
                </a:lnTo>
                <a:lnTo>
                  <a:pt x="4635" y="1749"/>
                </a:lnTo>
                <a:lnTo>
                  <a:pt x="4635" y="1749"/>
                </a:lnTo>
                <a:lnTo>
                  <a:pt x="4637" y="1749"/>
                </a:lnTo>
                <a:lnTo>
                  <a:pt x="4637" y="1751"/>
                </a:lnTo>
                <a:lnTo>
                  <a:pt x="4643" y="1755"/>
                </a:lnTo>
                <a:lnTo>
                  <a:pt x="4645" y="1757"/>
                </a:lnTo>
                <a:lnTo>
                  <a:pt x="4645" y="1759"/>
                </a:lnTo>
                <a:lnTo>
                  <a:pt x="4647" y="1761"/>
                </a:lnTo>
                <a:lnTo>
                  <a:pt x="4649" y="1761"/>
                </a:lnTo>
                <a:lnTo>
                  <a:pt x="4652" y="1763"/>
                </a:lnTo>
                <a:lnTo>
                  <a:pt x="4654" y="1763"/>
                </a:lnTo>
                <a:lnTo>
                  <a:pt x="4654" y="1763"/>
                </a:lnTo>
                <a:lnTo>
                  <a:pt x="4656" y="1763"/>
                </a:lnTo>
                <a:lnTo>
                  <a:pt x="4658" y="1763"/>
                </a:lnTo>
                <a:lnTo>
                  <a:pt x="4660" y="1763"/>
                </a:lnTo>
                <a:lnTo>
                  <a:pt x="4660" y="1763"/>
                </a:lnTo>
                <a:lnTo>
                  <a:pt x="4664" y="1763"/>
                </a:lnTo>
                <a:lnTo>
                  <a:pt x="4668" y="1763"/>
                </a:lnTo>
                <a:lnTo>
                  <a:pt x="4668" y="1763"/>
                </a:lnTo>
                <a:lnTo>
                  <a:pt x="4670" y="1763"/>
                </a:lnTo>
                <a:lnTo>
                  <a:pt x="4670" y="1763"/>
                </a:lnTo>
                <a:lnTo>
                  <a:pt x="4673" y="1765"/>
                </a:lnTo>
                <a:lnTo>
                  <a:pt x="4675" y="1765"/>
                </a:lnTo>
                <a:lnTo>
                  <a:pt x="4677" y="1763"/>
                </a:lnTo>
                <a:lnTo>
                  <a:pt x="4681" y="1761"/>
                </a:lnTo>
                <a:lnTo>
                  <a:pt x="4683" y="1761"/>
                </a:lnTo>
                <a:lnTo>
                  <a:pt x="4685" y="1759"/>
                </a:lnTo>
                <a:lnTo>
                  <a:pt x="4685" y="1759"/>
                </a:lnTo>
                <a:lnTo>
                  <a:pt x="4685" y="1757"/>
                </a:lnTo>
                <a:lnTo>
                  <a:pt x="4685" y="1757"/>
                </a:lnTo>
                <a:lnTo>
                  <a:pt x="4683" y="1755"/>
                </a:lnTo>
                <a:lnTo>
                  <a:pt x="4683" y="1755"/>
                </a:lnTo>
                <a:lnTo>
                  <a:pt x="4681" y="1753"/>
                </a:lnTo>
                <a:lnTo>
                  <a:pt x="4681" y="1753"/>
                </a:lnTo>
                <a:lnTo>
                  <a:pt x="4679" y="1753"/>
                </a:lnTo>
                <a:lnTo>
                  <a:pt x="4677" y="1751"/>
                </a:lnTo>
                <a:lnTo>
                  <a:pt x="4673" y="1751"/>
                </a:lnTo>
                <a:lnTo>
                  <a:pt x="4673" y="1751"/>
                </a:lnTo>
                <a:lnTo>
                  <a:pt x="4670" y="1751"/>
                </a:lnTo>
                <a:lnTo>
                  <a:pt x="4670" y="1751"/>
                </a:lnTo>
                <a:lnTo>
                  <a:pt x="4670" y="1749"/>
                </a:lnTo>
                <a:lnTo>
                  <a:pt x="4668" y="1749"/>
                </a:lnTo>
                <a:lnTo>
                  <a:pt x="4668" y="1749"/>
                </a:lnTo>
                <a:lnTo>
                  <a:pt x="4670" y="1749"/>
                </a:lnTo>
                <a:lnTo>
                  <a:pt x="4670" y="1749"/>
                </a:lnTo>
                <a:lnTo>
                  <a:pt x="4670" y="1751"/>
                </a:lnTo>
                <a:lnTo>
                  <a:pt x="4670" y="1751"/>
                </a:lnTo>
                <a:lnTo>
                  <a:pt x="4673" y="1751"/>
                </a:lnTo>
                <a:lnTo>
                  <a:pt x="4675" y="1751"/>
                </a:lnTo>
                <a:lnTo>
                  <a:pt x="4675" y="1751"/>
                </a:lnTo>
                <a:lnTo>
                  <a:pt x="4677" y="1751"/>
                </a:lnTo>
                <a:lnTo>
                  <a:pt x="4679" y="1751"/>
                </a:lnTo>
                <a:lnTo>
                  <a:pt x="4681" y="1751"/>
                </a:lnTo>
                <a:lnTo>
                  <a:pt x="4683" y="1751"/>
                </a:lnTo>
                <a:lnTo>
                  <a:pt x="4685" y="1751"/>
                </a:lnTo>
                <a:lnTo>
                  <a:pt x="4689" y="1749"/>
                </a:lnTo>
                <a:lnTo>
                  <a:pt x="4687" y="1749"/>
                </a:lnTo>
                <a:lnTo>
                  <a:pt x="4687" y="1747"/>
                </a:lnTo>
                <a:lnTo>
                  <a:pt x="4687" y="1747"/>
                </a:lnTo>
                <a:lnTo>
                  <a:pt x="4687" y="1747"/>
                </a:lnTo>
                <a:lnTo>
                  <a:pt x="4689" y="1747"/>
                </a:lnTo>
                <a:lnTo>
                  <a:pt x="4691" y="1747"/>
                </a:lnTo>
                <a:lnTo>
                  <a:pt x="4691" y="1747"/>
                </a:lnTo>
                <a:lnTo>
                  <a:pt x="4691" y="1747"/>
                </a:lnTo>
                <a:lnTo>
                  <a:pt x="4691" y="1744"/>
                </a:lnTo>
                <a:lnTo>
                  <a:pt x="4691" y="1747"/>
                </a:lnTo>
                <a:lnTo>
                  <a:pt x="4693" y="1744"/>
                </a:lnTo>
                <a:lnTo>
                  <a:pt x="4689" y="1740"/>
                </a:lnTo>
                <a:lnTo>
                  <a:pt x="4689" y="1738"/>
                </a:lnTo>
                <a:lnTo>
                  <a:pt x="4689" y="1738"/>
                </a:lnTo>
                <a:lnTo>
                  <a:pt x="4691" y="1740"/>
                </a:lnTo>
                <a:lnTo>
                  <a:pt x="4691" y="1740"/>
                </a:lnTo>
                <a:lnTo>
                  <a:pt x="4691" y="1742"/>
                </a:lnTo>
                <a:lnTo>
                  <a:pt x="4693" y="1742"/>
                </a:lnTo>
                <a:lnTo>
                  <a:pt x="4696" y="1742"/>
                </a:lnTo>
                <a:lnTo>
                  <a:pt x="4698" y="1742"/>
                </a:lnTo>
                <a:lnTo>
                  <a:pt x="4698" y="1742"/>
                </a:lnTo>
                <a:lnTo>
                  <a:pt x="4698" y="1742"/>
                </a:lnTo>
                <a:lnTo>
                  <a:pt x="4700" y="1742"/>
                </a:lnTo>
                <a:lnTo>
                  <a:pt x="4700" y="1742"/>
                </a:lnTo>
                <a:lnTo>
                  <a:pt x="4700" y="1742"/>
                </a:lnTo>
                <a:lnTo>
                  <a:pt x="4700" y="1740"/>
                </a:lnTo>
                <a:lnTo>
                  <a:pt x="4702" y="1740"/>
                </a:lnTo>
                <a:lnTo>
                  <a:pt x="4702" y="1740"/>
                </a:lnTo>
                <a:lnTo>
                  <a:pt x="4704" y="1740"/>
                </a:lnTo>
                <a:lnTo>
                  <a:pt x="4706" y="1740"/>
                </a:lnTo>
                <a:lnTo>
                  <a:pt x="4706" y="1740"/>
                </a:lnTo>
                <a:lnTo>
                  <a:pt x="4706" y="1742"/>
                </a:lnTo>
                <a:lnTo>
                  <a:pt x="4708" y="1742"/>
                </a:lnTo>
                <a:lnTo>
                  <a:pt x="4708" y="1742"/>
                </a:lnTo>
                <a:lnTo>
                  <a:pt x="4710" y="1744"/>
                </a:lnTo>
                <a:lnTo>
                  <a:pt x="4710" y="1744"/>
                </a:lnTo>
                <a:lnTo>
                  <a:pt x="4712" y="1744"/>
                </a:lnTo>
                <a:lnTo>
                  <a:pt x="4714" y="1744"/>
                </a:lnTo>
                <a:lnTo>
                  <a:pt x="4717" y="1744"/>
                </a:lnTo>
                <a:lnTo>
                  <a:pt x="4719" y="1747"/>
                </a:lnTo>
                <a:lnTo>
                  <a:pt x="4719" y="1747"/>
                </a:lnTo>
                <a:lnTo>
                  <a:pt x="4721" y="1747"/>
                </a:lnTo>
                <a:lnTo>
                  <a:pt x="4723" y="1747"/>
                </a:lnTo>
                <a:lnTo>
                  <a:pt x="4725" y="1749"/>
                </a:lnTo>
                <a:lnTo>
                  <a:pt x="4725" y="1749"/>
                </a:lnTo>
                <a:lnTo>
                  <a:pt x="4725" y="1749"/>
                </a:lnTo>
                <a:lnTo>
                  <a:pt x="4725" y="1751"/>
                </a:lnTo>
                <a:lnTo>
                  <a:pt x="4727" y="1751"/>
                </a:lnTo>
                <a:lnTo>
                  <a:pt x="4727" y="1753"/>
                </a:lnTo>
                <a:lnTo>
                  <a:pt x="4729" y="1755"/>
                </a:lnTo>
                <a:lnTo>
                  <a:pt x="4731" y="1757"/>
                </a:lnTo>
                <a:lnTo>
                  <a:pt x="4731" y="1759"/>
                </a:lnTo>
                <a:lnTo>
                  <a:pt x="4733" y="1761"/>
                </a:lnTo>
                <a:lnTo>
                  <a:pt x="4735" y="1761"/>
                </a:lnTo>
                <a:lnTo>
                  <a:pt x="4735" y="1761"/>
                </a:lnTo>
                <a:lnTo>
                  <a:pt x="4737" y="1761"/>
                </a:lnTo>
                <a:lnTo>
                  <a:pt x="4735" y="1763"/>
                </a:lnTo>
                <a:lnTo>
                  <a:pt x="4735" y="1763"/>
                </a:lnTo>
                <a:lnTo>
                  <a:pt x="4737" y="1765"/>
                </a:lnTo>
                <a:lnTo>
                  <a:pt x="4737" y="1767"/>
                </a:lnTo>
                <a:lnTo>
                  <a:pt x="4742" y="1770"/>
                </a:lnTo>
                <a:lnTo>
                  <a:pt x="4744" y="1770"/>
                </a:lnTo>
                <a:lnTo>
                  <a:pt x="4744" y="1772"/>
                </a:lnTo>
                <a:lnTo>
                  <a:pt x="4746" y="1774"/>
                </a:lnTo>
                <a:lnTo>
                  <a:pt x="4746" y="1774"/>
                </a:lnTo>
                <a:lnTo>
                  <a:pt x="4748" y="1776"/>
                </a:lnTo>
                <a:lnTo>
                  <a:pt x="4748" y="1776"/>
                </a:lnTo>
                <a:lnTo>
                  <a:pt x="4750" y="1776"/>
                </a:lnTo>
                <a:lnTo>
                  <a:pt x="4752" y="1778"/>
                </a:lnTo>
                <a:lnTo>
                  <a:pt x="4754" y="1778"/>
                </a:lnTo>
                <a:lnTo>
                  <a:pt x="4754" y="1776"/>
                </a:lnTo>
                <a:lnTo>
                  <a:pt x="4756" y="1778"/>
                </a:lnTo>
                <a:lnTo>
                  <a:pt x="4756" y="1778"/>
                </a:lnTo>
                <a:lnTo>
                  <a:pt x="4758" y="1778"/>
                </a:lnTo>
                <a:lnTo>
                  <a:pt x="4761" y="1778"/>
                </a:lnTo>
                <a:lnTo>
                  <a:pt x="4761" y="1778"/>
                </a:lnTo>
                <a:lnTo>
                  <a:pt x="4763" y="1778"/>
                </a:lnTo>
                <a:lnTo>
                  <a:pt x="4765" y="1778"/>
                </a:lnTo>
                <a:lnTo>
                  <a:pt x="4765" y="1778"/>
                </a:lnTo>
                <a:lnTo>
                  <a:pt x="4771" y="1780"/>
                </a:lnTo>
                <a:lnTo>
                  <a:pt x="4775" y="1780"/>
                </a:lnTo>
                <a:lnTo>
                  <a:pt x="4775" y="1780"/>
                </a:lnTo>
                <a:lnTo>
                  <a:pt x="4777" y="1780"/>
                </a:lnTo>
                <a:lnTo>
                  <a:pt x="4779" y="1780"/>
                </a:lnTo>
                <a:lnTo>
                  <a:pt x="4779" y="1782"/>
                </a:lnTo>
                <a:lnTo>
                  <a:pt x="4781" y="1782"/>
                </a:lnTo>
                <a:lnTo>
                  <a:pt x="4781" y="1784"/>
                </a:lnTo>
                <a:lnTo>
                  <a:pt x="4784" y="1784"/>
                </a:lnTo>
                <a:lnTo>
                  <a:pt x="4786" y="1784"/>
                </a:lnTo>
                <a:lnTo>
                  <a:pt x="4788" y="1784"/>
                </a:lnTo>
                <a:lnTo>
                  <a:pt x="4788" y="1784"/>
                </a:lnTo>
                <a:lnTo>
                  <a:pt x="4790" y="1784"/>
                </a:lnTo>
                <a:lnTo>
                  <a:pt x="4790" y="1782"/>
                </a:lnTo>
                <a:lnTo>
                  <a:pt x="4790" y="1782"/>
                </a:lnTo>
                <a:lnTo>
                  <a:pt x="4788" y="1782"/>
                </a:lnTo>
                <a:lnTo>
                  <a:pt x="4788" y="1780"/>
                </a:lnTo>
                <a:lnTo>
                  <a:pt x="4788" y="1780"/>
                </a:lnTo>
                <a:lnTo>
                  <a:pt x="4790" y="1780"/>
                </a:lnTo>
                <a:close/>
                <a:moveTo>
                  <a:pt x="4687" y="1753"/>
                </a:moveTo>
                <a:lnTo>
                  <a:pt x="4687" y="1753"/>
                </a:lnTo>
                <a:lnTo>
                  <a:pt x="4687" y="1753"/>
                </a:lnTo>
                <a:lnTo>
                  <a:pt x="4687" y="1751"/>
                </a:lnTo>
                <a:lnTo>
                  <a:pt x="4683" y="1751"/>
                </a:lnTo>
                <a:lnTo>
                  <a:pt x="4685" y="1753"/>
                </a:lnTo>
                <a:lnTo>
                  <a:pt x="4687" y="1753"/>
                </a:lnTo>
                <a:lnTo>
                  <a:pt x="4687" y="1753"/>
                </a:lnTo>
                <a:close/>
                <a:moveTo>
                  <a:pt x="4629" y="1879"/>
                </a:moveTo>
                <a:lnTo>
                  <a:pt x="4626" y="1879"/>
                </a:lnTo>
                <a:lnTo>
                  <a:pt x="4629" y="1879"/>
                </a:lnTo>
                <a:lnTo>
                  <a:pt x="4629" y="1879"/>
                </a:lnTo>
                <a:lnTo>
                  <a:pt x="4631" y="1879"/>
                </a:lnTo>
                <a:lnTo>
                  <a:pt x="4629" y="1879"/>
                </a:lnTo>
                <a:lnTo>
                  <a:pt x="4629" y="1877"/>
                </a:lnTo>
                <a:lnTo>
                  <a:pt x="4629" y="1879"/>
                </a:lnTo>
                <a:close/>
                <a:moveTo>
                  <a:pt x="4616" y="1751"/>
                </a:moveTo>
                <a:lnTo>
                  <a:pt x="4620" y="1753"/>
                </a:lnTo>
                <a:lnTo>
                  <a:pt x="4620" y="1753"/>
                </a:lnTo>
                <a:lnTo>
                  <a:pt x="4620" y="1751"/>
                </a:lnTo>
                <a:lnTo>
                  <a:pt x="4618" y="1749"/>
                </a:lnTo>
                <a:lnTo>
                  <a:pt x="4618" y="1749"/>
                </a:lnTo>
                <a:lnTo>
                  <a:pt x="4616" y="1749"/>
                </a:lnTo>
                <a:lnTo>
                  <a:pt x="4616" y="1751"/>
                </a:lnTo>
                <a:lnTo>
                  <a:pt x="4616" y="1751"/>
                </a:lnTo>
                <a:lnTo>
                  <a:pt x="4616" y="1751"/>
                </a:lnTo>
                <a:lnTo>
                  <a:pt x="4616" y="1751"/>
                </a:lnTo>
                <a:close/>
                <a:moveTo>
                  <a:pt x="4620" y="1744"/>
                </a:moveTo>
                <a:lnTo>
                  <a:pt x="4622" y="1742"/>
                </a:lnTo>
                <a:lnTo>
                  <a:pt x="4620" y="1740"/>
                </a:lnTo>
                <a:lnTo>
                  <a:pt x="4620" y="1738"/>
                </a:lnTo>
                <a:lnTo>
                  <a:pt x="4618" y="1738"/>
                </a:lnTo>
                <a:lnTo>
                  <a:pt x="4618" y="1738"/>
                </a:lnTo>
                <a:lnTo>
                  <a:pt x="4614" y="1738"/>
                </a:lnTo>
                <a:lnTo>
                  <a:pt x="4612" y="1738"/>
                </a:lnTo>
                <a:lnTo>
                  <a:pt x="4610" y="1738"/>
                </a:lnTo>
                <a:lnTo>
                  <a:pt x="4608" y="1740"/>
                </a:lnTo>
                <a:lnTo>
                  <a:pt x="4608" y="1740"/>
                </a:lnTo>
                <a:lnTo>
                  <a:pt x="4605" y="1744"/>
                </a:lnTo>
                <a:lnTo>
                  <a:pt x="4603" y="1751"/>
                </a:lnTo>
                <a:lnTo>
                  <a:pt x="4601" y="1753"/>
                </a:lnTo>
                <a:lnTo>
                  <a:pt x="4603" y="1753"/>
                </a:lnTo>
                <a:lnTo>
                  <a:pt x="4605" y="1751"/>
                </a:lnTo>
                <a:lnTo>
                  <a:pt x="4608" y="1751"/>
                </a:lnTo>
                <a:lnTo>
                  <a:pt x="4612" y="1753"/>
                </a:lnTo>
                <a:lnTo>
                  <a:pt x="4614" y="1751"/>
                </a:lnTo>
                <a:lnTo>
                  <a:pt x="4616" y="1749"/>
                </a:lnTo>
                <a:lnTo>
                  <a:pt x="4618" y="1747"/>
                </a:lnTo>
                <a:lnTo>
                  <a:pt x="4620" y="1744"/>
                </a:lnTo>
                <a:close/>
                <a:moveTo>
                  <a:pt x="4591" y="1837"/>
                </a:moveTo>
                <a:lnTo>
                  <a:pt x="4591" y="1837"/>
                </a:lnTo>
                <a:lnTo>
                  <a:pt x="4591" y="1837"/>
                </a:lnTo>
                <a:lnTo>
                  <a:pt x="4591" y="1837"/>
                </a:lnTo>
                <a:lnTo>
                  <a:pt x="4589" y="1837"/>
                </a:lnTo>
                <a:lnTo>
                  <a:pt x="4589" y="1835"/>
                </a:lnTo>
                <a:lnTo>
                  <a:pt x="4589" y="1835"/>
                </a:lnTo>
                <a:lnTo>
                  <a:pt x="4589" y="1832"/>
                </a:lnTo>
                <a:lnTo>
                  <a:pt x="4591" y="1832"/>
                </a:lnTo>
                <a:lnTo>
                  <a:pt x="4591" y="1832"/>
                </a:lnTo>
                <a:lnTo>
                  <a:pt x="4591" y="1830"/>
                </a:lnTo>
                <a:lnTo>
                  <a:pt x="4591" y="1830"/>
                </a:lnTo>
                <a:lnTo>
                  <a:pt x="4591" y="1830"/>
                </a:lnTo>
                <a:lnTo>
                  <a:pt x="4591" y="1830"/>
                </a:lnTo>
                <a:lnTo>
                  <a:pt x="4589" y="1830"/>
                </a:lnTo>
                <a:lnTo>
                  <a:pt x="4589" y="1830"/>
                </a:lnTo>
                <a:lnTo>
                  <a:pt x="4589" y="1830"/>
                </a:lnTo>
                <a:lnTo>
                  <a:pt x="4589" y="1830"/>
                </a:lnTo>
                <a:lnTo>
                  <a:pt x="4589" y="1828"/>
                </a:lnTo>
                <a:lnTo>
                  <a:pt x="4587" y="1828"/>
                </a:lnTo>
                <a:lnTo>
                  <a:pt x="4587" y="1828"/>
                </a:lnTo>
                <a:lnTo>
                  <a:pt x="4587" y="1830"/>
                </a:lnTo>
                <a:lnTo>
                  <a:pt x="4585" y="1830"/>
                </a:lnTo>
                <a:lnTo>
                  <a:pt x="4585" y="1835"/>
                </a:lnTo>
                <a:lnTo>
                  <a:pt x="4585" y="1835"/>
                </a:lnTo>
                <a:lnTo>
                  <a:pt x="4585" y="1837"/>
                </a:lnTo>
                <a:lnTo>
                  <a:pt x="4582" y="1837"/>
                </a:lnTo>
                <a:lnTo>
                  <a:pt x="4582" y="1837"/>
                </a:lnTo>
                <a:lnTo>
                  <a:pt x="4585" y="1837"/>
                </a:lnTo>
                <a:lnTo>
                  <a:pt x="4587" y="1837"/>
                </a:lnTo>
                <a:lnTo>
                  <a:pt x="4589" y="1837"/>
                </a:lnTo>
                <a:lnTo>
                  <a:pt x="4591" y="1837"/>
                </a:lnTo>
                <a:lnTo>
                  <a:pt x="4591" y="1837"/>
                </a:lnTo>
                <a:close/>
                <a:moveTo>
                  <a:pt x="4828" y="1998"/>
                </a:moveTo>
                <a:lnTo>
                  <a:pt x="4825" y="2000"/>
                </a:lnTo>
                <a:lnTo>
                  <a:pt x="4825" y="2002"/>
                </a:lnTo>
                <a:lnTo>
                  <a:pt x="4825" y="2002"/>
                </a:lnTo>
                <a:lnTo>
                  <a:pt x="4823" y="2004"/>
                </a:lnTo>
                <a:lnTo>
                  <a:pt x="4823" y="2006"/>
                </a:lnTo>
                <a:lnTo>
                  <a:pt x="4823" y="2009"/>
                </a:lnTo>
                <a:lnTo>
                  <a:pt x="4825" y="2009"/>
                </a:lnTo>
                <a:lnTo>
                  <a:pt x="4825" y="2009"/>
                </a:lnTo>
                <a:lnTo>
                  <a:pt x="4825" y="2009"/>
                </a:lnTo>
                <a:lnTo>
                  <a:pt x="4825" y="2004"/>
                </a:lnTo>
                <a:lnTo>
                  <a:pt x="4830" y="1998"/>
                </a:lnTo>
                <a:lnTo>
                  <a:pt x="4830" y="1998"/>
                </a:lnTo>
                <a:lnTo>
                  <a:pt x="4828" y="1996"/>
                </a:lnTo>
                <a:lnTo>
                  <a:pt x="4828" y="1994"/>
                </a:lnTo>
                <a:lnTo>
                  <a:pt x="4828" y="1994"/>
                </a:lnTo>
                <a:lnTo>
                  <a:pt x="4828" y="1994"/>
                </a:lnTo>
                <a:lnTo>
                  <a:pt x="4828" y="1994"/>
                </a:lnTo>
                <a:lnTo>
                  <a:pt x="4825" y="1994"/>
                </a:lnTo>
                <a:lnTo>
                  <a:pt x="4828" y="1994"/>
                </a:lnTo>
                <a:lnTo>
                  <a:pt x="4828" y="1996"/>
                </a:lnTo>
                <a:lnTo>
                  <a:pt x="4828" y="1998"/>
                </a:lnTo>
                <a:lnTo>
                  <a:pt x="4828" y="1998"/>
                </a:lnTo>
                <a:close/>
                <a:moveTo>
                  <a:pt x="4631" y="1868"/>
                </a:moveTo>
                <a:lnTo>
                  <a:pt x="4631" y="1868"/>
                </a:lnTo>
                <a:lnTo>
                  <a:pt x="4629" y="1870"/>
                </a:lnTo>
                <a:lnTo>
                  <a:pt x="4626" y="1870"/>
                </a:lnTo>
                <a:lnTo>
                  <a:pt x="4624" y="1870"/>
                </a:lnTo>
                <a:lnTo>
                  <a:pt x="4624" y="1872"/>
                </a:lnTo>
                <a:lnTo>
                  <a:pt x="4624" y="1872"/>
                </a:lnTo>
                <a:lnTo>
                  <a:pt x="4624" y="1874"/>
                </a:lnTo>
                <a:lnTo>
                  <a:pt x="4624" y="1872"/>
                </a:lnTo>
                <a:lnTo>
                  <a:pt x="4626" y="1872"/>
                </a:lnTo>
                <a:lnTo>
                  <a:pt x="4626" y="1872"/>
                </a:lnTo>
                <a:lnTo>
                  <a:pt x="4626" y="1872"/>
                </a:lnTo>
                <a:lnTo>
                  <a:pt x="4629" y="1872"/>
                </a:lnTo>
                <a:lnTo>
                  <a:pt x="4629" y="1870"/>
                </a:lnTo>
                <a:lnTo>
                  <a:pt x="4629" y="1870"/>
                </a:lnTo>
                <a:lnTo>
                  <a:pt x="4631" y="1870"/>
                </a:lnTo>
                <a:lnTo>
                  <a:pt x="4631" y="1868"/>
                </a:lnTo>
                <a:close/>
                <a:moveTo>
                  <a:pt x="4668" y="1778"/>
                </a:moveTo>
                <a:lnTo>
                  <a:pt x="4668" y="1776"/>
                </a:lnTo>
                <a:lnTo>
                  <a:pt x="4666" y="1776"/>
                </a:lnTo>
                <a:lnTo>
                  <a:pt x="4666" y="1776"/>
                </a:lnTo>
                <a:lnTo>
                  <a:pt x="4666" y="1778"/>
                </a:lnTo>
                <a:lnTo>
                  <a:pt x="4668" y="1778"/>
                </a:lnTo>
                <a:close/>
                <a:moveTo>
                  <a:pt x="4668" y="1786"/>
                </a:moveTo>
                <a:lnTo>
                  <a:pt x="4668" y="1786"/>
                </a:lnTo>
                <a:lnTo>
                  <a:pt x="4668" y="1784"/>
                </a:lnTo>
                <a:lnTo>
                  <a:pt x="4666" y="1784"/>
                </a:lnTo>
                <a:lnTo>
                  <a:pt x="4666" y="1784"/>
                </a:lnTo>
                <a:lnTo>
                  <a:pt x="4666" y="1786"/>
                </a:lnTo>
                <a:lnTo>
                  <a:pt x="4668" y="1786"/>
                </a:lnTo>
                <a:close/>
                <a:moveTo>
                  <a:pt x="4670" y="1778"/>
                </a:moveTo>
                <a:lnTo>
                  <a:pt x="4668" y="1778"/>
                </a:lnTo>
                <a:lnTo>
                  <a:pt x="4668" y="1778"/>
                </a:lnTo>
                <a:lnTo>
                  <a:pt x="4668" y="1778"/>
                </a:lnTo>
                <a:lnTo>
                  <a:pt x="4668" y="1778"/>
                </a:lnTo>
                <a:lnTo>
                  <a:pt x="4668" y="1778"/>
                </a:lnTo>
                <a:lnTo>
                  <a:pt x="4670" y="1778"/>
                </a:lnTo>
                <a:close/>
                <a:moveTo>
                  <a:pt x="4798" y="1975"/>
                </a:moveTo>
                <a:lnTo>
                  <a:pt x="4798" y="1975"/>
                </a:lnTo>
                <a:lnTo>
                  <a:pt x="4798" y="1975"/>
                </a:lnTo>
                <a:lnTo>
                  <a:pt x="4796" y="1975"/>
                </a:lnTo>
                <a:lnTo>
                  <a:pt x="4796" y="1975"/>
                </a:lnTo>
                <a:lnTo>
                  <a:pt x="4798" y="1979"/>
                </a:lnTo>
                <a:lnTo>
                  <a:pt x="4798" y="1979"/>
                </a:lnTo>
                <a:lnTo>
                  <a:pt x="4798" y="1979"/>
                </a:lnTo>
                <a:lnTo>
                  <a:pt x="4800" y="1977"/>
                </a:lnTo>
                <a:lnTo>
                  <a:pt x="4798" y="1977"/>
                </a:lnTo>
                <a:lnTo>
                  <a:pt x="4798" y="1977"/>
                </a:lnTo>
                <a:lnTo>
                  <a:pt x="4798" y="1975"/>
                </a:lnTo>
                <a:lnTo>
                  <a:pt x="4798" y="1975"/>
                </a:lnTo>
                <a:close/>
                <a:moveTo>
                  <a:pt x="4746" y="937"/>
                </a:moveTo>
                <a:lnTo>
                  <a:pt x="4746" y="937"/>
                </a:lnTo>
                <a:lnTo>
                  <a:pt x="4744" y="939"/>
                </a:lnTo>
                <a:lnTo>
                  <a:pt x="4742" y="941"/>
                </a:lnTo>
                <a:lnTo>
                  <a:pt x="4740" y="941"/>
                </a:lnTo>
                <a:lnTo>
                  <a:pt x="4740" y="944"/>
                </a:lnTo>
                <a:lnTo>
                  <a:pt x="4737" y="946"/>
                </a:lnTo>
                <a:lnTo>
                  <a:pt x="4735" y="946"/>
                </a:lnTo>
                <a:lnTo>
                  <a:pt x="4735" y="948"/>
                </a:lnTo>
                <a:lnTo>
                  <a:pt x="4740" y="946"/>
                </a:lnTo>
                <a:lnTo>
                  <a:pt x="4740" y="946"/>
                </a:lnTo>
                <a:lnTo>
                  <a:pt x="4742" y="944"/>
                </a:lnTo>
                <a:lnTo>
                  <a:pt x="4746" y="941"/>
                </a:lnTo>
                <a:lnTo>
                  <a:pt x="4746" y="939"/>
                </a:lnTo>
                <a:lnTo>
                  <a:pt x="4746" y="939"/>
                </a:lnTo>
                <a:lnTo>
                  <a:pt x="4746" y="939"/>
                </a:lnTo>
                <a:lnTo>
                  <a:pt x="4748" y="939"/>
                </a:lnTo>
                <a:lnTo>
                  <a:pt x="4750" y="937"/>
                </a:lnTo>
                <a:lnTo>
                  <a:pt x="4752" y="937"/>
                </a:lnTo>
                <a:lnTo>
                  <a:pt x="4756" y="933"/>
                </a:lnTo>
                <a:lnTo>
                  <a:pt x="4758" y="933"/>
                </a:lnTo>
                <a:lnTo>
                  <a:pt x="4761" y="933"/>
                </a:lnTo>
                <a:lnTo>
                  <a:pt x="4763" y="933"/>
                </a:lnTo>
                <a:lnTo>
                  <a:pt x="4765" y="931"/>
                </a:lnTo>
                <a:lnTo>
                  <a:pt x="4763" y="931"/>
                </a:lnTo>
                <a:lnTo>
                  <a:pt x="4765" y="929"/>
                </a:lnTo>
                <a:lnTo>
                  <a:pt x="4765" y="929"/>
                </a:lnTo>
                <a:lnTo>
                  <a:pt x="4763" y="929"/>
                </a:lnTo>
                <a:lnTo>
                  <a:pt x="4763" y="929"/>
                </a:lnTo>
                <a:lnTo>
                  <a:pt x="4763" y="929"/>
                </a:lnTo>
                <a:lnTo>
                  <a:pt x="4761" y="929"/>
                </a:lnTo>
                <a:lnTo>
                  <a:pt x="4756" y="933"/>
                </a:lnTo>
                <a:lnTo>
                  <a:pt x="4754" y="933"/>
                </a:lnTo>
                <a:lnTo>
                  <a:pt x="4752" y="933"/>
                </a:lnTo>
                <a:lnTo>
                  <a:pt x="4752" y="931"/>
                </a:lnTo>
                <a:lnTo>
                  <a:pt x="4750" y="931"/>
                </a:lnTo>
                <a:lnTo>
                  <a:pt x="4750" y="933"/>
                </a:lnTo>
                <a:lnTo>
                  <a:pt x="4750" y="933"/>
                </a:lnTo>
                <a:lnTo>
                  <a:pt x="4748" y="935"/>
                </a:lnTo>
                <a:lnTo>
                  <a:pt x="4746" y="937"/>
                </a:lnTo>
                <a:close/>
                <a:moveTo>
                  <a:pt x="4662" y="799"/>
                </a:moveTo>
                <a:lnTo>
                  <a:pt x="4662" y="801"/>
                </a:lnTo>
                <a:lnTo>
                  <a:pt x="4660" y="801"/>
                </a:lnTo>
                <a:lnTo>
                  <a:pt x="4660" y="803"/>
                </a:lnTo>
                <a:lnTo>
                  <a:pt x="4660" y="809"/>
                </a:lnTo>
                <a:lnTo>
                  <a:pt x="4660" y="811"/>
                </a:lnTo>
                <a:lnTo>
                  <a:pt x="4662" y="814"/>
                </a:lnTo>
                <a:lnTo>
                  <a:pt x="4662" y="814"/>
                </a:lnTo>
                <a:lnTo>
                  <a:pt x="4660" y="814"/>
                </a:lnTo>
                <a:lnTo>
                  <a:pt x="4662" y="816"/>
                </a:lnTo>
                <a:lnTo>
                  <a:pt x="4662" y="816"/>
                </a:lnTo>
                <a:lnTo>
                  <a:pt x="4664" y="818"/>
                </a:lnTo>
                <a:lnTo>
                  <a:pt x="4666" y="820"/>
                </a:lnTo>
                <a:lnTo>
                  <a:pt x="4668" y="824"/>
                </a:lnTo>
                <a:lnTo>
                  <a:pt x="4668" y="828"/>
                </a:lnTo>
                <a:lnTo>
                  <a:pt x="4666" y="830"/>
                </a:lnTo>
                <a:lnTo>
                  <a:pt x="4666" y="832"/>
                </a:lnTo>
                <a:lnTo>
                  <a:pt x="4666" y="835"/>
                </a:lnTo>
                <a:lnTo>
                  <a:pt x="4666" y="837"/>
                </a:lnTo>
                <a:lnTo>
                  <a:pt x="4666" y="841"/>
                </a:lnTo>
                <a:lnTo>
                  <a:pt x="4666" y="843"/>
                </a:lnTo>
                <a:lnTo>
                  <a:pt x="4666" y="856"/>
                </a:lnTo>
                <a:lnTo>
                  <a:pt x="4666" y="858"/>
                </a:lnTo>
                <a:lnTo>
                  <a:pt x="4666" y="860"/>
                </a:lnTo>
                <a:lnTo>
                  <a:pt x="4664" y="864"/>
                </a:lnTo>
                <a:lnTo>
                  <a:pt x="4664" y="866"/>
                </a:lnTo>
                <a:lnTo>
                  <a:pt x="4662" y="870"/>
                </a:lnTo>
                <a:lnTo>
                  <a:pt x="4662" y="870"/>
                </a:lnTo>
                <a:lnTo>
                  <a:pt x="4664" y="872"/>
                </a:lnTo>
                <a:lnTo>
                  <a:pt x="4666" y="874"/>
                </a:lnTo>
                <a:lnTo>
                  <a:pt x="4666" y="879"/>
                </a:lnTo>
                <a:lnTo>
                  <a:pt x="4668" y="883"/>
                </a:lnTo>
                <a:lnTo>
                  <a:pt x="4666" y="885"/>
                </a:lnTo>
                <a:lnTo>
                  <a:pt x="4666" y="887"/>
                </a:lnTo>
                <a:lnTo>
                  <a:pt x="4664" y="889"/>
                </a:lnTo>
                <a:lnTo>
                  <a:pt x="4664" y="891"/>
                </a:lnTo>
                <a:lnTo>
                  <a:pt x="4664" y="893"/>
                </a:lnTo>
                <a:lnTo>
                  <a:pt x="4664" y="895"/>
                </a:lnTo>
                <a:lnTo>
                  <a:pt x="4664" y="897"/>
                </a:lnTo>
                <a:lnTo>
                  <a:pt x="4666" y="900"/>
                </a:lnTo>
                <a:lnTo>
                  <a:pt x="4664" y="902"/>
                </a:lnTo>
                <a:lnTo>
                  <a:pt x="4662" y="908"/>
                </a:lnTo>
                <a:lnTo>
                  <a:pt x="4662" y="912"/>
                </a:lnTo>
                <a:lnTo>
                  <a:pt x="4664" y="916"/>
                </a:lnTo>
                <a:lnTo>
                  <a:pt x="4664" y="918"/>
                </a:lnTo>
                <a:lnTo>
                  <a:pt x="4664" y="921"/>
                </a:lnTo>
                <a:lnTo>
                  <a:pt x="4664" y="921"/>
                </a:lnTo>
                <a:lnTo>
                  <a:pt x="4666" y="923"/>
                </a:lnTo>
                <a:lnTo>
                  <a:pt x="4666" y="921"/>
                </a:lnTo>
                <a:lnTo>
                  <a:pt x="4668" y="918"/>
                </a:lnTo>
                <a:lnTo>
                  <a:pt x="4668" y="914"/>
                </a:lnTo>
                <a:lnTo>
                  <a:pt x="4670" y="912"/>
                </a:lnTo>
                <a:lnTo>
                  <a:pt x="4670" y="910"/>
                </a:lnTo>
                <a:lnTo>
                  <a:pt x="4673" y="908"/>
                </a:lnTo>
                <a:lnTo>
                  <a:pt x="4673" y="908"/>
                </a:lnTo>
                <a:lnTo>
                  <a:pt x="4675" y="908"/>
                </a:lnTo>
                <a:lnTo>
                  <a:pt x="4675" y="908"/>
                </a:lnTo>
                <a:lnTo>
                  <a:pt x="4677" y="908"/>
                </a:lnTo>
                <a:lnTo>
                  <a:pt x="4677" y="908"/>
                </a:lnTo>
                <a:lnTo>
                  <a:pt x="4677" y="910"/>
                </a:lnTo>
                <a:lnTo>
                  <a:pt x="4681" y="910"/>
                </a:lnTo>
                <a:lnTo>
                  <a:pt x="4683" y="910"/>
                </a:lnTo>
                <a:lnTo>
                  <a:pt x="4685" y="912"/>
                </a:lnTo>
                <a:lnTo>
                  <a:pt x="4685" y="914"/>
                </a:lnTo>
                <a:lnTo>
                  <a:pt x="4685" y="916"/>
                </a:lnTo>
                <a:lnTo>
                  <a:pt x="4685" y="921"/>
                </a:lnTo>
                <a:lnTo>
                  <a:pt x="4685" y="918"/>
                </a:lnTo>
                <a:lnTo>
                  <a:pt x="4687" y="918"/>
                </a:lnTo>
                <a:lnTo>
                  <a:pt x="4687" y="916"/>
                </a:lnTo>
                <a:lnTo>
                  <a:pt x="4687" y="916"/>
                </a:lnTo>
                <a:lnTo>
                  <a:pt x="4687" y="914"/>
                </a:lnTo>
                <a:lnTo>
                  <a:pt x="4687" y="912"/>
                </a:lnTo>
                <a:lnTo>
                  <a:pt x="4687" y="910"/>
                </a:lnTo>
                <a:lnTo>
                  <a:pt x="4687" y="906"/>
                </a:lnTo>
                <a:lnTo>
                  <a:pt x="4685" y="906"/>
                </a:lnTo>
                <a:lnTo>
                  <a:pt x="4685" y="906"/>
                </a:lnTo>
                <a:lnTo>
                  <a:pt x="4683" y="906"/>
                </a:lnTo>
                <a:lnTo>
                  <a:pt x="4683" y="906"/>
                </a:lnTo>
                <a:lnTo>
                  <a:pt x="4681" y="906"/>
                </a:lnTo>
                <a:lnTo>
                  <a:pt x="4681" y="902"/>
                </a:lnTo>
                <a:lnTo>
                  <a:pt x="4679" y="897"/>
                </a:lnTo>
                <a:lnTo>
                  <a:pt x="4679" y="895"/>
                </a:lnTo>
                <a:lnTo>
                  <a:pt x="4679" y="895"/>
                </a:lnTo>
                <a:lnTo>
                  <a:pt x="4677" y="895"/>
                </a:lnTo>
                <a:lnTo>
                  <a:pt x="4677" y="895"/>
                </a:lnTo>
                <a:lnTo>
                  <a:pt x="4677" y="893"/>
                </a:lnTo>
                <a:lnTo>
                  <a:pt x="4675" y="893"/>
                </a:lnTo>
                <a:lnTo>
                  <a:pt x="4673" y="889"/>
                </a:lnTo>
                <a:lnTo>
                  <a:pt x="4673" y="889"/>
                </a:lnTo>
                <a:lnTo>
                  <a:pt x="4673" y="887"/>
                </a:lnTo>
                <a:lnTo>
                  <a:pt x="4673" y="883"/>
                </a:lnTo>
                <a:lnTo>
                  <a:pt x="4675" y="879"/>
                </a:lnTo>
                <a:lnTo>
                  <a:pt x="4679" y="866"/>
                </a:lnTo>
                <a:lnTo>
                  <a:pt x="4679" y="864"/>
                </a:lnTo>
                <a:lnTo>
                  <a:pt x="4681" y="862"/>
                </a:lnTo>
                <a:lnTo>
                  <a:pt x="4683" y="860"/>
                </a:lnTo>
                <a:lnTo>
                  <a:pt x="4685" y="860"/>
                </a:lnTo>
                <a:lnTo>
                  <a:pt x="4689" y="860"/>
                </a:lnTo>
                <a:lnTo>
                  <a:pt x="4691" y="860"/>
                </a:lnTo>
                <a:lnTo>
                  <a:pt x="4693" y="860"/>
                </a:lnTo>
                <a:lnTo>
                  <a:pt x="4696" y="862"/>
                </a:lnTo>
                <a:lnTo>
                  <a:pt x="4696" y="862"/>
                </a:lnTo>
                <a:lnTo>
                  <a:pt x="4698" y="864"/>
                </a:lnTo>
                <a:lnTo>
                  <a:pt x="4700" y="866"/>
                </a:lnTo>
                <a:lnTo>
                  <a:pt x="4702" y="868"/>
                </a:lnTo>
                <a:lnTo>
                  <a:pt x="4702" y="868"/>
                </a:lnTo>
                <a:lnTo>
                  <a:pt x="4704" y="872"/>
                </a:lnTo>
                <a:lnTo>
                  <a:pt x="4704" y="872"/>
                </a:lnTo>
                <a:lnTo>
                  <a:pt x="4704" y="868"/>
                </a:lnTo>
                <a:lnTo>
                  <a:pt x="4704" y="868"/>
                </a:lnTo>
                <a:lnTo>
                  <a:pt x="4702" y="866"/>
                </a:lnTo>
                <a:lnTo>
                  <a:pt x="4700" y="864"/>
                </a:lnTo>
                <a:lnTo>
                  <a:pt x="4700" y="862"/>
                </a:lnTo>
                <a:lnTo>
                  <a:pt x="4698" y="860"/>
                </a:lnTo>
                <a:lnTo>
                  <a:pt x="4698" y="858"/>
                </a:lnTo>
                <a:lnTo>
                  <a:pt x="4698" y="856"/>
                </a:lnTo>
                <a:lnTo>
                  <a:pt x="4696" y="853"/>
                </a:lnTo>
                <a:lnTo>
                  <a:pt x="4696" y="849"/>
                </a:lnTo>
                <a:lnTo>
                  <a:pt x="4691" y="841"/>
                </a:lnTo>
                <a:lnTo>
                  <a:pt x="4689" y="837"/>
                </a:lnTo>
                <a:lnTo>
                  <a:pt x="4687" y="824"/>
                </a:lnTo>
                <a:lnTo>
                  <a:pt x="4687" y="822"/>
                </a:lnTo>
                <a:lnTo>
                  <a:pt x="4687" y="822"/>
                </a:lnTo>
                <a:lnTo>
                  <a:pt x="4685" y="820"/>
                </a:lnTo>
                <a:lnTo>
                  <a:pt x="4685" y="820"/>
                </a:lnTo>
                <a:lnTo>
                  <a:pt x="4685" y="818"/>
                </a:lnTo>
                <a:lnTo>
                  <a:pt x="4683" y="818"/>
                </a:lnTo>
                <a:lnTo>
                  <a:pt x="4683" y="816"/>
                </a:lnTo>
                <a:lnTo>
                  <a:pt x="4683" y="814"/>
                </a:lnTo>
                <a:lnTo>
                  <a:pt x="4683" y="811"/>
                </a:lnTo>
                <a:lnTo>
                  <a:pt x="4683" y="809"/>
                </a:lnTo>
                <a:lnTo>
                  <a:pt x="4681" y="807"/>
                </a:lnTo>
                <a:lnTo>
                  <a:pt x="4681" y="803"/>
                </a:lnTo>
                <a:lnTo>
                  <a:pt x="4683" y="801"/>
                </a:lnTo>
                <a:lnTo>
                  <a:pt x="4683" y="799"/>
                </a:lnTo>
                <a:lnTo>
                  <a:pt x="4683" y="799"/>
                </a:lnTo>
                <a:lnTo>
                  <a:pt x="4685" y="797"/>
                </a:lnTo>
                <a:lnTo>
                  <a:pt x="4685" y="795"/>
                </a:lnTo>
                <a:lnTo>
                  <a:pt x="4685" y="791"/>
                </a:lnTo>
                <a:lnTo>
                  <a:pt x="4683" y="786"/>
                </a:lnTo>
                <a:lnTo>
                  <a:pt x="4683" y="786"/>
                </a:lnTo>
                <a:lnTo>
                  <a:pt x="4683" y="784"/>
                </a:lnTo>
                <a:lnTo>
                  <a:pt x="4681" y="780"/>
                </a:lnTo>
                <a:lnTo>
                  <a:pt x="4679" y="774"/>
                </a:lnTo>
                <a:lnTo>
                  <a:pt x="4679" y="774"/>
                </a:lnTo>
                <a:lnTo>
                  <a:pt x="4679" y="772"/>
                </a:lnTo>
                <a:lnTo>
                  <a:pt x="4679" y="772"/>
                </a:lnTo>
                <a:lnTo>
                  <a:pt x="4679" y="770"/>
                </a:lnTo>
                <a:lnTo>
                  <a:pt x="4679" y="767"/>
                </a:lnTo>
                <a:lnTo>
                  <a:pt x="4679" y="767"/>
                </a:lnTo>
                <a:lnTo>
                  <a:pt x="4677" y="763"/>
                </a:lnTo>
                <a:lnTo>
                  <a:pt x="4675" y="761"/>
                </a:lnTo>
                <a:lnTo>
                  <a:pt x="4675" y="763"/>
                </a:lnTo>
                <a:lnTo>
                  <a:pt x="4675" y="763"/>
                </a:lnTo>
                <a:lnTo>
                  <a:pt x="4673" y="765"/>
                </a:lnTo>
                <a:lnTo>
                  <a:pt x="4670" y="765"/>
                </a:lnTo>
                <a:lnTo>
                  <a:pt x="4673" y="767"/>
                </a:lnTo>
                <a:lnTo>
                  <a:pt x="4675" y="772"/>
                </a:lnTo>
                <a:lnTo>
                  <a:pt x="4675" y="772"/>
                </a:lnTo>
                <a:lnTo>
                  <a:pt x="4675" y="774"/>
                </a:lnTo>
                <a:lnTo>
                  <a:pt x="4675" y="776"/>
                </a:lnTo>
                <a:lnTo>
                  <a:pt x="4675" y="776"/>
                </a:lnTo>
                <a:lnTo>
                  <a:pt x="4675" y="776"/>
                </a:lnTo>
                <a:lnTo>
                  <a:pt x="4673" y="776"/>
                </a:lnTo>
                <a:lnTo>
                  <a:pt x="4673" y="778"/>
                </a:lnTo>
                <a:lnTo>
                  <a:pt x="4673" y="780"/>
                </a:lnTo>
                <a:lnTo>
                  <a:pt x="4673" y="780"/>
                </a:lnTo>
                <a:lnTo>
                  <a:pt x="4670" y="782"/>
                </a:lnTo>
                <a:lnTo>
                  <a:pt x="4670" y="782"/>
                </a:lnTo>
                <a:lnTo>
                  <a:pt x="4670" y="782"/>
                </a:lnTo>
                <a:lnTo>
                  <a:pt x="4668" y="780"/>
                </a:lnTo>
                <a:lnTo>
                  <a:pt x="4666" y="780"/>
                </a:lnTo>
                <a:lnTo>
                  <a:pt x="4664" y="780"/>
                </a:lnTo>
                <a:lnTo>
                  <a:pt x="4662" y="782"/>
                </a:lnTo>
                <a:lnTo>
                  <a:pt x="4662" y="782"/>
                </a:lnTo>
                <a:lnTo>
                  <a:pt x="4662" y="786"/>
                </a:lnTo>
                <a:lnTo>
                  <a:pt x="4662" y="788"/>
                </a:lnTo>
                <a:lnTo>
                  <a:pt x="4662" y="793"/>
                </a:lnTo>
                <a:lnTo>
                  <a:pt x="4662" y="799"/>
                </a:lnTo>
                <a:close/>
                <a:moveTo>
                  <a:pt x="4731" y="1663"/>
                </a:moveTo>
                <a:lnTo>
                  <a:pt x="4731" y="1663"/>
                </a:lnTo>
                <a:lnTo>
                  <a:pt x="4731" y="1663"/>
                </a:lnTo>
                <a:lnTo>
                  <a:pt x="4731" y="1663"/>
                </a:lnTo>
                <a:lnTo>
                  <a:pt x="4733" y="1663"/>
                </a:lnTo>
                <a:lnTo>
                  <a:pt x="4733" y="1663"/>
                </a:lnTo>
                <a:lnTo>
                  <a:pt x="4735" y="1663"/>
                </a:lnTo>
                <a:lnTo>
                  <a:pt x="4737" y="1663"/>
                </a:lnTo>
                <a:lnTo>
                  <a:pt x="4740" y="1663"/>
                </a:lnTo>
                <a:lnTo>
                  <a:pt x="4740" y="1663"/>
                </a:lnTo>
                <a:lnTo>
                  <a:pt x="4742" y="1661"/>
                </a:lnTo>
                <a:lnTo>
                  <a:pt x="4742" y="1661"/>
                </a:lnTo>
                <a:lnTo>
                  <a:pt x="4744" y="1661"/>
                </a:lnTo>
                <a:lnTo>
                  <a:pt x="4744" y="1661"/>
                </a:lnTo>
                <a:lnTo>
                  <a:pt x="4744" y="1661"/>
                </a:lnTo>
                <a:lnTo>
                  <a:pt x="4744" y="1661"/>
                </a:lnTo>
                <a:lnTo>
                  <a:pt x="4744" y="1661"/>
                </a:lnTo>
                <a:lnTo>
                  <a:pt x="4744" y="1661"/>
                </a:lnTo>
                <a:lnTo>
                  <a:pt x="4744" y="1661"/>
                </a:lnTo>
                <a:lnTo>
                  <a:pt x="4737" y="1658"/>
                </a:lnTo>
                <a:lnTo>
                  <a:pt x="4735" y="1658"/>
                </a:lnTo>
                <a:lnTo>
                  <a:pt x="4733" y="1661"/>
                </a:lnTo>
                <a:lnTo>
                  <a:pt x="4733" y="1658"/>
                </a:lnTo>
                <a:lnTo>
                  <a:pt x="4731" y="1661"/>
                </a:lnTo>
                <a:lnTo>
                  <a:pt x="4731" y="1661"/>
                </a:lnTo>
                <a:lnTo>
                  <a:pt x="4731" y="1663"/>
                </a:lnTo>
                <a:lnTo>
                  <a:pt x="4731" y="1663"/>
                </a:lnTo>
                <a:close/>
                <a:moveTo>
                  <a:pt x="4790" y="667"/>
                </a:moveTo>
                <a:lnTo>
                  <a:pt x="4792" y="667"/>
                </a:lnTo>
                <a:lnTo>
                  <a:pt x="4792" y="665"/>
                </a:lnTo>
                <a:lnTo>
                  <a:pt x="4790" y="665"/>
                </a:lnTo>
                <a:lnTo>
                  <a:pt x="4790" y="667"/>
                </a:lnTo>
                <a:lnTo>
                  <a:pt x="4788" y="667"/>
                </a:lnTo>
                <a:lnTo>
                  <a:pt x="4788" y="667"/>
                </a:lnTo>
                <a:lnTo>
                  <a:pt x="4788" y="669"/>
                </a:lnTo>
                <a:lnTo>
                  <a:pt x="4790" y="667"/>
                </a:lnTo>
                <a:close/>
                <a:moveTo>
                  <a:pt x="4784" y="1665"/>
                </a:moveTo>
                <a:lnTo>
                  <a:pt x="4781" y="1665"/>
                </a:lnTo>
                <a:lnTo>
                  <a:pt x="4779" y="1667"/>
                </a:lnTo>
                <a:lnTo>
                  <a:pt x="4781" y="1667"/>
                </a:lnTo>
                <a:lnTo>
                  <a:pt x="4781" y="1667"/>
                </a:lnTo>
                <a:lnTo>
                  <a:pt x="4781" y="1669"/>
                </a:lnTo>
                <a:lnTo>
                  <a:pt x="4784" y="1669"/>
                </a:lnTo>
                <a:lnTo>
                  <a:pt x="4784" y="1669"/>
                </a:lnTo>
                <a:lnTo>
                  <a:pt x="4788" y="1669"/>
                </a:lnTo>
                <a:lnTo>
                  <a:pt x="4788" y="1669"/>
                </a:lnTo>
                <a:lnTo>
                  <a:pt x="4788" y="1667"/>
                </a:lnTo>
                <a:lnTo>
                  <a:pt x="4788" y="1667"/>
                </a:lnTo>
                <a:lnTo>
                  <a:pt x="4788" y="1667"/>
                </a:lnTo>
                <a:lnTo>
                  <a:pt x="4784" y="1665"/>
                </a:lnTo>
                <a:close/>
                <a:moveTo>
                  <a:pt x="4786" y="916"/>
                </a:moveTo>
                <a:lnTo>
                  <a:pt x="4779" y="921"/>
                </a:lnTo>
                <a:lnTo>
                  <a:pt x="4777" y="923"/>
                </a:lnTo>
                <a:lnTo>
                  <a:pt x="4775" y="923"/>
                </a:lnTo>
                <a:lnTo>
                  <a:pt x="4773" y="927"/>
                </a:lnTo>
                <a:lnTo>
                  <a:pt x="4773" y="927"/>
                </a:lnTo>
                <a:lnTo>
                  <a:pt x="4777" y="927"/>
                </a:lnTo>
                <a:lnTo>
                  <a:pt x="4779" y="925"/>
                </a:lnTo>
                <a:lnTo>
                  <a:pt x="4779" y="923"/>
                </a:lnTo>
                <a:lnTo>
                  <a:pt x="4781" y="923"/>
                </a:lnTo>
                <a:lnTo>
                  <a:pt x="4784" y="921"/>
                </a:lnTo>
                <a:lnTo>
                  <a:pt x="4784" y="921"/>
                </a:lnTo>
                <a:lnTo>
                  <a:pt x="4788" y="916"/>
                </a:lnTo>
                <a:lnTo>
                  <a:pt x="4786" y="916"/>
                </a:lnTo>
                <a:lnTo>
                  <a:pt x="4786" y="916"/>
                </a:lnTo>
                <a:close/>
                <a:moveTo>
                  <a:pt x="4641" y="975"/>
                </a:moveTo>
                <a:lnTo>
                  <a:pt x="4639" y="977"/>
                </a:lnTo>
                <a:lnTo>
                  <a:pt x="4637" y="977"/>
                </a:lnTo>
                <a:lnTo>
                  <a:pt x="4637" y="979"/>
                </a:lnTo>
                <a:lnTo>
                  <a:pt x="4635" y="979"/>
                </a:lnTo>
                <a:lnTo>
                  <a:pt x="4635" y="979"/>
                </a:lnTo>
                <a:lnTo>
                  <a:pt x="4635" y="981"/>
                </a:lnTo>
                <a:lnTo>
                  <a:pt x="4633" y="983"/>
                </a:lnTo>
                <a:lnTo>
                  <a:pt x="4633" y="983"/>
                </a:lnTo>
                <a:lnTo>
                  <a:pt x="4633" y="986"/>
                </a:lnTo>
                <a:lnTo>
                  <a:pt x="4635" y="988"/>
                </a:lnTo>
                <a:lnTo>
                  <a:pt x="4637" y="990"/>
                </a:lnTo>
                <a:lnTo>
                  <a:pt x="4637" y="990"/>
                </a:lnTo>
                <a:lnTo>
                  <a:pt x="4637" y="992"/>
                </a:lnTo>
                <a:lnTo>
                  <a:pt x="4637" y="994"/>
                </a:lnTo>
                <a:lnTo>
                  <a:pt x="4637" y="996"/>
                </a:lnTo>
                <a:lnTo>
                  <a:pt x="4635" y="998"/>
                </a:lnTo>
                <a:lnTo>
                  <a:pt x="4637" y="998"/>
                </a:lnTo>
                <a:lnTo>
                  <a:pt x="4637" y="1000"/>
                </a:lnTo>
                <a:lnTo>
                  <a:pt x="4637" y="1000"/>
                </a:lnTo>
                <a:lnTo>
                  <a:pt x="4639" y="1000"/>
                </a:lnTo>
                <a:lnTo>
                  <a:pt x="4639" y="1000"/>
                </a:lnTo>
                <a:lnTo>
                  <a:pt x="4641" y="998"/>
                </a:lnTo>
                <a:lnTo>
                  <a:pt x="4643" y="998"/>
                </a:lnTo>
                <a:lnTo>
                  <a:pt x="4643" y="996"/>
                </a:lnTo>
                <a:lnTo>
                  <a:pt x="4645" y="994"/>
                </a:lnTo>
                <a:lnTo>
                  <a:pt x="4645" y="994"/>
                </a:lnTo>
                <a:lnTo>
                  <a:pt x="4647" y="994"/>
                </a:lnTo>
                <a:lnTo>
                  <a:pt x="4649" y="994"/>
                </a:lnTo>
                <a:lnTo>
                  <a:pt x="4649" y="994"/>
                </a:lnTo>
                <a:lnTo>
                  <a:pt x="4652" y="994"/>
                </a:lnTo>
                <a:lnTo>
                  <a:pt x="4652" y="994"/>
                </a:lnTo>
                <a:lnTo>
                  <a:pt x="4652" y="994"/>
                </a:lnTo>
                <a:lnTo>
                  <a:pt x="4649" y="992"/>
                </a:lnTo>
                <a:lnTo>
                  <a:pt x="4647" y="988"/>
                </a:lnTo>
                <a:lnTo>
                  <a:pt x="4645" y="988"/>
                </a:lnTo>
                <a:lnTo>
                  <a:pt x="4645" y="988"/>
                </a:lnTo>
                <a:lnTo>
                  <a:pt x="4643" y="988"/>
                </a:lnTo>
                <a:lnTo>
                  <a:pt x="4641" y="988"/>
                </a:lnTo>
                <a:lnTo>
                  <a:pt x="4641" y="986"/>
                </a:lnTo>
                <a:lnTo>
                  <a:pt x="4641" y="986"/>
                </a:lnTo>
                <a:lnTo>
                  <a:pt x="4641" y="983"/>
                </a:lnTo>
                <a:lnTo>
                  <a:pt x="4641" y="983"/>
                </a:lnTo>
                <a:lnTo>
                  <a:pt x="4641" y="981"/>
                </a:lnTo>
                <a:lnTo>
                  <a:pt x="4643" y="981"/>
                </a:lnTo>
                <a:lnTo>
                  <a:pt x="4643" y="981"/>
                </a:lnTo>
                <a:lnTo>
                  <a:pt x="4645" y="981"/>
                </a:lnTo>
                <a:lnTo>
                  <a:pt x="4645" y="981"/>
                </a:lnTo>
                <a:lnTo>
                  <a:pt x="4647" y="981"/>
                </a:lnTo>
                <a:lnTo>
                  <a:pt x="4649" y="983"/>
                </a:lnTo>
                <a:lnTo>
                  <a:pt x="4649" y="986"/>
                </a:lnTo>
                <a:lnTo>
                  <a:pt x="4656" y="981"/>
                </a:lnTo>
                <a:lnTo>
                  <a:pt x="4662" y="981"/>
                </a:lnTo>
                <a:lnTo>
                  <a:pt x="4666" y="981"/>
                </a:lnTo>
                <a:lnTo>
                  <a:pt x="4673" y="986"/>
                </a:lnTo>
                <a:lnTo>
                  <a:pt x="4679" y="988"/>
                </a:lnTo>
                <a:lnTo>
                  <a:pt x="4681" y="990"/>
                </a:lnTo>
                <a:lnTo>
                  <a:pt x="4683" y="990"/>
                </a:lnTo>
                <a:lnTo>
                  <a:pt x="4683" y="990"/>
                </a:lnTo>
                <a:lnTo>
                  <a:pt x="4683" y="990"/>
                </a:lnTo>
                <a:lnTo>
                  <a:pt x="4685" y="988"/>
                </a:lnTo>
                <a:lnTo>
                  <a:pt x="4685" y="988"/>
                </a:lnTo>
                <a:lnTo>
                  <a:pt x="4685" y="986"/>
                </a:lnTo>
                <a:lnTo>
                  <a:pt x="4685" y="983"/>
                </a:lnTo>
                <a:lnTo>
                  <a:pt x="4687" y="979"/>
                </a:lnTo>
                <a:lnTo>
                  <a:pt x="4691" y="977"/>
                </a:lnTo>
                <a:lnTo>
                  <a:pt x="4693" y="975"/>
                </a:lnTo>
                <a:lnTo>
                  <a:pt x="4698" y="973"/>
                </a:lnTo>
                <a:lnTo>
                  <a:pt x="4698" y="973"/>
                </a:lnTo>
                <a:lnTo>
                  <a:pt x="4702" y="975"/>
                </a:lnTo>
                <a:lnTo>
                  <a:pt x="4704" y="975"/>
                </a:lnTo>
                <a:lnTo>
                  <a:pt x="4706" y="973"/>
                </a:lnTo>
                <a:lnTo>
                  <a:pt x="4708" y="973"/>
                </a:lnTo>
                <a:lnTo>
                  <a:pt x="4708" y="973"/>
                </a:lnTo>
                <a:lnTo>
                  <a:pt x="4710" y="971"/>
                </a:lnTo>
                <a:lnTo>
                  <a:pt x="4712" y="971"/>
                </a:lnTo>
                <a:lnTo>
                  <a:pt x="4712" y="971"/>
                </a:lnTo>
                <a:lnTo>
                  <a:pt x="4714" y="971"/>
                </a:lnTo>
                <a:lnTo>
                  <a:pt x="4717" y="971"/>
                </a:lnTo>
                <a:lnTo>
                  <a:pt x="4717" y="969"/>
                </a:lnTo>
                <a:lnTo>
                  <a:pt x="4717" y="969"/>
                </a:lnTo>
                <a:lnTo>
                  <a:pt x="4719" y="967"/>
                </a:lnTo>
                <a:lnTo>
                  <a:pt x="4721" y="967"/>
                </a:lnTo>
                <a:lnTo>
                  <a:pt x="4719" y="967"/>
                </a:lnTo>
                <a:lnTo>
                  <a:pt x="4719" y="967"/>
                </a:lnTo>
                <a:lnTo>
                  <a:pt x="4717" y="967"/>
                </a:lnTo>
                <a:lnTo>
                  <a:pt x="4714" y="969"/>
                </a:lnTo>
                <a:lnTo>
                  <a:pt x="4714" y="969"/>
                </a:lnTo>
                <a:lnTo>
                  <a:pt x="4712" y="969"/>
                </a:lnTo>
                <a:lnTo>
                  <a:pt x="4712" y="965"/>
                </a:lnTo>
                <a:lnTo>
                  <a:pt x="4712" y="962"/>
                </a:lnTo>
                <a:lnTo>
                  <a:pt x="4710" y="962"/>
                </a:lnTo>
                <a:lnTo>
                  <a:pt x="4710" y="960"/>
                </a:lnTo>
                <a:lnTo>
                  <a:pt x="4710" y="958"/>
                </a:lnTo>
                <a:lnTo>
                  <a:pt x="4712" y="954"/>
                </a:lnTo>
                <a:lnTo>
                  <a:pt x="4714" y="952"/>
                </a:lnTo>
                <a:lnTo>
                  <a:pt x="4714" y="950"/>
                </a:lnTo>
                <a:lnTo>
                  <a:pt x="4714" y="950"/>
                </a:lnTo>
                <a:lnTo>
                  <a:pt x="4712" y="950"/>
                </a:lnTo>
                <a:lnTo>
                  <a:pt x="4710" y="952"/>
                </a:lnTo>
                <a:lnTo>
                  <a:pt x="4706" y="956"/>
                </a:lnTo>
                <a:lnTo>
                  <a:pt x="4706" y="956"/>
                </a:lnTo>
                <a:lnTo>
                  <a:pt x="4704" y="956"/>
                </a:lnTo>
                <a:lnTo>
                  <a:pt x="4702" y="956"/>
                </a:lnTo>
                <a:lnTo>
                  <a:pt x="4702" y="956"/>
                </a:lnTo>
                <a:lnTo>
                  <a:pt x="4696" y="954"/>
                </a:lnTo>
                <a:lnTo>
                  <a:pt x="4693" y="954"/>
                </a:lnTo>
                <a:lnTo>
                  <a:pt x="4693" y="954"/>
                </a:lnTo>
                <a:lnTo>
                  <a:pt x="4691" y="954"/>
                </a:lnTo>
                <a:lnTo>
                  <a:pt x="4691" y="954"/>
                </a:lnTo>
                <a:lnTo>
                  <a:pt x="4689" y="952"/>
                </a:lnTo>
                <a:lnTo>
                  <a:pt x="4687" y="950"/>
                </a:lnTo>
                <a:lnTo>
                  <a:pt x="4683" y="948"/>
                </a:lnTo>
                <a:lnTo>
                  <a:pt x="4681" y="946"/>
                </a:lnTo>
                <a:lnTo>
                  <a:pt x="4677" y="944"/>
                </a:lnTo>
                <a:lnTo>
                  <a:pt x="4675" y="941"/>
                </a:lnTo>
                <a:lnTo>
                  <a:pt x="4670" y="935"/>
                </a:lnTo>
                <a:lnTo>
                  <a:pt x="4668" y="933"/>
                </a:lnTo>
                <a:lnTo>
                  <a:pt x="4664" y="931"/>
                </a:lnTo>
                <a:lnTo>
                  <a:pt x="4664" y="929"/>
                </a:lnTo>
                <a:lnTo>
                  <a:pt x="4664" y="929"/>
                </a:lnTo>
                <a:lnTo>
                  <a:pt x="4664" y="929"/>
                </a:lnTo>
                <a:lnTo>
                  <a:pt x="4662" y="931"/>
                </a:lnTo>
                <a:lnTo>
                  <a:pt x="4662" y="931"/>
                </a:lnTo>
                <a:lnTo>
                  <a:pt x="4660" y="931"/>
                </a:lnTo>
                <a:lnTo>
                  <a:pt x="4660" y="931"/>
                </a:lnTo>
                <a:lnTo>
                  <a:pt x="4660" y="931"/>
                </a:lnTo>
                <a:lnTo>
                  <a:pt x="4660" y="933"/>
                </a:lnTo>
                <a:lnTo>
                  <a:pt x="4658" y="935"/>
                </a:lnTo>
                <a:lnTo>
                  <a:pt x="4660" y="937"/>
                </a:lnTo>
                <a:lnTo>
                  <a:pt x="4660" y="939"/>
                </a:lnTo>
                <a:lnTo>
                  <a:pt x="4662" y="944"/>
                </a:lnTo>
                <a:lnTo>
                  <a:pt x="4662" y="948"/>
                </a:lnTo>
                <a:lnTo>
                  <a:pt x="4660" y="950"/>
                </a:lnTo>
                <a:lnTo>
                  <a:pt x="4660" y="952"/>
                </a:lnTo>
                <a:lnTo>
                  <a:pt x="4660" y="956"/>
                </a:lnTo>
                <a:lnTo>
                  <a:pt x="4660" y="956"/>
                </a:lnTo>
                <a:lnTo>
                  <a:pt x="4658" y="960"/>
                </a:lnTo>
                <a:lnTo>
                  <a:pt x="4656" y="962"/>
                </a:lnTo>
                <a:lnTo>
                  <a:pt x="4656" y="965"/>
                </a:lnTo>
                <a:lnTo>
                  <a:pt x="4656" y="967"/>
                </a:lnTo>
                <a:lnTo>
                  <a:pt x="4656" y="969"/>
                </a:lnTo>
                <a:lnTo>
                  <a:pt x="4654" y="969"/>
                </a:lnTo>
                <a:lnTo>
                  <a:pt x="4654" y="971"/>
                </a:lnTo>
                <a:lnTo>
                  <a:pt x="4652" y="971"/>
                </a:lnTo>
                <a:lnTo>
                  <a:pt x="4649" y="969"/>
                </a:lnTo>
                <a:lnTo>
                  <a:pt x="4647" y="969"/>
                </a:lnTo>
                <a:lnTo>
                  <a:pt x="4647" y="969"/>
                </a:lnTo>
                <a:lnTo>
                  <a:pt x="4645" y="967"/>
                </a:lnTo>
                <a:lnTo>
                  <a:pt x="4643" y="967"/>
                </a:lnTo>
                <a:lnTo>
                  <a:pt x="4641" y="969"/>
                </a:lnTo>
                <a:lnTo>
                  <a:pt x="4641" y="969"/>
                </a:lnTo>
                <a:lnTo>
                  <a:pt x="4641" y="971"/>
                </a:lnTo>
                <a:lnTo>
                  <a:pt x="4643" y="973"/>
                </a:lnTo>
                <a:lnTo>
                  <a:pt x="4643" y="973"/>
                </a:lnTo>
                <a:lnTo>
                  <a:pt x="4641" y="975"/>
                </a:lnTo>
                <a:close/>
                <a:moveTo>
                  <a:pt x="4629" y="990"/>
                </a:moveTo>
                <a:lnTo>
                  <a:pt x="4629" y="990"/>
                </a:lnTo>
                <a:lnTo>
                  <a:pt x="4629" y="986"/>
                </a:lnTo>
                <a:lnTo>
                  <a:pt x="4629" y="986"/>
                </a:lnTo>
                <a:lnTo>
                  <a:pt x="4629" y="988"/>
                </a:lnTo>
                <a:lnTo>
                  <a:pt x="4626" y="988"/>
                </a:lnTo>
                <a:lnTo>
                  <a:pt x="4629" y="990"/>
                </a:lnTo>
                <a:lnTo>
                  <a:pt x="4629" y="990"/>
                </a:lnTo>
                <a:lnTo>
                  <a:pt x="4629" y="990"/>
                </a:lnTo>
                <a:close/>
                <a:moveTo>
                  <a:pt x="4652" y="931"/>
                </a:moveTo>
                <a:lnTo>
                  <a:pt x="4652" y="931"/>
                </a:lnTo>
                <a:lnTo>
                  <a:pt x="4652" y="931"/>
                </a:lnTo>
                <a:lnTo>
                  <a:pt x="4649" y="929"/>
                </a:lnTo>
                <a:lnTo>
                  <a:pt x="4649" y="929"/>
                </a:lnTo>
                <a:lnTo>
                  <a:pt x="4649" y="931"/>
                </a:lnTo>
                <a:lnTo>
                  <a:pt x="4652" y="933"/>
                </a:lnTo>
                <a:lnTo>
                  <a:pt x="4652" y="931"/>
                </a:lnTo>
                <a:close/>
                <a:moveTo>
                  <a:pt x="4825" y="889"/>
                </a:moveTo>
                <a:lnTo>
                  <a:pt x="4825" y="887"/>
                </a:lnTo>
                <a:lnTo>
                  <a:pt x="4825" y="887"/>
                </a:lnTo>
                <a:lnTo>
                  <a:pt x="4823" y="889"/>
                </a:lnTo>
                <a:lnTo>
                  <a:pt x="4823" y="889"/>
                </a:lnTo>
                <a:lnTo>
                  <a:pt x="4825" y="889"/>
                </a:lnTo>
                <a:lnTo>
                  <a:pt x="4825" y="889"/>
                </a:lnTo>
                <a:close/>
                <a:moveTo>
                  <a:pt x="4654" y="935"/>
                </a:moveTo>
                <a:lnTo>
                  <a:pt x="4654" y="935"/>
                </a:lnTo>
                <a:lnTo>
                  <a:pt x="4656" y="935"/>
                </a:lnTo>
                <a:lnTo>
                  <a:pt x="4656" y="935"/>
                </a:lnTo>
                <a:lnTo>
                  <a:pt x="4654" y="933"/>
                </a:lnTo>
                <a:lnTo>
                  <a:pt x="4654" y="933"/>
                </a:lnTo>
                <a:lnTo>
                  <a:pt x="4652" y="935"/>
                </a:lnTo>
                <a:lnTo>
                  <a:pt x="4652" y="935"/>
                </a:lnTo>
                <a:lnTo>
                  <a:pt x="4654" y="935"/>
                </a:lnTo>
                <a:close/>
                <a:moveTo>
                  <a:pt x="4811" y="1671"/>
                </a:moveTo>
                <a:lnTo>
                  <a:pt x="4809" y="1671"/>
                </a:lnTo>
                <a:lnTo>
                  <a:pt x="4809" y="1671"/>
                </a:lnTo>
                <a:lnTo>
                  <a:pt x="4809" y="1671"/>
                </a:lnTo>
                <a:lnTo>
                  <a:pt x="4809" y="1671"/>
                </a:lnTo>
                <a:lnTo>
                  <a:pt x="4811" y="1671"/>
                </a:lnTo>
                <a:lnTo>
                  <a:pt x="4811" y="1671"/>
                </a:lnTo>
                <a:close/>
                <a:moveTo>
                  <a:pt x="4813" y="900"/>
                </a:moveTo>
                <a:lnTo>
                  <a:pt x="4813" y="900"/>
                </a:lnTo>
                <a:lnTo>
                  <a:pt x="4811" y="902"/>
                </a:lnTo>
                <a:lnTo>
                  <a:pt x="4809" y="904"/>
                </a:lnTo>
                <a:lnTo>
                  <a:pt x="4807" y="904"/>
                </a:lnTo>
                <a:lnTo>
                  <a:pt x="4807" y="906"/>
                </a:lnTo>
                <a:lnTo>
                  <a:pt x="4807" y="906"/>
                </a:lnTo>
                <a:lnTo>
                  <a:pt x="4807" y="906"/>
                </a:lnTo>
                <a:lnTo>
                  <a:pt x="4811" y="904"/>
                </a:lnTo>
                <a:lnTo>
                  <a:pt x="4813" y="900"/>
                </a:lnTo>
                <a:lnTo>
                  <a:pt x="4813" y="900"/>
                </a:lnTo>
                <a:close/>
                <a:moveTo>
                  <a:pt x="4809" y="1524"/>
                </a:moveTo>
                <a:lnTo>
                  <a:pt x="4809" y="1524"/>
                </a:lnTo>
                <a:lnTo>
                  <a:pt x="4809" y="1524"/>
                </a:lnTo>
                <a:lnTo>
                  <a:pt x="4809" y="1524"/>
                </a:lnTo>
                <a:lnTo>
                  <a:pt x="4809" y="1524"/>
                </a:lnTo>
                <a:lnTo>
                  <a:pt x="4809" y="1524"/>
                </a:lnTo>
                <a:lnTo>
                  <a:pt x="4809" y="1524"/>
                </a:lnTo>
                <a:lnTo>
                  <a:pt x="4809" y="1524"/>
                </a:lnTo>
                <a:lnTo>
                  <a:pt x="4809" y="1524"/>
                </a:lnTo>
                <a:close/>
                <a:moveTo>
                  <a:pt x="4819" y="1675"/>
                </a:moveTo>
                <a:lnTo>
                  <a:pt x="4819" y="1675"/>
                </a:lnTo>
                <a:lnTo>
                  <a:pt x="4817" y="1675"/>
                </a:lnTo>
                <a:lnTo>
                  <a:pt x="4817" y="1675"/>
                </a:lnTo>
                <a:lnTo>
                  <a:pt x="4819" y="1677"/>
                </a:lnTo>
                <a:lnTo>
                  <a:pt x="4819" y="1677"/>
                </a:lnTo>
                <a:lnTo>
                  <a:pt x="4819" y="1675"/>
                </a:lnTo>
                <a:close/>
                <a:moveTo>
                  <a:pt x="4775" y="1650"/>
                </a:moveTo>
                <a:lnTo>
                  <a:pt x="4775" y="1652"/>
                </a:lnTo>
                <a:lnTo>
                  <a:pt x="4775" y="1652"/>
                </a:lnTo>
                <a:lnTo>
                  <a:pt x="4775" y="1654"/>
                </a:lnTo>
                <a:lnTo>
                  <a:pt x="4777" y="1654"/>
                </a:lnTo>
                <a:lnTo>
                  <a:pt x="4777" y="1654"/>
                </a:lnTo>
                <a:lnTo>
                  <a:pt x="4777" y="1654"/>
                </a:lnTo>
                <a:lnTo>
                  <a:pt x="4777" y="1652"/>
                </a:lnTo>
                <a:lnTo>
                  <a:pt x="4775" y="1650"/>
                </a:lnTo>
                <a:lnTo>
                  <a:pt x="4775" y="1650"/>
                </a:lnTo>
                <a:close/>
                <a:moveTo>
                  <a:pt x="4792" y="1671"/>
                </a:moveTo>
                <a:lnTo>
                  <a:pt x="4794" y="1671"/>
                </a:lnTo>
                <a:lnTo>
                  <a:pt x="4794" y="1671"/>
                </a:lnTo>
                <a:lnTo>
                  <a:pt x="4796" y="1671"/>
                </a:lnTo>
                <a:lnTo>
                  <a:pt x="4800" y="1675"/>
                </a:lnTo>
                <a:lnTo>
                  <a:pt x="4802" y="1675"/>
                </a:lnTo>
                <a:lnTo>
                  <a:pt x="4805" y="1677"/>
                </a:lnTo>
                <a:lnTo>
                  <a:pt x="4807" y="1679"/>
                </a:lnTo>
                <a:lnTo>
                  <a:pt x="4809" y="1679"/>
                </a:lnTo>
                <a:lnTo>
                  <a:pt x="4809" y="1682"/>
                </a:lnTo>
                <a:lnTo>
                  <a:pt x="4811" y="1682"/>
                </a:lnTo>
                <a:lnTo>
                  <a:pt x="4811" y="1682"/>
                </a:lnTo>
                <a:lnTo>
                  <a:pt x="4813" y="1682"/>
                </a:lnTo>
                <a:lnTo>
                  <a:pt x="4813" y="1682"/>
                </a:lnTo>
                <a:lnTo>
                  <a:pt x="4815" y="1684"/>
                </a:lnTo>
                <a:lnTo>
                  <a:pt x="4819" y="1688"/>
                </a:lnTo>
                <a:lnTo>
                  <a:pt x="4819" y="1690"/>
                </a:lnTo>
                <a:lnTo>
                  <a:pt x="4819" y="1692"/>
                </a:lnTo>
                <a:lnTo>
                  <a:pt x="4819" y="1694"/>
                </a:lnTo>
                <a:lnTo>
                  <a:pt x="4819" y="1694"/>
                </a:lnTo>
                <a:lnTo>
                  <a:pt x="4819" y="1696"/>
                </a:lnTo>
                <a:lnTo>
                  <a:pt x="4821" y="1698"/>
                </a:lnTo>
                <a:lnTo>
                  <a:pt x="4821" y="1698"/>
                </a:lnTo>
                <a:lnTo>
                  <a:pt x="4821" y="1700"/>
                </a:lnTo>
                <a:lnTo>
                  <a:pt x="4823" y="1700"/>
                </a:lnTo>
                <a:lnTo>
                  <a:pt x="4823" y="1700"/>
                </a:lnTo>
                <a:lnTo>
                  <a:pt x="4825" y="1698"/>
                </a:lnTo>
                <a:lnTo>
                  <a:pt x="4825" y="1696"/>
                </a:lnTo>
                <a:lnTo>
                  <a:pt x="4825" y="1696"/>
                </a:lnTo>
                <a:lnTo>
                  <a:pt x="4825" y="1694"/>
                </a:lnTo>
                <a:lnTo>
                  <a:pt x="4825" y="1694"/>
                </a:lnTo>
                <a:lnTo>
                  <a:pt x="4825" y="1692"/>
                </a:lnTo>
                <a:lnTo>
                  <a:pt x="4825" y="1690"/>
                </a:lnTo>
                <a:lnTo>
                  <a:pt x="4815" y="1682"/>
                </a:lnTo>
                <a:lnTo>
                  <a:pt x="4815" y="1682"/>
                </a:lnTo>
                <a:lnTo>
                  <a:pt x="4813" y="1679"/>
                </a:lnTo>
                <a:lnTo>
                  <a:pt x="4811" y="1677"/>
                </a:lnTo>
                <a:lnTo>
                  <a:pt x="4811" y="1677"/>
                </a:lnTo>
                <a:lnTo>
                  <a:pt x="4807" y="1677"/>
                </a:lnTo>
                <a:lnTo>
                  <a:pt x="4805" y="1675"/>
                </a:lnTo>
                <a:lnTo>
                  <a:pt x="4805" y="1675"/>
                </a:lnTo>
                <a:lnTo>
                  <a:pt x="4802" y="1673"/>
                </a:lnTo>
                <a:lnTo>
                  <a:pt x="4800" y="1673"/>
                </a:lnTo>
                <a:lnTo>
                  <a:pt x="4798" y="1673"/>
                </a:lnTo>
                <a:lnTo>
                  <a:pt x="4798" y="1671"/>
                </a:lnTo>
                <a:lnTo>
                  <a:pt x="4796" y="1669"/>
                </a:lnTo>
                <a:lnTo>
                  <a:pt x="4792" y="1669"/>
                </a:lnTo>
                <a:lnTo>
                  <a:pt x="4792" y="1669"/>
                </a:lnTo>
                <a:lnTo>
                  <a:pt x="4792" y="1671"/>
                </a:lnTo>
                <a:lnTo>
                  <a:pt x="4792" y="1671"/>
                </a:lnTo>
                <a:close/>
                <a:moveTo>
                  <a:pt x="4769" y="1711"/>
                </a:moveTo>
                <a:lnTo>
                  <a:pt x="4769" y="1711"/>
                </a:lnTo>
                <a:lnTo>
                  <a:pt x="4767" y="1711"/>
                </a:lnTo>
                <a:lnTo>
                  <a:pt x="4763" y="1711"/>
                </a:lnTo>
                <a:lnTo>
                  <a:pt x="4763" y="1711"/>
                </a:lnTo>
                <a:lnTo>
                  <a:pt x="4761" y="1711"/>
                </a:lnTo>
                <a:lnTo>
                  <a:pt x="4761" y="1711"/>
                </a:lnTo>
                <a:lnTo>
                  <a:pt x="4761" y="1711"/>
                </a:lnTo>
                <a:lnTo>
                  <a:pt x="4758" y="1709"/>
                </a:lnTo>
                <a:lnTo>
                  <a:pt x="4756" y="1711"/>
                </a:lnTo>
                <a:lnTo>
                  <a:pt x="4756" y="1713"/>
                </a:lnTo>
                <a:lnTo>
                  <a:pt x="4758" y="1713"/>
                </a:lnTo>
                <a:lnTo>
                  <a:pt x="4758" y="1715"/>
                </a:lnTo>
                <a:lnTo>
                  <a:pt x="4761" y="1715"/>
                </a:lnTo>
                <a:lnTo>
                  <a:pt x="4763" y="1715"/>
                </a:lnTo>
                <a:lnTo>
                  <a:pt x="4763" y="1717"/>
                </a:lnTo>
                <a:lnTo>
                  <a:pt x="4767" y="1719"/>
                </a:lnTo>
                <a:lnTo>
                  <a:pt x="4769" y="1719"/>
                </a:lnTo>
                <a:lnTo>
                  <a:pt x="4771" y="1719"/>
                </a:lnTo>
                <a:lnTo>
                  <a:pt x="4771" y="1719"/>
                </a:lnTo>
                <a:lnTo>
                  <a:pt x="4773" y="1719"/>
                </a:lnTo>
                <a:lnTo>
                  <a:pt x="4775" y="1721"/>
                </a:lnTo>
                <a:lnTo>
                  <a:pt x="4775" y="1721"/>
                </a:lnTo>
                <a:lnTo>
                  <a:pt x="4777" y="1721"/>
                </a:lnTo>
                <a:lnTo>
                  <a:pt x="4779" y="1721"/>
                </a:lnTo>
                <a:lnTo>
                  <a:pt x="4784" y="1721"/>
                </a:lnTo>
                <a:lnTo>
                  <a:pt x="4788" y="1721"/>
                </a:lnTo>
                <a:lnTo>
                  <a:pt x="4788" y="1721"/>
                </a:lnTo>
                <a:lnTo>
                  <a:pt x="4790" y="1719"/>
                </a:lnTo>
                <a:lnTo>
                  <a:pt x="4792" y="1719"/>
                </a:lnTo>
                <a:lnTo>
                  <a:pt x="4792" y="1719"/>
                </a:lnTo>
                <a:lnTo>
                  <a:pt x="4792" y="1719"/>
                </a:lnTo>
                <a:lnTo>
                  <a:pt x="4794" y="1717"/>
                </a:lnTo>
                <a:lnTo>
                  <a:pt x="4796" y="1717"/>
                </a:lnTo>
                <a:lnTo>
                  <a:pt x="4796" y="1717"/>
                </a:lnTo>
                <a:lnTo>
                  <a:pt x="4798" y="1717"/>
                </a:lnTo>
                <a:lnTo>
                  <a:pt x="4800" y="1715"/>
                </a:lnTo>
                <a:lnTo>
                  <a:pt x="4802" y="1713"/>
                </a:lnTo>
                <a:lnTo>
                  <a:pt x="4802" y="1713"/>
                </a:lnTo>
                <a:lnTo>
                  <a:pt x="4802" y="1713"/>
                </a:lnTo>
                <a:lnTo>
                  <a:pt x="4802" y="1711"/>
                </a:lnTo>
                <a:lnTo>
                  <a:pt x="4802" y="1711"/>
                </a:lnTo>
                <a:lnTo>
                  <a:pt x="4805" y="1711"/>
                </a:lnTo>
                <a:lnTo>
                  <a:pt x="4809" y="1711"/>
                </a:lnTo>
                <a:lnTo>
                  <a:pt x="4809" y="1711"/>
                </a:lnTo>
                <a:lnTo>
                  <a:pt x="4811" y="1709"/>
                </a:lnTo>
                <a:lnTo>
                  <a:pt x="4811" y="1709"/>
                </a:lnTo>
                <a:lnTo>
                  <a:pt x="4811" y="1707"/>
                </a:lnTo>
                <a:lnTo>
                  <a:pt x="4809" y="1705"/>
                </a:lnTo>
                <a:lnTo>
                  <a:pt x="4809" y="1705"/>
                </a:lnTo>
                <a:lnTo>
                  <a:pt x="4811" y="1702"/>
                </a:lnTo>
                <a:lnTo>
                  <a:pt x="4813" y="1702"/>
                </a:lnTo>
                <a:lnTo>
                  <a:pt x="4813" y="1702"/>
                </a:lnTo>
                <a:lnTo>
                  <a:pt x="4813" y="1702"/>
                </a:lnTo>
                <a:lnTo>
                  <a:pt x="4815" y="1700"/>
                </a:lnTo>
                <a:lnTo>
                  <a:pt x="4815" y="1698"/>
                </a:lnTo>
                <a:lnTo>
                  <a:pt x="4815" y="1698"/>
                </a:lnTo>
                <a:lnTo>
                  <a:pt x="4815" y="1696"/>
                </a:lnTo>
                <a:lnTo>
                  <a:pt x="4815" y="1696"/>
                </a:lnTo>
                <a:lnTo>
                  <a:pt x="4815" y="1694"/>
                </a:lnTo>
                <a:lnTo>
                  <a:pt x="4815" y="1694"/>
                </a:lnTo>
                <a:lnTo>
                  <a:pt x="4813" y="1692"/>
                </a:lnTo>
                <a:lnTo>
                  <a:pt x="4811" y="1692"/>
                </a:lnTo>
                <a:lnTo>
                  <a:pt x="4809" y="1694"/>
                </a:lnTo>
                <a:lnTo>
                  <a:pt x="4809" y="1692"/>
                </a:lnTo>
                <a:lnTo>
                  <a:pt x="4809" y="1692"/>
                </a:lnTo>
                <a:lnTo>
                  <a:pt x="4807" y="1692"/>
                </a:lnTo>
                <a:lnTo>
                  <a:pt x="4805" y="1692"/>
                </a:lnTo>
                <a:lnTo>
                  <a:pt x="4805" y="1692"/>
                </a:lnTo>
                <a:lnTo>
                  <a:pt x="4802" y="1692"/>
                </a:lnTo>
                <a:lnTo>
                  <a:pt x="4802" y="1692"/>
                </a:lnTo>
                <a:lnTo>
                  <a:pt x="4802" y="1694"/>
                </a:lnTo>
                <a:lnTo>
                  <a:pt x="4805" y="1698"/>
                </a:lnTo>
                <a:lnTo>
                  <a:pt x="4805" y="1700"/>
                </a:lnTo>
                <a:lnTo>
                  <a:pt x="4805" y="1700"/>
                </a:lnTo>
                <a:lnTo>
                  <a:pt x="4805" y="1702"/>
                </a:lnTo>
                <a:lnTo>
                  <a:pt x="4802" y="1702"/>
                </a:lnTo>
                <a:lnTo>
                  <a:pt x="4800" y="1702"/>
                </a:lnTo>
                <a:lnTo>
                  <a:pt x="4800" y="1702"/>
                </a:lnTo>
                <a:lnTo>
                  <a:pt x="4798" y="1705"/>
                </a:lnTo>
                <a:lnTo>
                  <a:pt x="4796" y="1707"/>
                </a:lnTo>
                <a:lnTo>
                  <a:pt x="4796" y="1707"/>
                </a:lnTo>
                <a:lnTo>
                  <a:pt x="4794" y="1709"/>
                </a:lnTo>
                <a:lnTo>
                  <a:pt x="4794" y="1709"/>
                </a:lnTo>
                <a:lnTo>
                  <a:pt x="4792" y="1709"/>
                </a:lnTo>
                <a:lnTo>
                  <a:pt x="4792" y="1709"/>
                </a:lnTo>
                <a:lnTo>
                  <a:pt x="4792" y="1711"/>
                </a:lnTo>
                <a:lnTo>
                  <a:pt x="4790" y="1711"/>
                </a:lnTo>
                <a:lnTo>
                  <a:pt x="4788" y="1709"/>
                </a:lnTo>
                <a:lnTo>
                  <a:pt x="4786" y="1709"/>
                </a:lnTo>
                <a:lnTo>
                  <a:pt x="4786" y="1711"/>
                </a:lnTo>
                <a:lnTo>
                  <a:pt x="4784" y="1711"/>
                </a:lnTo>
                <a:lnTo>
                  <a:pt x="4781" y="1709"/>
                </a:lnTo>
                <a:lnTo>
                  <a:pt x="4781" y="1707"/>
                </a:lnTo>
                <a:lnTo>
                  <a:pt x="4781" y="1707"/>
                </a:lnTo>
                <a:lnTo>
                  <a:pt x="4781" y="1705"/>
                </a:lnTo>
                <a:lnTo>
                  <a:pt x="4784" y="1705"/>
                </a:lnTo>
                <a:lnTo>
                  <a:pt x="4784" y="1702"/>
                </a:lnTo>
                <a:lnTo>
                  <a:pt x="4781" y="1702"/>
                </a:lnTo>
                <a:lnTo>
                  <a:pt x="4781" y="1702"/>
                </a:lnTo>
                <a:lnTo>
                  <a:pt x="4781" y="1705"/>
                </a:lnTo>
                <a:lnTo>
                  <a:pt x="4779" y="1709"/>
                </a:lnTo>
                <a:lnTo>
                  <a:pt x="4779" y="1711"/>
                </a:lnTo>
                <a:lnTo>
                  <a:pt x="4775" y="1711"/>
                </a:lnTo>
                <a:lnTo>
                  <a:pt x="4775" y="1711"/>
                </a:lnTo>
                <a:lnTo>
                  <a:pt x="4773" y="1711"/>
                </a:lnTo>
                <a:lnTo>
                  <a:pt x="4771" y="1711"/>
                </a:lnTo>
                <a:lnTo>
                  <a:pt x="4769" y="1711"/>
                </a:lnTo>
                <a:close/>
                <a:moveTo>
                  <a:pt x="4805" y="1526"/>
                </a:moveTo>
                <a:lnTo>
                  <a:pt x="4805" y="1526"/>
                </a:lnTo>
                <a:lnTo>
                  <a:pt x="4805" y="1526"/>
                </a:lnTo>
                <a:lnTo>
                  <a:pt x="4805" y="1526"/>
                </a:lnTo>
                <a:lnTo>
                  <a:pt x="4805" y="1526"/>
                </a:lnTo>
                <a:lnTo>
                  <a:pt x="4805" y="1524"/>
                </a:lnTo>
                <a:lnTo>
                  <a:pt x="4805" y="1524"/>
                </a:lnTo>
                <a:lnTo>
                  <a:pt x="4805" y="1524"/>
                </a:lnTo>
                <a:lnTo>
                  <a:pt x="4805" y="1524"/>
                </a:lnTo>
                <a:lnTo>
                  <a:pt x="4805" y="1524"/>
                </a:lnTo>
                <a:lnTo>
                  <a:pt x="4805" y="1524"/>
                </a:lnTo>
                <a:lnTo>
                  <a:pt x="4805" y="1526"/>
                </a:lnTo>
                <a:lnTo>
                  <a:pt x="4805" y="1526"/>
                </a:lnTo>
                <a:close/>
                <a:moveTo>
                  <a:pt x="4811" y="1673"/>
                </a:moveTo>
                <a:lnTo>
                  <a:pt x="4811" y="1673"/>
                </a:lnTo>
                <a:lnTo>
                  <a:pt x="4811" y="1673"/>
                </a:lnTo>
                <a:lnTo>
                  <a:pt x="4811" y="1673"/>
                </a:lnTo>
                <a:lnTo>
                  <a:pt x="4809" y="1671"/>
                </a:lnTo>
                <a:lnTo>
                  <a:pt x="4809" y="1673"/>
                </a:lnTo>
                <a:lnTo>
                  <a:pt x="4809" y="1673"/>
                </a:lnTo>
                <a:lnTo>
                  <a:pt x="4811" y="1673"/>
                </a:lnTo>
                <a:close/>
                <a:moveTo>
                  <a:pt x="4559" y="1726"/>
                </a:moveTo>
                <a:lnTo>
                  <a:pt x="4559" y="1723"/>
                </a:lnTo>
                <a:lnTo>
                  <a:pt x="4557" y="1723"/>
                </a:lnTo>
                <a:lnTo>
                  <a:pt x="4559" y="1726"/>
                </a:lnTo>
                <a:lnTo>
                  <a:pt x="4559" y="1726"/>
                </a:lnTo>
                <a:lnTo>
                  <a:pt x="4559" y="1726"/>
                </a:lnTo>
                <a:close/>
                <a:moveTo>
                  <a:pt x="4377" y="1757"/>
                </a:moveTo>
                <a:lnTo>
                  <a:pt x="4379" y="1757"/>
                </a:lnTo>
                <a:lnTo>
                  <a:pt x="4381" y="1757"/>
                </a:lnTo>
                <a:lnTo>
                  <a:pt x="4381" y="1757"/>
                </a:lnTo>
                <a:lnTo>
                  <a:pt x="4383" y="1757"/>
                </a:lnTo>
                <a:lnTo>
                  <a:pt x="4385" y="1755"/>
                </a:lnTo>
                <a:lnTo>
                  <a:pt x="4385" y="1755"/>
                </a:lnTo>
                <a:lnTo>
                  <a:pt x="4388" y="1755"/>
                </a:lnTo>
                <a:lnTo>
                  <a:pt x="4388" y="1755"/>
                </a:lnTo>
                <a:lnTo>
                  <a:pt x="4388" y="1753"/>
                </a:lnTo>
                <a:lnTo>
                  <a:pt x="4388" y="1753"/>
                </a:lnTo>
                <a:lnTo>
                  <a:pt x="4388" y="1751"/>
                </a:lnTo>
                <a:lnTo>
                  <a:pt x="4390" y="1751"/>
                </a:lnTo>
                <a:lnTo>
                  <a:pt x="4390" y="1751"/>
                </a:lnTo>
                <a:lnTo>
                  <a:pt x="4390" y="1749"/>
                </a:lnTo>
                <a:lnTo>
                  <a:pt x="4388" y="1749"/>
                </a:lnTo>
                <a:lnTo>
                  <a:pt x="4388" y="1747"/>
                </a:lnTo>
                <a:lnTo>
                  <a:pt x="4388" y="1749"/>
                </a:lnTo>
                <a:lnTo>
                  <a:pt x="4385" y="1749"/>
                </a:lnTo>
                <a:lnTo>
                  <a:pt x="4388" y="1749"/>
                </a:lnTo>
                <a:lnTo>
                  <a:pt x="4388" y="1751"/>
                </a:lnTo>
                <a:lnTo>
                  <a:pt x="4385" y="1751"/>
                </a:lnTo>
                <a:lnTo>
                  <a:pt x="4383" y="1753"/>
                </a:lnTo>
                <a:lnTo>
                  <a:pt x="4383" y="1753"/>
                </a:lnTo>
                <a:lnTo>
                  <a:pt x="4383" y="1753"/>
                </a:lnTo>
                <a:lnTo>
                  <a:pt x="4381" y="1753"/>
                </a:lnTo>
                <a:lnTo>
                  <a:pt x="4381" y="1755"/>
                </a:lnTo>
                <a:lnTo>
                  <a:pt x="4381" y="1755"/>
                </a:lnTo>
                <a:lnTo>
                  <a:pt x="4379" y="1755"/>
                </a:lnTo>
                <a:lnTo>
                  <a:pt x="4379" y="1755"/>
                </a:lnTo>
                <a:lnTo>
                  <a:pt x="4377" y="1753"/>
                </a:lnTo>
                <a:lnTo>
                  <a:pt x="4375" y="1753"/>
                </a:lnTo>
                <a:lnTo>
                  <a:pt x="4375" y="1753"/>
                </a:lnTo>
                <a:lnTo>
                  <a:pt x="4373" y="1753"/>
                </a:lnTo>
                <a:lnTo>
                  <a:pt x="4373" y="1753"/>
                </a:lnTo>
                <a:lnTo>
                  <a:pt x="4371" y="1753"/>
                </a:lnTo>
                <a:lnTo>
                  <a:pt x="4371" y="1753"/>
                </a:lnTo>
                <a:lnTo>
                  <a:pt x="4369" y="1753"/>
                </a:lnTo>
                <a:lnTo>
                  <a:pt x="4369" y="1755"/>
                </a:lnTo>
                <a:lnTo>
                  <a:pt x="4369" y="1755"/>
                </a:lnTo>
                <a:lnTo>
                  <a:pt x="4367" y="1755"/>
                </a:lnTo>
                <a:lnTo>
                  <a:pt x="4367" y="1755"/>
                </a:lnTo>
                <a:lnTo>
                  <a:pt x="4365" y="1753"/>
                </a:lnTo>
                <a:lnTo>
                  <a:pt x="4362" y="1753"/>
                </a:lnTo>
                <a:lnTo>
                  <a:pt x="4360" y="1751"/>
                </a:lnTo>
                <a:lnTo>
                  <a:pt x="4358" y="1751"/>
                </a:lnTo>
                <a:lnTo>
                  <a:pt x="4356" y="1751"/>
                </a:lnTo>
                <a:lnTo>
                  <a:pt x="4356" y="1751"/>
                </a:lnTo>
                <a:lnTo>
                  <a:pt x="4354" y="1751"/>
                </a:lnTo>
                <a:lnTo>
                  <a:pt x="4354" y="1751"/>
                </a:lnTo>
                <a:lnTo>
                  <a:pt x="4354" y="1751"/>
                </a:lnTo>
                <a:lnTo>
                  <a:pt x="4352" y="1751"/>
                </a:lnTo>
                <a:lnTo>
                  <a:pt x="4352" y="1751"/>
                </a:lnTo>
                <a:lnTo>
                  <a:pt x="4350" y="1751"/>
                </a:lnTo>
                <a:lnTo>
                  <a:pt x="4348" y="1751"/>
                </a:lnTo>
                <a:lnTo>
                  <a:pt x="4346" y="1753"/>
                </a:lnTo>
                <a:lnTo>
                  <a:pt x="4346" y="1753"/>
                </a:lnTo>
                <a:lnTo>
                  <a:pt x="4344" y="1753"/>
                </a:lnTo>
                <a:lnTo>
                  <a:pt x="4344" y="1753"/>
                </a:lnTo>
                <a:lnTo>
                  <a:pt x="4344" y="1753"/>
                </a:lnTo>
                <a:lnTo>
                  <a:pt x="4344" y="1755"/>
                </a:lnTo>
                <a:lnTo>
                  <a:pt x="4344" y="1755"/>
                </a:lnTo>
                <a:lnTo>
                  <a:pt x="4344" y="1757"/>
                </a:lnTo>
                <a:lnTo>
                  <a:pt x="4344" y="1757"/>
                </a:lnTo>
                <a:lnTo>
                  <a:pt x="4344" y="1757"/>
                </a:lnTo>
                <a:lnTo>
                  <a:pt x="4346" y="1759"/>
                </a:lnTo>
                <a:lnTo>
                  <a:pt x="4346" y="1757"/>
                </a:lnTo>
                <a:lnTo>
                  <a:pt x="4348" y="1757"/>
                </a:lnTo>
                <a:lnTo>
                  <a:pt x="4350" y="1759"/>
                </a:lnTo>
                <a:lnTo>
                  <a:pt x="4354" y="1757"/>
                </a:lnTo>
                <a:lnTo>
                  <a:pt x="4358" y="1759"/>
                </a:lnTo>
                <a:lnTo>
                  <a:pt x="4360" y="1759"/>
                </a:lnTo>
                <a:lnTo>
                  <a:pt x="4360" y="1759"/>
                </a:lnTo>
                <a:lnTo>
                  <a:pt x="4362" y="1759"/>
                </a:lnTo>
                <a:lnTo>
                  <a:pt x="4362" y="1759"/>
                </a:lnTo>
                <a:lnTo>
                  <a:pt x="4362" y="1759"/>
                </a:lnTo>
                <a:lnTo>
                  <a:pt x="4365" y="1759"/>
                </a:lnTo>
                <a:lnTo>
                  <a:pt x="4367" y="1757"/>
                </a:lnTo>
                <a:lnTo>
                  <a:pt x="4369" y="1757"/>
                </a:lnTo>
                <a:lnTo>
                  <a:pt x="4369" y="1759"/>
                </a:lnTo>
                <a:lnTo>
                  <a:pt x="4369" y="1759"/>
                </a:lnTo>
                <a:lnTo>
                  <a:pt x="4371" y="1759"/>
                </a:lnTo>
                <a:lnTo>
                  <a:pt x="4371" y="1759"/>
                </a:lnTo>
                <a:lnTo>
                  <a:pt x="4373" y="1759"/>
                </a:lnTo>
                <a:lnTo>
                  <a:pt x="4377" y="1757"/>
                </a:lnTo>
                <a:lnTo>
                  <a:pt x="4377" y="1757"/>
                </a:lnTo>
                <a:close/>
                <a:moveTo>
                  <a:pt x="4413" y="1851"/>
                </a:moveTo>
                <a:lnTo>
                  <a:pt x="4411" y="1851"/>
                </a:lnTo>
                <a:lnTo>
                  <a:pt x="4411" y="1851"/>
                </a:lnTo>
                <a:lnTo>
                  <a:pt x="4411" y="1853"/>
                </a:lnTo>
                <a:lnTo>
                  <a:pt x="4413" y="1853"/>
                </a:lnTo>
                <a:lnTo>
                  <a:pt x="4413" y="1853"/>
                </a:lnTo>
                <a:lnTo>
                  <a:pt x="4413" y="1853"/>
                </a:lnTo>
                <a:lnTo>
                  <a:pt x="4413" y="1853"/>
                </a:lnTo>
                <a:lnTo>
                  <a:pt x="4413" y="1853"/>
                </a:lnTo>
                <a:lnTo>
                  <a:pt x="4413" y="1853"/>
                </a:lnTo>
                <a:lnTo>
                  <a:pt x="4413" y="1851"/>
                </a:lnTo>
                <a:close/>
                <a:moveTo>
                  <a:pt x="4398" y="1753"/>
                </a:moveTo>
                <a:lnTo>
                  <a:pt x="4400" y="1753"/>
                </a:lnTo>
                <a:lnTo>
                  <a:pt x="4400" y="1751"/>
                </a:lnTo>
                <a:lnTo>
                  <a:pt x="4402" y="1751"/>
                </a:lnTo>
                <a:lnTo>
                  <a:pt x="4402" y="1749"/>
                </a:lnTo>
                <a:lnTo>
                  <a:pt x="4402" y="1749"/>
                </a:lnTo>
                <a:lnTo>
                  <a:pt x="4400" y="1749"/>
                </a:lnTo>
                <a:lnTo>
                  <a:pt x="4398" y="1751"/>
                </a:lnTo>
                <a:lnTo>
                  <a:pt x="4398" y="1751"/>
                </a:lnTo>
                <a:lnTo>
                  <a:pt x="4398" y="1751"/>
                </a:lnTo>
                <a:lnTo>
                  <a:pt x="4396" y="1751"/>
                </a:lnTo>
                <a:lnTo>
                  <a:pt x="4396" y="1751"/>
                </a:lnTo>
                <a:lnTo>
                  <a:pt x="4396" y="1751"/>
                </a:lnTo>
                <a:lnTo>
                  <a:pt x="4396" y="1751"/>
                </a:lnTo>
                <a:lnTo>
                  <a:pt x="4396" y="1751"/>
                </a:lnTo>
                <a:lnTo>
                  <a:pt x="4396" y="1751"/>
                </a:lnTo>
                <a:lnTo>
                  <a:pt x="4394" y="1753"/>
                </a:lnTo>
                <a:lnTo>
                  <a:pt x="4394" y="1755"/>
                </a:lnTo>
                <a:lnTo>
                  <a:pt x="4394" y="1755"/>
                </a:lnTo>
                <a:lnTo>
                  <a:pt x="4394" y="1755"/>
                </a:lnTo>
                <a:lnTo>
                  <a:pt x="4396" y="1755"/>
                </a:lnTo>
                <a:lnTo>
                  <a:pt x="4396" y="1755"/>
                </a:lnTo>
                <a:lnTo>
                  <a:pt x="4396" y="1755"/>
                </a:lnTo>
                <a:lnTo>
                  <a:pt x="4398" y="1755"/>
                </a:lnTo>
                <a:lnTo>
                  <a:pt x="4398" y="1755"/>
                </a:lnTo>
                <a:lnTo>
                  <a:pt x="4398" y="1753"/>
                </a:lnTo>
                <a:lnTo>
                  <a:pt x="4398" y="1753"/>
                </a:lnTo>
                <a:lnTo>
                  <a:pt x="4398" y="1753"/>
                </a:lnTo>
                <a:lnTo>
                  <a:pt x="4398" y="1753"/>
                </a:lnTo>
                <a:close/>
                <a:moveTo>
                  <a:pt x="4310" y="1751"/>
                </a:moveTo>
                <a:lnTo>
                  <a:pt x="4310" y="1751"/>
                </a:lnTo>
                <a:lnTo>
                  <a:pt x="4312" y="1749"/>
                </a:lnTo>
                <a:lnTo>
                  <a:pt x="4312" y="1749"/>
                </a:lnTo>
                <a:lnTo>
                  <a:pt x="4310" y="1749"/>
                </a:lnTo>
                <a:lnTo>
                  <a:pt x="4310" y="1749"/>
                </a:lnTo>
                <a:lnTo>
                  <a:pt x="4310" y="1749"/>
                </a:lnTo>
                <a:lnTo>
                  <a:pt x="4310" y="1751"/>
                </a:lnTo>
                <a:lnTo>
                  <a:pt x="4310" y="1751"/>
                </a:lnTo>
                <a:lnTo>
                  <a:pt x="4310" y="1751"/>
                </a:lnTo>
                <a:close/>
                <a:moveTo>
                  <a:pt x="4331" y="1757"/>
                </a:moveTo>
                <a:lnTo>
                  <a:pt x="4331" y="1757"/>
                </a:lnTo>
                <a:lnTo>
                  <a:pt x="4331" y="1757"/>
                </a:lnTo>
                <a:lnTo>
                  <a:pt x="4331" y="1757"/>
                </a:lnTo>
                <a:lnTo>
                  <a:pt x="4333" y="1757"/>
                </a:lnTo>
                <a:lnTo>
                  <a:pt x="4333" y="1757"/>
                </a:lnTo>
                <a:lnTo>
                  <a:pt x="4333" y="1755"/>
                </a:lnTo>
                <a:lnTo>
                  <a:pt x="4333" y="1755"/>
                </a:lnTo>
                <a:lnTo>
                  <a:pt x="4333" y="1755"/>
                </a:lnTo>
                <a:lnTo>
                  <a:pt x="4333" y="1755"/>
                </a:lnTo>
                <a:lnTo>
                  <a:pt x="4333" y="1753"/>
                </a:lnTo>
                <a:lnTo>
                  <a:pt x="4331" y="1751"/>
                </a:lnTo>
                <a:lnTo>
                  <a:pt x="4331" y="1751"/>
                </a:lnTo>
                <a:lnTo>
                  <a:pt x="4329" y="1751"/>
                </a:lnTo>
                <a:lnTo>
                  <a:pt x="4329" y="1751"/>
                </a:lnTo>
                <a:lnTo>
                  <a:pt x="4329" y="1751"/>
                </a:lnTo>
                <a:lnTo>
                  <a:pt x="4327" y="1753"/>
                </a:lnTo>
                <a:lnTo>
                  <a:pt x="4327" y="1753"/>
                </a:lnTo>
                <a:lnTo>
                  <a:pt x="4327" y="1751"/>
                </a:lnTo>
                <a:lnTo>
                  <a:pt x="4327" y="1751"/>
                </a:lnTo>
                <a:lnTo>
                  <a:pt x="4325" y="1751"/>
                </a:lnTo>
                <a:lnTo>
                  <a:pt x="4325" y="1751"/>
                </a:lnTo>
                <a:lnTo>
                  <a:pt x="4323" y="1751"/>
                </a:lnTo>
                <a:lnTo>
                  <a:pt x="4323" y="1751"/>
                </a:lnTo>
                <a:lnTo>
                  <a:pt x="4321" y="1751"/>
                </a:lnTo>
                <a:lnTo>
                  <a:pt x="4321" y="1751"/>
                </a:lnTo>
                <a:lnTo>
                  <a:pt x="4321" y="1751"/>
                </a:lnTo>
                <a:lnTo>
                  <a:pt x="4318" y="1749"/>
                </a:lnTo>
                <a:lnTo>
                  <a:pt x="4318" y="1749"/>
                </a:lnTo>
                <a:lnTo>
                  <a:pt x="4316" y="1747"/>
                </a:lnTo>
                <a:lnTo>
                  <a:pt x="4316" y="1749"/>
                </a:lnTo>
                <a:lnTo>
                  <a:pt x="4314" y="1749"/>
                </a:lnTo>
                <a:lnTo>
                  <a:pt x="4314" y="1749"/>
                </a:lnTo>
                <a:lnTo>
                  <a:pt x="4314" y="1751"/>
                </a:lnTo>
                <a:lnTo>
                  <a:pt x="4314" y="1751"/>
                </a:lnTo>
                <a:lnTo>
                  <a:pt x="4316" y="1753"/>
                </a:lnTo>
                <a:lnTo>
                  <a:pt x="4318" y="1753"/>
                </a:lnTo>
                <a:lnTo>
                  <a:pt x="4318" y="1753"/>
                </a:lnTo>
                <a:lnTo>
                  <a:pt x="4318" y="1753"/>
                </a:lnTo>
                <a:lnTo>
                  <a:pt x="4321" y="1753"/>
                </a:lnTo>
                <a:lnTo>
                  <a:pt x="4321" y="1755"/>
                </a:lnTo>
                <a:lnTo>
                  <a:pt x="4321" y="1755"/>
                </a:lnTo>
                <a:lnTo>
                  <a:pt x="4318" y="1755"/>
                </a:lnTo>
                <a:lnTo>
                  <a:pt x="4316" y="1757"/>
                </a:lnTo>
                <a:lnTo>
                  <a:pt x="4316" y="1757"/>
                </a:lnTo>
                <a:lnTo>
                  <a:pt x="4314" y="1757"/>
                </a:lnTo>
                <a:lnTo>
                  <a:pt x="4312" y="1755"/>
                </a:lnTo>
                <a:lnTo>
                  <a:pt x="4312" y="1755"/>
                </a:lnTo>
                <a:lnTo>
                  <a:pt x="4312" y="1755"/>
                </a:lnTo>
                <a:lnTo>
                  <a:pt x="4312" y="1753"/>
                </a:lnTo>
                <a:lnTo>
                  <a:pt x="4310" y="1753"/>
                </a:lnTo>
                <a:lnTo>
                  <a:pt x="4310" y="1753"/>
                </a:lnTo>
                <a:lnTo>
                  <a:pt x="4308" y="1753"/>
                </a:lnTo>
                <a:lnTo>
                  <a:pt x="4306" y="1751"/>
                </a:lnTo>
                <a:lnTo>
                  <a:pt x="4306" y="1751"/>
                </a:lnTo>
                <a:lnTo>
                  <a:pt x="4304" y="1753"/>
                </a:lnTo>
                <a:lnTo>
                  <a:pt x="4302" y="1753"/>
                </a:lnTo>
                <a:lnTo>
                  <a:pt x="4302" y="1753"/>
                </a:lnTo>
                <a:lnTo>
                  <a:pt x="4300" y="1755"/>
                </a:lnTo>
                <a:lnTo>
                  <a:pt x="4300" y="1755"/>
                </a:lnTo>
                <a:lnTo>
                  <a:pt x="4300" y="1755"/>
                </a:lnTo>
                <a:lnTo>
                  <a:pt x="4300" y="1757"/>
                </a:lnTo>
                <a:lnTo>
                  <a:pt x="4300" y="1759"/>
                </a:lnTo>
                <a:lnTo>
                  <a:pt x="4300" y="1759"/>
                </a:lnTo>
                <a:lnTo>
                  <a:pt x="4300" y="1761"/>
                </a:lnTo>
                <a:lnTo>
                  <a:pt x="4302" y="1761"/>
                </a:lnTo>
                <a:lnTo>
                  <a:pt x="4302" y="1761"/>
                </a:lnTo>
                <a:lnTo>
                  <a:pt x="4304" y="1761"/>
                </a:lnTo>
                <a:lnTo>
                  <a:pt x="4306" y="1761"/>
                </a:lnTo>
                <a:lnTo>
                  <a:pt x="4306" y="1761"/>
                </a:lnTo>
                <a:lnTo>
                  <a:pt x="4306" y="1761"/>
                </a:lnTo>
                <a:lnTo>
                  <a:pt x="4308" y="1761"/>
                </a:lnTo>
                <a:lnTo>
                  <a:pt x="4308" y="1761"/>
                </a:lnTo>
                <a:lnTo>
                  <a:pt x="4310" y="1761"/>
                </a:lnTo>
                <a:lnTo>
                  <a:pt x="4314" y="1759"/>
                </a:lnTo>
                <a:lnTo>
                  <a:pt x="4314" y="1759"/>
                </a:lnTo>
                <a:lnTo>
                  <a:pt x="4314" y="1759"/>
                </a:lnTo>
                <a:lnTo>
                  <a:pt x="4318" y="1759"/>
                </a:lnTo>
                <a:lnTo>
                  <a:pt x="4318" y="1759"/>
                </a:lnTo>
                <a:lnTo>
                  <a:pt x="4321" y="1759"/>
                </a:lnTo>
                <a:lnTo>
                  <a:pt x="4321" y="1757"/>
                </a:lnTo>
                <a:lnTo>
                  <a:pt x="4323" y="1755"/>
                </a:lnTo>
                <a:lnTo>
                  <a:pt x="4323" y="1757"/>
                </a:lnTo>
                <a:lnTo>
                  <a:pt x="4323" y="1757"/>
                </a:lnTo>
                <a:lnTo>
                  <a:pt x="4323" y="1759"/>
                </a:lnTo>
                <a:lnTo>
                  <a:pt x="4325" y="1759"/>
                </a:lnTo>
                <a:lnTo>
                  <a:pt x="4327" y="1757"/>
                </a:lnTo>
                <a:lnTo>
                  <a:pt x="4327" y="1757"/>
                </a:lnTo>
                <a:lnTo>
                  <a:pt x="4329" y="1759"/>
                </a:lnTo>
                <a:lnTo>
                  <a:pt x="4329" y="1759"/>
                </a:lnTo>
                <a:lnTo>
                  <a:pt x="4329" y="1757"/>
                </a:lnTo>
                <a:lnTo>
                  <a:pt x="4329" y="1757"/>
                </a:lnTo>
                <a:lnTo>
                  <a:pt x="4329" y="1757"/>
                </a:lnTo>
                <a:lnTo>
                  <a:pt x="4329" y="1757"/>
                </a:lnTo>
                <a:lnTo>
                  <a:pt x="4329" y="1757"/>
                </a:lnTo>
                <a:lnTo>
                  <a:pt x="4331" y="1757"/>
                </a:lnTo>
                <a:close/>
                <a:moveTo>
                  <a:pt x="4585" y="1858"/>
                </a:moveTo>
                <a:lnTo>
                  <a:pt x="4585" y="1858"/>
                </a:lnTo>
                <a:lnTo>
                  <a:pt x="4587" y="1858"/>
                </a:lnTo>
                <a:lnTo>
                  <a:pt x="4587" y="1858"/>
                </a:lnTo>
                <a:lnTo>
                  <a:pt x="4587" y="1856"/>
                </a:lnTo>
                <a:lnTo>
                  <a:pt x="4587" y="1856"/>
                </a:lnTo>
                <a:lnTo>
                  <a:pt x="4585" y="1856"/>
                </a:lnTo>
                <a:lnTo>
                  <a:pt x="4585" y="1858"/>
                </a:lnTo>
                <a:close/>
                <a:moveTo>
                  <a:pt x="4455" y="1677"/>
                </a:moveTo>
                <a:lnTo>
                  <a:pt x="4455" y="1677"/>
                </a:lnTo>
                <a:lnTo>
                  <a:pt x="4455" y="1679"/>
                </a:lnTo>
                <a:lnTo>
                  <a:pt x="4457" y="1679"/>
                </a:lnTo>
                <a:lnTo>
                  <a:pt x="4457" y="1679"/>
                </a:lnTo>
                <a:lnTo>
                  <a:pt x="4455" y="1677"/>
                </a:lnTo>
                <a:lnTo>
                  <a:pt x="4455" y="1677"/>
                </a:lnTo>
                <a:close/>
                <a:moveTo>
                  <a:pt x="4461" y="1654"/>
                </a:moveTo>
                <a:lnTo>
                  <a:pt x="4463" y="1656"/>
                </a:lnTo>
                <a:lnTo>
                  <a:pt x="4463" y="1656"/>
                </a:lnTo>
                <a:lnTo>
                  <a:pt x="4465" y="1654"/>
                </a:lnTo>
                <a:lnTo>
                  <a:pt x="4465" y="1654"/>
                </a:lnTo>
                <a:lnTo>
                  <a:pt x="4463" y="1652"/>
                </a:lnTo>
                <a:lnTo>
                  <a:pt x="4461" y="1652"/>
                </a:lnTo>
                <a:lnTo>
                  <a:pt x="4459" y="1650"/>
                </a:lnTo>
                <a:lnTo>
                  <a:pt x="4457" y="1650"/>
                </a:lnTo>
                <a:lnTo>
                  <a:pt x="4457" y="1650"/>
                </a:lnTo>
                <a:lnTo>
                  <a:pt x="4455" y="1652"/>
                </a:lnTo>
                <a:lnTo>
                  <a:pt x="4453" y="1654"/>
                </a:lnTo>
                <a:lnTo>
                  <a:pt x="4453" y="1654"/>
                </a:lnTo>
                <a:lnTo>
                  <a:pt x="4455" y="1656"/>
                </a:lnTo>
                <a:lnTo>
                  <a:pt x="4457" y="1656"/>
                </a:lnTo>
                <a:lnTo>
                  <a:pt x="4459" y="1656"/>
                </a:lnTo>
                <a:lnTo>
                  <a:pt x="4461" y="1654"/>
                </a:lnTo>
                <a:close/>
                <a:moveTo>
                  <a:pt x="4425" y="1765"/>
                </a:moveTo>
                <a:lnTo>
                  <a:pt x="4429" y="1763"/>
                </a:lnTo>
                <a:lnTo>
                  <a:pt x="4432" y="1763"/>
                </a:lnTo>
                <a:lnTo>
                  <a:pt x="4432" y="1763"/>
                </a:lnTo>
                <a:lnTo>
                  <a:pt x="4432" y="1763"/>
                </a:lnTo>
                <a:lnTo>
                  <a:pt x="4434" y="1761"/>
                </a:lnTo>
                <a:lnTo>
                  <a:pt x="4436" y="1761"/>
                </a:lnTo>
                <a:lnTo>
                  <a:pt x="4438" y="1761"/>
                </a:lnTo>
                <a:lnTo>
                  <a:pt x="4438" y="1759"/>
                </a:lnTo>
                <a:lnTo>
                  <a:pt x="4440" y="1759"/>
                </a:lnTo>
                <a:lnTo>
                  <a:pt x="4442" y="1759"/>
                </a:lnTo>
                <a:lnTo>
                  <a:pt x="4442" y="1757"/>
                </a:lnTo>
                <a:lnTo>
                  <a:pt x="4444" y="1757"/>
                </a:lnTo>
                <a:lnTo>
                  <a:pt x="4446" y="1757"/>
                </a:lnTo>
                <a:lnTo>
                  <a:pt x="4448" y="1755"/>
                </a:lnTo>
                <a:lnTo>
                  <a:pt x="4453" y="1753"/>
                </a:lnTo>
                <a:lnTo>
                  <a:pt x="4450" y="1753"/>
                </a:lnTo>
                <a:lnTo>
                  <a:pt x="4450" y="1751"/>
                </a:lnTo>
                <a:lnTo>
                  <a:pt x="4448" y="1751"/>
                </a:lnTo>
                <a:lnTo>
                  <a:pt x="4446" y="1751"/>
                </a:lnTo>
                <a:lnTo>
                  <a:pt x="4446" y="1751"/>
                </a:lnTo>
                <a:lnTo>
                  <a:pt x="4446" y="1751"/>
                </a:lnTo>
                <a:lnTo>
                  <a:pt x="4444" y="1753"/>
                </a:lnTo>
                <a:lnTo>
                  <a:pt x="4442" y="1753"/>
                </a:lnTo>
                <a:lnTo>
                  <a:pt x="4440" y="1753"/>
                </a:lnTo>
                <a:lnTo>
                  <a:pt x="4436" y="1753"/>
                </a:lnTo>
                <a:lnTo>
                  <a:pt x="4432" y="1753"/>
                </a:lnTo>
                <a:lnTo>
                  <a:pt x="4429" y="1753"/>
                </a:lnTo>
                <a:lnTo>
                  <a:pt x="4423" y="1755"/>
                </a:lnTo>
                <a:lnTo>
                  <a:pt x="4423" y="1755"/>
                </a:lnTo>
                <a:lnTo>
                  <a:pt x="4421" y="1755"/>
                </a:lnTo>
                <a:lnTo>
                  <a:pt x="4421" y="1757"/>
                </a:lnTo>
                <a:lnTo>
                  <a:pt x="4419" y="1759"/>
                </a:lnTo>
                <a:lnTo>
                  <a:pt x="4417" y="1761"/>
                </a:lnTo>
                <a:lnTo>
                  <a:pt x="4415" y="1761"/>
                </a:lnTo>
                <a:lnTo>
                  <a:pt x="4413" y="1763"/>
                </a:lnTo>
                <a:lnTo>
                  <a:pt x="4413" y="1763"/>
                </a:lnTo>
                <a:lnTo>
                  <a:pt x="4406" y="1765"/>
                </a:lnTo>
                <a:lnTo>
                  <a:pt x="4404" y="1765"/>
                </a:lnTo>
                <a:lnTo>
                  <a:pt x="4402" y="1767"/>
                </a:lnTo>
                <a:lnTo>
                  <a:pt x="4400" y="1770"/>
                </a:lnTo>
                <a:lnTo>
                  <a:pt x="4400" y="1772"/>
                </a:lnTo>
                <a:lnTo>
                  <a:pt x="4398" y="1774"/>
                </a:lnTo>
                <a:lnTo>
                  <a:pt x="4398" y="1774"/>
                </a:lnTo>
                <a:lnTo>
                  <a:pt x="4398" y="1776"/>
                </a:lnTo>
                <a:lnTo>
                  <a:pt x="4400" y="1776"/>
                </a:lnTo>
                <a:lnTo>
                  <a:pt x="4400" y="1778"/>
                </a:lnTo>
                <a:lnTo>
                  <a:pt x="4398" y="1778"/>
                </a:lnTo>
                <a:lnTo>
                  <a:pt x="4398" y="1778"/>
                </a:lnTo>
                <a:lnTo>
                  <a:pt x="4398" y="1780"/>
                </a:lnTo>
                <a:lnTo>
                  <a:pt x="4398" y="1780"/>
                </a:lnTo>
                <a:lnTo>
                  <a:pt x="4400" y="1780"/>
                </a:lnTo>
                <a:lnTo>
                  <a:pt x="4402" y="1780"/>
                </a:lnTo>
                <a:lnTo>
                  <a:pt x="4404" y="1780"/>
                </a:lnTo>
                <a:lnTo>
                  <a:pt x="4406" y="1778"/>
                </a:lnTo>
                <a:lnTo>
                  <a:pt x="4409" y="1778"/>
                </a:lnTo>
                <a:lnTo>
                  <a:pt x="4411" y="1778"/>
                </a:lnTo>
                <a:lnTo>
                  <a:pt x="4411" y="1776"/>
                </a:lnTo>
                <a:lnTo>
                  <a:pt x="4413" y="1776"/>
                </a:lnTo>
                <a:lnTo>
                  <a:pt x="4415" y="1774"/>
                </a:lnTo>
                <a:lnTo>
                  <a:pt x="4417" y="1772"/>
                </a:lnTo>
                <a:lnTo>
                  <a:pt x="4419" y="1770"/>
                </a:lnTo>
                <a:lnTo>
                  <a:pt x="4419" y="1770"/>
                </a:lnTo>
                <a:lnTo>
                  <a:pt x="4421" y="1767"/>
                </a:lnTo>
                <a:lnTo>
                  <a:pt x="4425" y="1765"/>
                </a:lnTo>
                <a:close/>
                <a:moveTo>
                  <a:pt x="4421" y="1841"/>
                </a:moveTo>
                <a:lnTo>
                  <a:pt x="4421" y="1841"/>
                </a:lnTo>
                <a:lnTo>
                  <a:pt x="4419" y="1843"/>
                </a:lnTo>
                <a:lnTo>
                  <a:pt x="4421" y="1843"/>
                </a:lnTo>
                <a:lnTo>
                  <a:pt x="4421" y="1841"/>
                </a:lnTo>
                <a:lnTo>
                  <a:pt x="4421" y="1841"/>
                </a:lnTo>
                <a:lnTo>
                  <a:pt x="4421" y="1841"/>
                </a:lnTo>
                <a:lnTo>
                  <a:pt x="4421" y="1841"/>
                </a:lnTo>
                <a:close/>
                <a:moveTo>
                  <a:pt x="4333" y="1749"/>
                </a:moveTo>
                <a:lnTo>
                  <a:pt x="4333" y="1749"/>
                </a:lnTo>
                <a:lnTo>
                  <a:pt x="4333" y="1749"/>
                </a:lnTo>
                <a:lnTo>
                  <a:pt x="4333" y="1749"/>
                </a:lnTo>
                <a:lnTo>
                  <a:pt x="4333" y="1749"/>
                </a:lnTo>
                <a:lnTo>
                  <a:pt x="4333" y="1749"/>
                </a:lnTo>
                <a:lnTo>
                  <a:pt x="4331" y="1749"/>
                </a:lnTo>
                <a:lnTo>
                  <a:pt x="4333" y="1751"/>
                </a:lnTo>
                <a:lnTo>
                  <a:pt x="4333" y="1749"/>
                </a:lnTo>
                <a:lnTo>
                  <a:pt x="4333" y="1749"/>
                </a:lnTo>
                <a:close/>
                <a:moveTo>
                  <a:pt x="4379" y="1707"/>
                </a:moveTo>
                <a:lnTo>
                  <a:pt x="4379" y="1709"/>
                </a:lnTo>
                <a:lnTo>
                  <a:pt x="4381" y="1709"/>
                </a:lnTo>
                <a:lnTo>
                  <a:pt x="4381" y="1709"/>
                </a:lnTo>
                <a:lnTo>
                  <a:pt x="4381" y="1709"/>
                </a:lnTo>
                <a:lnTo>
                  <a:pt x="4383" y="1709"/>
                </a:lnTo>
                <a:lnTo>
                  <a:pt x="4383" y="1709"/>
                </a:lnTo>
                <a:lnTo>
                  <a:pt x="4383" y="1709"/>
                </a:lnTo>
                <a:lnTo>
                  <a:pt x="4385" y="1707"/>
                </a:lnTo>
                <a:lnTo>
                  <a:pt x="4383" y="1705"/>
                </a:lnTo>
                <a:lnTo>
                  <a:pt x="4385" y="1702"/>
                </a:lnTo>
                <a:lnTo>
                  <a:pt x="4385" y="1698"/>
                </a:lnTo>
                <a:lnTo>
                  <a:pt x="4385" y="1698"/>
                </a:lnTo>
                <a:lnTo>
                  <a:pt x="4385" y="1698"/>
                </a:lnTo>
                <a:lnTo>
                  <a:pt x="4383" y="1698"/>
                </a:lnTo>
                <a:lnTo>
                  <a:pt x="4381" y="1700"/>
                </a:lnTo>
                <a:lnTo>
                  <a:pt x="4379" y="1700"/>
                </a:lnTo>
                <a:lnTo>
                  <a:pt x="4381" y="1702"/>
                </a:lnTo>
                <a:lnTo>
                  <a:pt x="4381" y="1705"/>
                </a:lnTo>
                <a:lnTo>
                  <a:pt x="4379" y="1705"/>
                </a:lnTo>
                <a:lnTo>
                  <a:pt x="4379" y="1707"/>
                </a:lnTo>
                <a:close/>
                <a:moveTo>
                  <a:pt x="4612" y="1061"/>
                </a:moveTo>
                <a:lnTo>
                  <a:pt x="4610" y="1061"/>
                </a:lnTo>
                <a:lnTo>
                  <a:pt x="4610" y="1061"/>
                </a:lnTo>
                <a:lnTo>
                  <a:pt x="4612" y="1061"/>
                </a:lnTo>
                <a:lnTo>
                  <a:pt x="4614" y="1059"/>
                </a:lnTo>
                <a:lnTo>
                  <a:pt x="4616" y="1057"/>
                </a:lnTo>
                <a:lnTo>
                  <a:pt x="4614" y="1057"/>
                </a:lnTo>
                <a:lnTo>
                  <a:pt x="4614" y="1057"/>
                </a:lnTo>
                <a:lnTo>
                  <a:pt x="4614" y="1055"/>
                </a:lnTo>
                <a:lnTo>
                  <a:pt x="4614" y="1053"/>
                </a:lnTo>
                <a:lnTo>
                  <a:pt x="4614" y="1053"/>
                </a:lnTo>
                <a:lnTo>
                  <a:pt x="4612" y="1055"/>
                </a:lnTo>
                <a:lnTo>
                  <a:pt x="4610" y="1057"/>
                </a:lnTo>
                <a:lnTo>
                  <a:pt x="4610" y="1059"/>
                </a:lnTo>
                <a:lnTo>
                  <a:pt x="4612" y="1059"/>
                </a:lnTo>
                <a:lnTo>
                  <a:pt x="4612" y="1059"/>
                </a:lnTo>
                <a:lnTo>
                  <a:pt x="4612" y="1059"/>
                </a:lnTo>
                <a:lnTo>
                  <a:pt x="4612" y="1061"/>
                </a:lnTo>
                <a:close/>
                <a:moveTo>
                  <a:pt x="4373" y="1707"/>
                </a:moveTo>
                <a:lnTo>
                  <a:pt x="4373" y="1707"/>
                </a:lnTo>
                <a:lnTo>
                  <a:pt x="4373" y="1709"/>
                </a:lnTo>
                <a:lnTo>
                  <a:pt x="4375" y="1709"/>
                </a:lnTo>
                <a:lnTo>
                  <a:pt x="4375" y="1709"/>
                </a:lnTo>
                <a:lnTo>
                  <a:pt x="4375" y="1707"/>
                </a:lnTo>
                <a:lnTo>
                  <a:pt x="4375" y="1705"/>
                </a:lnTo>
                <a:lnTo>
                  <a:pt x="4375" y="1705"/>
                </a:lnTo>
                <a:lnTo>
                  <a:pt x="4375" y="1705"/>
                </a:lnTo>
                <a:lnTo>
                  <a:pt x="4373" y="1705"/>
                </a:lnTo>
                <a:lnTo>
                  <a:pt x="4373" y="1705"/>
                </a:lnTo>
                <a:lnTo>
                  <a:pt x="4373" y="1705"/>
                </a:lnTo>
                <a:lnTo>
                  <a:pt x="4373" y="1705"/>
                </a:lnTo>
                <a:lnTo>
                  <a:pt x="4373" y="1707"/>
                </a:lnTo>
                <a:close/>
                <a:moveTo>
                  <a:pt x="4398" y="1654"/>
                </a:moveTo>
                <a:lnTo>
                  <a:pt x="4398" y="1652"/>
                </a:lnTo>
                <a:lnTo>
                  <a:pt x="4398" y="1652"/>
                </a:lnTo>
                <a:lnTo>
                  <a:pt x="4396" y="1652"/>
                </a:lnTo>
                <a:lnTo>
                  <a:pt x="4396" y="1654"/>
                </a:lnTo>
                <a:lnTo>
                  <a:pt x="4398" y="1656"/>
                </a:lnTo>
                <a:lnTo>
                  <a:pt x="4398" y="1656"/>
                </a:lnTo>
                <a:lnTo>
                  <a:pt x="4398" y="1654"/>
                </a:lnTo>
                <a:lnTo>
                  <a:pt x="4398" y="1654"/>
                </a:lnTo>
                <a:lnTo>
                  <a:pt x="4398" y="1654"/>
                </a:lnTo>
                <a:close/>
                <a:moveTo>
                  <a:pt x="4331" y="1770"/>
                </a:moveTo>
                <a:lnTo>
                  <a:pt x="4333" y="1770"/>
                </a:lnTo>
                <a:lnTo>
                  <a:pt x="4333" y="1772"/>
                </a:lnTo>
                <a:lnTo>
                  <a:pt x="4337" y="1772"/>
                </a:lnTo>
                <a:lnTo>
                  <a:pt x="4337" y="1772"/>
                </a:lnTo>
                <a:lnTo>
                  <a:pt x="4339" y="1772"/>
                </a:lnTo>
                <a:lnTo>
                  <a:pt x="4339" y="1772"/>
                </a:lnTo>
                <a:lnTo>
                  <a:pt x="4344" y="1774"/>
                </a:lnTo>
                <a:lnTo>
                  <a:pt x="4346" y="1774"/>
                </a:lnTo>
                <a:lnTo>
                  <a:pt x="4346" y="1776"/>
                </a:lnTo>
                <a:lnTo>
                  <a:pt x="4348" y="1778"/>
                </a:lnTo>
                <a:lnTo>
                  <a:pt x="4348" y="1778"/>
                </a:lnTo>
                <a:lnTo>
                  <a:pt x="4350" y="1778"/>
                </a:lnTo>
                <a:lnTo>
                  <a:pt x="4352" y="1778"/>
                </a:lnTo>
                <a:lnTo>
                  <a:pt x="4352" y="1780"/>
                </a:lnTo>
                <a:lnTo>
                  <a:pt x="4354" y="1778"/>
                </a:lnTo>
                <a:lnTo>
                  <a:pt x="4356" y="1778"/>
                </a:lnTo>
                <a:lnTo>
                  <a:pt x="4356" y="1778"/>
                </a:lnTo>
                <a:lnTo>
                  <a:pt x="4358" y="1776"/>
                </a:lnTo>
                <a:lnTo>
                  <a:pt x="4358" y="1776"/>
                </a:lnTo>
                <a:lnTo>
                  <a:pt x="4358" y="1774"/>
                </a:lnTo>
                <a:lnTo>
                  <a:pt x="4356" y="1774"/>
                </a:lnTo>
                <a:lnTo>
                  <a:pt x="4356" y="1772"/>
                </a:lnTo>
                <a:lnTo>
                  <a:pt x="4354" y="1772"/>
                </a:lnTo>
                <a:lnTo>
                  <a:pt x="4354" y="1770"/>
                </a:lnTo>
                <a:lnTo>
                  <a:pt x="4352" y="1770"/>
                </a:lnTo>
                <a:lnTo>
                  <a:pt x="4352" y="1770"/>
                </a:lnTo>
                <a:lnTo>
                  <a:pt x="4350" y="1770"/>
                </a:lnTo>
                <a:lnTo>
                  <a:pt x="4350" y="1770"/>
                </a:lnTo>
                <a:lnTo>
                  <a:pt x="4350" y="1767"/>
                </a:lnTo>
                <a:lnTo>
                  <a:pt x="4350" y="1767"/>
                </a:lnTo>
                <a:lnTo>
                  <a:pt x="4348" y="1767"/>
                </a:lnTo>
                <a:lnTo>
                  <a:pt x="4346" y="1765"/>
                </a:lnTo>
                <a:lnTo>
                  <a:pt x="4346" y="1765"/>
                </a:lnTo>
                <a:lnTo>
                  <a:pt x="4346" y="1765"/>
                </a:lnTo>
                <a:lnTo>
                  <a:pt x="4344" y="1765"/>
                </a:lnTo>
                <a:lnTo>
                  <a:pt x="4344" y="1765"/>
                </a:lnTo>
                <a:lnTo>
                  <a:pt x="4341" y="1765"/>
                </a:lnTo>
                <a:lnTo>
                  <a:pt x="4337" y="1765"/>
                </a:lnTo>
                <a:lnTo>
                  <a:pt x="4335" y="1765"/>
                </a:lnTo>
                <a:lnTo>
                  <a:pt x="4335" y="1765"/>
                </a:lnTo>
                <a:lnTo>
                  <a:pt x="4333" y="1767"/>
                </a:lnTo>
                <a:lnTo>
                  <a:pt x="4331" y="1767"/>
                </a:lnTo>
                <a:lnTo>
                  <a:pt x="4331" y="1767"/>
                </a:lnTo>
                <a:lnTo>
                  <a:pt x="4331" y="1770"/>
                </a:lnTo>
                <a:lnTo>
                  <a:pt x="4331" y="1770"/>
                </a:lnTo>
                <a:close/>
                <a:moveTo>
                  <a:pt x="4339" y="1755"/>
                </a:moveTo>
                <a:lnTo>
                  <a:pt x="4339" y="1755"/>
                </a:lnTo>
                <a:lnTo>
                  <a:pt x="4339" y="1753"/>
                </a:lnTo>
                <a:lnTo>
                  <a:pt x="4339" y="1753"/>
                </a:lnTo>
                <a:lnTo>
                  <a:pt x="4339" y="1753"/>
                </a:lnTo>
                <a:lnTo>
                  <a:pt x="4339" y="1753"/>
                </a:lnTo>
                <a:lnTo>
                  <a:pt x="4339" y="1753"/>
                </a:lnTo>
                <a:lnTo>
                  <a:pt x="4337" y="1753"/>
                </a:lnTo>
                <a:lnTo>
                  <a:pt x="4337" y="1753"/>
                </a:lnTo>
                <a:lnTo>
                  <a:pt x="4337" y="1755"/>
                </a:lnTo>
                <a:lnTo>
                  <a:pt x="4337" y="1755"/>
                </a:lnTo>
                <a:lnTo>
                  <a:pt x="4337" y="1755"/>
                </a:lnTo>
                <a:lnTo>
                  <a:pt x="4337" y="1757"/>
                </a:lnTo>
                <a:lnTo>
                  <a:pt x="4337" y="1757"/>
                </a:lnTo>
                <a:lnTo>
                  <a:pt x="4339" y="1757"/>
                </a:lnTo>
                <a:lnTo>
                  <a:pt x="4337" y="1755"/>
                </a:lnTo>
                <a:lnTo>
                  <a:pt x="4339" y="1755"/>
                </a:lnTo>
                <a:lnTo>
                  <a:pt x="4339" y="1755"/>
                </a:lnTo>
                <a:close/>
                <a:moveTo>
                  <a:pt x="4358" y="1734"/>
                </a:moveTo>
                <a:lnTo>
                  <a:pt x="4358" y="1732"/>
                </a:lnTo>
                <a:lnTo>
                  <a:pt x="4356" y="1732"/>
                </a:lnTo>
                <a:lnTo>
                  <a:pt x="4356" y="1732"/>
                </a:lnTo>
                <a:lnTo>
                  <a:pt x="4356" y="1734"/>
                </a:lnTo>
                <a:lnTo>
                  <a:pt x="4356" y="1734"/>
                </a:lnTo>
                <a:lnTo>
                  <a:pt x="4358" y="1734"/>
                </a:lnTo>
                <a:close/>
                <a:moveTo>
                  <a:pt x="4465" y="1686"/>
                </a:moveTo>
                <a:lnTo>
                  <a:pt x="4465" y="1684"/>
                </a:lnTo>
                <a:lnTo>
                  <a:pt x="4465" y="1684"/>
                </a:lnTo>
                <a:lnTo>
                  <a:pt x="4465" y="1684"/>
                </a:lnTo>
                <a:lnTo>
                  <a:pt x="4467" y="1684"/>
                </a:lnTo>
                <a:lnTo>
                  <a:pt x="4467" y="1682"/>
                </a:lnTo>
                <a:lnTo>
                  <a:pt x="4467" y="1682"/>
                </a:lnTo>
                <a:lnTo>
                  <a:pt x="4465" y="1682"/>
                </a:lnTo>
                <a:lnTo>
                  <a:pt x="4463" y="1684"/>
                </a:lnTo>
                <a:lnTo>
                  <a:pt x="4463" y="1684"/>
                </a:lnTo>
                <a:lnTo>
                  <a:pt x="4461" y="1684"/>
                </a:lnTo>
                <a:lnTo>
                  <a:pt x="4461" y="1684"/>
                </a:lnTo>
                <a:lnTo>
                  <a:pt x="4461" y="1686"/>
                </a:lnTo>
                <a:lnTo>
                  <a:pt x="4461" y="1686"/>
                </a:lnTo>
                <a:lnTo>
                  <a:pt x="4463" y="1684"/>
                </a:lnTo>
                <a:lnTo>
                  <a:pt x="4463" y="1684"/>
                </a:lnTo>
                <a:lnTo>
                  <a:pt x="4465" y="1684"/>
                </a:lnTo>
                <a:lnTo>
                  <a:pt x="4465" y="1684"/>
                </a:lnTo>
                <a:lnTo>
                  <a:pt x="4465" y="1686"/>
                </a:lnTo>
                <a:lnTo>
                  <a:pt x="4465" y="1686"/>
                </a:lnTo>
                <a:close/>
                <a:moveTo>
                  <a:pt x="4352" y="1721"/>
                </a:moveTo>
                <a:lnTo>
                  <a:pt x="4352" y="1723"/>
                </a:lnTo>
                <a:lnTo>
                  <a:pt x="4354" y="1723"/>
                </a:lnTo>
                <a:lnTo>
                  <a:pt x="4354" y="1721"/>
                </a:lnTo>
                <a:lnTo>
                  <a:pt x="4354" y="1717"/>
                </a:lnTo>
                <a:lnTo>
                  <a:pt x="4354" y="1715"/>
                </a:lnTo>
                <a:lnTo>
                  <a:pt x="4354" y="1715"/>
                </a:lnTo>
                <a:lnTo>
                  <a:pt x="4352" y="1715"/>
                </a:lnTo>
                <a:lnTo>
                  <a:pt x="4352" y="1719"/>
                </a:lnTo>
                <a:lnTo>
                  <a:pt x="4352" y="1719"/>
                </a:lnTo>
                <a:lnTo>
                  <a:pt x="4352" y="1721"/>
                </a:lnTo>
                <a:close/>
                <a:moveTo>
                  <a:pt x="4373" y="1782"/>
                </a:moveTo>
                <a:lnTo>
                  <a:pt x="4371" y="1782"/>
                </a:lnTo>
                <a:lnTo>
                  <a:pt x="4371" y="1784"/>
                </a:lnTo>
                <a:lnTo>
                  <a:pt x="4373" y="1784"/>
                </a:lnTo>
                <a:lnTo>
                  <a:pt x="4373" y="1784"/>
                </a:lnTo>
                <a:lnTo>
                  <a:pt x="4375" y="1782"/>
                </a:lnTo>
                <a:lnTo>
                  <a:pt x="4375" y="1782"/>
                </a:lnTo>
                <a:lnTo>
                  <a:pt x="4375" y="1782"/>
                </a:lnTo>
                <a:lnTo>
                  <a:pt x="4373" y="1782"/>
                </a:lnTo>
                <a:lnTo>
                  <a:pt x="4373" y="1782"/>
                </a:lnTo>
                <a:close/>
                <a:moveTo>
                  <a:pt x="4559" y="1719"/>
                </a:moveTo>
                <a:lnTo>
                  <a:pt x="4559" y="1719"/>
                </a:lnTo>
                <a:lnTo>
                  <a:pt x="4559" y="1717"/>
                </a:lnTo>
                <a:lnTo>
                  <a:pt x="4559" y="1717"/>
                </a:lnTo>
                <a:lnTo>
                  <a:pt x="4559" y="1715"/>
                </a:lnTo>
                <a:lnTo>
                  <a:pt x="4559" y="1715"/>
                </a:lnTo>
                <a:lnTo>
                  <a:pt x="4559" y="1713"/>
                </a:lnTo>
                <a:lnTo>
                  <a:pt x="4559" y="1713"/>
                </a:lnTo>
                <a:lnTo>
                  <a:pt x="4559" y="1711"/>
                </a:lnTo>
                <a:lnTo>
                  <a:pt x="4559" y="1711"/>
                </a:lnTo>
                <a:lnTo>
                  <a:pt x="4559" y="1711"/>
                </a:lnTo>
                <a:lnTo>
                  <a:pt x="4559" y="1711"/>
                </a:lnTo>
                <a:lnTo>
                  <a:pt x="4557" y="1709"/>
                </a:lnTo>
                <a:lnTo>
                  <a:pt x="4557" y="1709"/>
                </a:lnTo>
                <a:lnTo>
                  <a:pt x="4557" y="1709"/>
                </a:lnTo>
                <a:lnTo>
                  <a:pt x="4555" y="1711"/>
                </a:lnTo>
                <a:lnTo>
                  <a:pt x="4555" y="1711"/>
                </a:lnTo>
                <a:lnTo>
                  <a:pt x="4553" y="1713"/>
                </a:lnTo>
                <a:lnTo>
                  <a:pt x="4553" y="1713"/>
                </a:lnTo>
                <a:lnTo>
                  <a:pt x="4551" y="1713"/>
                </a:lnTo>
                <a:lnTo>
                  <a:pt x="4553" y="1713"/>
                </a:lnTo>
                <a:lnTo>
                  <a:pt x="4553" y="1715"/>
                </a:lnTo>
                <a:lnTo>
                  <a:pt x="4553" y="1717"/>
                </a:lnTo>
                <a:lnTo>
                  <a:pt x="4553" y="1717"/>
                </a:lnTo>
                <a:lnTo>
                  <a:pt x="4553" y="1717"/>
                </a:lnTo>
                <a:lnTo>
                  <a:pt x="4551" y="1717"/>
                </a:lnTo>
                <a:lnTo>
                  <a:pt x="4551" y="1719"/>
                </a:lnTo>
                <a:lnTo>
                  <a:pt x="4551" y="1719"/>
                </a:lnTo>
                <a:lnTo>
                  <a:pt x="4553" y="1719"/>
                </a:lnTo>
                <a:lnTo>
                  <a:pt x="4553" y="1719"/>
                </a:lnTo>
                <a:lnTo>
                  <a:pt x="4553" y="1721"/>
                </a:lnTo>
                <a:lnTo>
                  <a:pt x="4555" y="1721"/>
                </a:lnTo>
                <a:lnTo>
                  <a:pt x="4557" y="1723"/>
                </a:lnTo>
                <a:lnTo>
                  <a:pt x="4559" y="1721"/>
                </a:lnTo>
                <a:lnTo>
                  <a:pt x="4559" y="1721"/>
                </a:lnTo>
                <a:lnTo>
                  <a:pt x="4559" y="1721"/>
                </a:lnTo>
                <a:lnTo>
                  <a:pt x="4559" y="1719"/>
                </a:lnTo>
                <a:lnTo>
                  <a:pt x="4559" y="1719"/>
                </a:lnTo>
                <a:close/>
                <a:moveTo>
                  <a:pt x="4557" y="1728"/>
                </a:moveTo>
                <a:lnTo>
                  <a:pt x="4559" y="1728"/>
                </a:lnTo>
                <a:lnTo>
                  <a:pt x="4559" y="1728"/>
                </a:lnTo>
                <a:lnTo>
                  <a:pt x="4559" y="1728"/>
                </a:lnTo>
                <a:lnTo>
                  <a:pt x="4559" y="1726"/>
                </a:lnTo>
                <a:lnTo>
                  <a:pt x="4559" y="1726"/>
                </a:lnTo>
                <a:lnTo>
                  <a:pt x="4559" y="1728"/>
                </a:lnTo>
                <a:lnTo>
                  <a:pt x="4557" y="1728"/>
                </a:lnTo>
                <a:lnTo>
                  <a:pt x="4557" y="1728"/>
                </a:lnTo>
                <a:close/>
                <a:moveTo>
                  <a:pt x="4534" y="1711"/>
                </a:moveTo>
                <a:lnTo>
                  <a:pt x="4534" y="1713"/>
                </a:lnTo>
                <a:lnTo>
                  <a:pt x="4534" y="1715"/>
                </a:lnTo>
                <a:lnTo>
                  <a:pt x="4532" y="1717"/>
                </a:lnTo>
                <a:lnTo>
                  <a:pt x="4534" y="1715"/>
                </a:lnTo>
                <a:lnTo>
                  <a:pt x="4534" y="1713"/>
                </a:lnTo>
                <a:lnTo>
                  <a:pt x="4536" y="1711"/>
                </a:lnTo>
                <a:lnTo>
                  <a:pt x="4536" y="1709"/>
                </a:lnTo>
                <a:lnTo>
                  <a:pt x="4536" y="1707"/>
                </a:lnTo>
                <a:lnTo>
                  <a:pt x="4536" y="1707"/>
                </a:lnTo>
                <a:lnTo>
                  <a:pt x="4534" y="1711"/>
                </a:lnTo>
                <a:close/>
                <a:moveTo>
                  <a:pt x="4473" y="1684"/>
                </a:moveTo>
                <a:lnTo>
                  <a:pt x="4473" y="1682"/>
                </a:lnTo>
                <a:lnTo>
                  <a:pt x="4471" y="1682"/>
                </a:lnTo>
                <a:lnTo>
                  <a:pt x="4471" y="1682"/>
                </a:lnTo>
                <a:lnTo>
                  <a:pt x="4471" y="1682"/>
                </a:lnTo>
                <a:lnTo>
                  <a:pt x="4471" y="1682"/>
                </a:lnTo>
                <a:lnTo>
                  <a:pt x="4471" y="1684"/>
                </a:lnTo>
                <a:lnTo>
                  <a:pt x="4471" y="1684"/>
                </a:lnTo>
                <a:lnTo>
                  <a:pt x="4471" y="1684"/>
                </a:lnTo>
                <a:lnTo>
                  <a:pt x="4473" y="1684"/>
                </a:lnTo>
                <a:close/>
                <a:moveTo>
                  <a:pt x="4541" y="1692"/>
                </a:moveTo>
                <a:lnTo>
                  <a:pt x="4538" y="1690"/>
                </a:lnTo>
                <a:lnTo>
                  <a:pt x="4538" y="1692"/>
                </a:lnTo>
                <a:lnTo>
                  <a:pt x="4543" y="1692"/>
                </a:lnTo>
                <a:lnTo>
                  <a:pt x="4543" y="1692"/>
                </a:lnTo>
                <a:lnTo>
                  <a:pt x="4543" y="1692"/>
                </a:lnTo>
                <a:lnTo>
                  <a:pt x="4541" y="1692"/>
                </a:lnTo>
                <a:close/>
                <a:moveTo>
                  <a:pt x="4398" y="1707"/>
                </a:moveTo>
                <a:lnTo>
                  <a:pt x="4398" y="1707"/>
                </a:lnTo>
                <a:lnTo>
                  <a:pt x="4398" y="1707"/>
                </a:lnTo>
                <a:lnTo>
                  <a:pt x="4398" y="1709"/>
                </a:lnTo>
                <a:lnTo>
                  <a:pt x="4398" y="1709"/>
                </a:lnTo>
                <a:lnTo>
                  <a:pt x="4398" y="1707"/>
                </a:lnTo>
                <a:lnTo>
                  <a:pt x="4398" y="1707"/>
                </a:lnTo>
                <a:lnTo>
                  <a:pt x="4398" y="1707"/>
                </a:lnTo>
                <a:close/>
                <a:moveTo>
                  <a:pt x="4561" y="1723"/>
                </a:moveTo>
                <a:lnTo>
                  <a:pt x="4561" y="1723"/>
                </a:lnTo>
                <a:lnTo>
                  <a:pt x="4561" y="1723"/>
                </a:lnTo>
                <a:lnTo>
                  <a:pt x="4561" y="1721"/>
                </a:lnTo>
                <a:lnTo>
                  <a:pt x="4561" y="1721"/>
                </a:lnTo>
                <a:lnTo>
                  <a:pt x="4561" y="1721"/>
                </a:lnTo>
                <a:lnTo>
                  <a:pt x="4561" y="1723"/>
                </a:lnTo>
                <a:close/>
                <a:moveTo>
                  <a:pt x="4589" y="1793"/>
                </a:moveTo>
                <a:lnTo>
                  <a:pt x="4589" y="1793"/>
                </a:lnTo>
                <a:lnTo>
                  <a:pt x="4587" y="1793"/>
                </a:lnTo>
                <a:lnTo>
                  <a:pt x="4587" y="1795"/>
                </a:lnTo>
                <a:lnTo>
                  <a:pt x="4585" y="1795"/>
                </a:lnTo>
                <a:lnTo>
                  <a:pt x="4587" y="1797"/>
                </a:lnTo>
                <a:lnTo>
                  <a:pt x="4587" y="1795"/>
                </a:lnTo>
                <a:lnTo>
                  <a:pt x="4589" y="1793"/>
                </a:lnTo>
                <a:lnTo>
                  <a:pt x="4589" y="1791"/>
                </a:lnTo>
                <a:lnTo>
                  <a:pt x="4589" y="1791"/>
                </a:lnTo>
                <a:lnTo>
                  <a:pt x="4589" y="1791"/>
                </a:lnTo>
                <a:lnTo>
                  <a:pt x="4589" y="1793"/>
                </a:lnTo>
                <a:close/>
                <a:moveTo>
                  <a:pt x="4593" y="1860"/>
                </a:moveTo>
                <a:lnTo>
                  <a:pt x="4593" y="1860"/>
                </a:lnTo>
                <a:lnTo>
                  <a:pt x="4593" y="1860"/>
                </a:lnTo>
                <a:lnTo>
                  <a:pt x="4593" y="1860"/>
                </a:lnTo>
                <a:lnTo>
                  <a:pt x="4593" y="1858"/>
                </a:lnTo>
                <a:lnTo>
                  <a:pt x="4593" y="1858"/>
                </a:lnTo>
                <a:lnTo>
                  <a:pt x="4593" y="1858"/>
                </a:lnTo>
                <a:lnTo>
                  <a:pt x="4593" y="1858"/>
                </a:lnTo>
                <a:lnTo>
                  <a:pt x="4591" y="1858"/>
                </a:lnTo>
                <a:lnTo>
                  <a:pt x="4593" y="1860"/>
                </a:lnTo>
                <a:lnTo>
                  <a:pt x="4593" y="1860"/>
                </a:lnTo>
                <a:close/>
                <a:moveTo>
                  <a:pt x="4580" y="1799"/>
                </a:moveTo>
                <a:lnTo>
                  <a:pt x="4582" y="1799"/>
                </a:lnTo>
                <a:lnTo>
                  <a:pt x="4582" y="1799"/>
                </a:lnTo>
                <a:lnTo>
                  <a:pt x="4585" y="1797"/>
                </a:lnTo>
                <a:lnTo>
                  <a:pt x="4585" y="1797"/>
                </a:lnTo>
                <a:lnTo>
                  <a:pt x="4585" y="1797"/>
                </a:lnTo>
                <a:lnTo>
                  <a:pt x="4582" y="1799"/>
                </a:lnTo>
                <a:lnTo>
                  <a:pt x="4580" y="1799"/>
                </a:lnTo>
                <a:close/>
                <a:moveTo>
                  <a:pt x="4551" y="1723"/>
                </a:moveTo>
                <a:lnTo>
                  <a:pt x="4551" y="1723"/>
                </a:lnTo>
                <a:lnTo>
                  <a:pt x="4549" y="1728"/>
                </a:lnTo>
                <a:lnTo>
                  <a:pt x="4551" y="1730"/>
                </a:lnTo>
                <a:lnTo>
                  <a:pt x="4551" y="1730"/>
                </a:lnTo>
                <a:lnTo>
                  <a:pt x="4553" y="1730"/>
                </a:lnTo>
                <a:lnTo>
                  <a:pt x="4553" y="1730"/>
                </a:lnTo>
                <a:lnTo>
                  <a:pt x="4555" y="1728"/>
                </a:lnTo>
                <a:lnTo>
                  <a:pt x="4557" y="1726"/>
                </a:lnTo>
                <a:lnTo>
                  <a:pt x="4557" y="1726"/>
                </a:lnTo>
                <a:lnTo>
                  <a:pt x="4557" y="1723"/>
                </a:lnTo>
                <a:lnTo>
                  <a:pt x="4555" y="1723"/>
                </a:lnTo>
                <a:lnTo>
                  <a:pt x="4553" y="1721"/>
                </a:lnTo>
                <a:lnTo>
                  <a:pt x="4553" y="1721"/>
                </a:lnTo>
                <a:lnTo>
                  <a:pt x="4551" y="1719"/>
                </a:lnTo>
                <a:lnTo>
                  <a:pt x="4551" y="1719"/>
                </a:lnTo>
                <a:lnTo>
                  <a:pt x="4551" y="1721"/>
                </a:lnTo>
                <a:lnTo>
                  <a:pt x="4551" y="1723"/>
                </a:lnTo>
                <a:lnTo>
                  <a:pt x="4551" y="1723"/>
                </a:lnTo>
                <a:lnTo>
                  <a:pt x="4551" y="1723"/>
                </a:lnTo>
                <a:lnTo>
                  <a:pt x="4551" y="1723"/>
                </a:lnTo>
                <a:close/>
                <a:moveTo>
                  <a:pt x="4490" y="1679"/>
                </a:moveTo>
                <a:lnTo>
                  <a:pt x="4490" y="1682"/>
                </a:lnTo>
                <a:lnTo>
                  <a:pt x="4492" y="1682"/>
                </a:lnTo>
                <a:lnTo>
                  <a:pt x="4494" y="1682"/>
                </a:lnTo>
                <a:lnTo>
                  <a:pt x="4497" y="1684"/>
                </a:lnTo>
                <a:lnTo>
                  <a:pt x="4499" y="1686"/>
                </a:lnTo>
                <a:lnTo>
                  <a:pt x="4503" y="1686"/>
                </a:lnTo>
                <a:lnTo>
                  <a:pt x="4503" y="1682"/>
                </a:lnTo>
                <a:lnTo>
                  <a:pt x="4503" y="1682"/>
                </a:lnTo>
                <a:lnTo>
                  <a:pt x="4503" y="1679"/>
                </a:lnTo>
                <a:lnTo>
                  <a:pt x="4501" y="1679"/>
                </a:lnTo>
                <a:lnTo>
                  <a:pt x="4501" y="1679"/>
                </a:lnTo>
                <a:lnTo>
                  <a:pt x="4501" y="1679"/>
                </a:lnTo>
                <a:lnTo>
                  <a:pt x="4501" y="1677"/>
                </a:lnTo>
                <a:lnTo>
                  <a:pt x="4499" y="1675"/>
                </a:lnTo>
                <a:lnTo>
                  <a:pt x="4497" y="1673"/>
                </a:lnTo>
                <a:lnTo>
                  <a:pt x="4494" y="1673"/>
                </a:lnTo>
                <a:lnTo>
                  <a:pt x="4492" y="1673"/>
                </a:lnTo>
                <a:lnTo>
                  <a:pt x="4490" y="1673"/>
                </a:lnTo>
                <a:lnTo>
                  <a:pt x="4488" y="1673"/>
                </a:lnTo>
                <a:lnTo>
                  <a:pt x="4486" y="1671"/>
                </a:lnTo>
                <a:lnTo>
                  <a:pt x="4484" y="1671"/>
                </a:lnTo>
                <a:lnTo>
                  <a:pt x="4484" y="1671"/>
                </a:lnTo>
                <a:lnTo>
                  <a:pt x="4482" y="1671"/>
                </a:lnTo>
                <a:lnTo>
                  <a:pt x="4482" y="1671"/>
                </a:lnTo>
                <a:lnTo>
                  <a:pt x="4480" y="1673"/>
                </a:lnTo>
                <a:lnTo>
                  <a:pt x="4480" y="1673"/>
                </a:lnTo>
                <a:lnTo>
                  <a:pt x="4478" y="1673"/>
                </a:lnTo>
                <a:lnTo>
                  <a:pt x="4478" y="1673"/>
                </a:lnTo>
                <a:lnTo>
                  <a:pt x="4478" y="1671"/>
                </a:lnTo>
                <a:lnTo>
                  <a:pt x="4476" y="1671"/>
                </a:lnTo>
                <a:lnTo>
                  <a:pt x="4476" y="1671"/>
                </a:lnTo>
                <a:lnTo>
                  <a:pt x="4473" y="1673"/>
                </a:lnTo>
                <a:lnTo>
                  <a:pt x="4469" y="1671"/>
                </a:lnTo>
                <a:lnTo>
                  <a:pt x="4465" y="1673"/>
                </a:lnTo>
                <a:lnTo>
                  <a:pt x="4463" y="1673"/>
                </a:lnTo>
                <a:lnTo>
                  <a:pt x="4461" y="1677"/>
                </a:lnTo>
                <a:lnTo>
                  <a:pt x="4461" y="1677"/>
                </a:lnTo>
                <a:lnTo>
                  <a:pt x="4461" y="1679"/>
                </a:lnTo>
                <a:lnTo>
                  <a:pt x="4461" y="1679"/>
                </a:lnTo>
                <a:lnTo>
                  <a:pt x="4461" y="1682"/>
                </a:lnTo>
                <a:lnTo>
                  <a:pt x="4461" y="1682"/>
                </a:lnTo>
                <a:lnTo>
                  <a:pt x="4461" y="1682"/>
                </a:lnTo>
                <a:lnTo>
                  <a:pt x="4463" y="1679"/>
                </a:lnTo>
                <a:lnTo>
                  <a:pt x="4463" y="1679"/>
                </a:lnTo>
                <a:lnTo>
                  <a:pt x="4463" y="1677"/>
                </a:lnTo>
                <a:lnTo>
                  <a:pt x="4463" y="1677"/>
                </a:lnTo>
                <a:lnTo>
                  <a:pt x="4463" y="1677"/>
                </a:lnTo>
                <a:lnTo>
                  <a:pt x="4465" y="1677"/>
                </a:lnTo>
                <a:lnTo>
                  <a:pt x="4465" y="1677"/>
                </a:lnTo>
                <a:lnTo>
                  <a:pt x="4465" y="1677"/>
                </a:lnTo>
                <a:lnTo>
                  <a:pt x="4467" y="1679"/>
                </a:lnTo>
                <a:lnTo>
                  <a:pt x="4469" y="1682"/>
                </a:lnTo>
                <a:lnTo>
                  <a:pt x="4469" y="1682"/>
                </a:lnTo>
                <a:lnTo>
                  <a:pt x="4471" y="1679"/>
                </a:lnTo>
                <a:lnTo>
                  <a:pt x="4471" y="1679"/>
                </a:lnTo>
                <a:lnTo>
                  <a:pt x="4473" y="1679"/>
                </a:lnTo>
                <a:lnTo>
                  <a:pt x="4473" y="1677"/>
                </a:lnTo>
                <a:lnTo>
                  <a:pt x="4476" y="1677"/>
                </a:lnTo>
                <a:lnTo>
                  <a:pt x="4476" y="1677"/>
                </a:lnTo>
                <a:lnTo>
                  <a:pt x="4476" y="1677"/>
                </a:lnTo>
                <a:lnTo>
                  <a:pt x="4476" y="1677"/>
                </a:lnTo>
                <a:lnTo>
                  <a:pt x="4476" y="1679"/>
                </a:lnTo>
                <a:lnTo>
                  <a:pt x="4476" y="1679"/>
                </a:lnTo>
                <a:lnTo>
                  <a:pt x="4478" y="1679"/>
                </a:lnTo>
                <a:lnTo>
                  <a:pt x="4480" y="1679"/>
                </a:lnTo>
                <a:lnTo>
                  <a:pt x="4482" y="1679"/>
                </a:lnTo>
                <a:lnTo>
                  <a:pt x="4484" y="1682"/>
                </a:lnTo>
                <a:lnTo>
                  <a:pt x="4484" y="1679"/>
                </a:lnTo>
                <a:lnTo>
                  <a:pt x="4484" y="1679"/>
                </a:lnTo>
                <a:lnTo>
                  <a:pt x="4484" y="1679"/>
                </a:lnTo>
                <a:lnTo>
                  <a:pt x="4484" y="1679"/>
                </a:lnTo>
                <a:lnTo>
                  <a:pt x="4486" y="1679"/>
                </a:lnTo>
                <a:lnTo>
                  <a:pt x="4488" y="1679"/>
                </a:lnTo>
                <a:lnTo>
                  <a:pt x="4490" y="1679"/>
                </a:lnTo>
                <a:close/>
                <a:moveTo>
                  <a:pt x="4530" y="1715"/>
                </a:moveTo>
                <a:lnTo>
                  <a:pt x="4530" y="1715"/>
                </a:lnTo>
                <a:lnTo>
                  <a:pt x="4530" y="1717"/>
                </a:lnTo>
                <a:lnTo>
                  <a:pt x="4532" y="1715"/>
                </a:lnTo>
                <a:lnTo>
                  <a:pt x="4532" y="1715"/>
                </a:lnTo>
                <a:lnTo>
                  <a:pt x="4530" y="1713"/>
                </a:lnTo>
                <a:lnTo>
                  <a:pt x="4530" y="1713"/>
                </a:lnTo>
                <a:lnTo>
                  <a:pt x="4530" y="1711"/>
                </a:lnTo>
                <a:lnTo>
                  <a:pt x="4530" y="1711"/>
                </a:lnTo>
                <a:lnTo>
                  <a:pt x="4530" y="1713"/>
                </a:lnTo>
                <a:lnTo>
                  <a:pt x="4530" y="1715"/>
                </a:lnTo>
                <a:lnTo>
                  <a:pt x="4530" y="1715"/>
                </a:lnTo>
                <a:close/>
                <a:moveTo>
                  <a:pt x="4471" y="1734"/>
                </a:moveTo>
                <a:lnTo>
                  <a:pt x="4471" y="1732"/>
                </a:lnTo>
                <a:lnTo>
                  <a:pt x="4471" y="1734"/>
                </a:lnTo>
                <a:lnTo>
                  <a:pt x="4469" y="1734"/>
                </a:lnTo>
                <a:lnTo>
                  <a:pt x="4469" y="1734"/>
                </a:lnTo>
                <a:lnTo>
                  <a:pt x="4471" y="1734"/>
                </a:lnTo>
                <a:lnTo>
                  <a:pt x="4471" y="1734"/>
                </a:lnTo>
                <a:lnTo>
                  <a:pt x="4471" y="1734"/>
                </a:lnTo>
                <a:lnTo>
                  <a:pt x="4471" y="1734"/>
                </a:lnTo>
                <a:lnTo>
                  <a:pt x="4471" y="1734"/>
                </a:lnTo>
                <a:close/>
                <a:moveTo>
                  <a:pt x="4469" y="1682"/>
                </a:moveTo>
                <a:lnTo>
                  <a:pt x="4469" y="1682"/>
                </a:lnTo>
                <a:lnTo>
                  <a:pt x="4467" y="1684"/>
                </a:lnTo>
                <a:lnTo>
                  <a:pt x="4469" y="1684"/>
                </a:lnTo>
                <a:lnTo>
                  <a:pt x="4469" y="1682"/>
                </a:lnTo>
                <a:lnTo>
                  <a:pt x="4469" y="1682"/>
                </a:lnTo>
                <a:close/>
                <a:moveTo>
                  <a:pt x="4486" y="1742"/>
                </a:moveTo>
                <a:lnTo>
                  <a:pt x="4486" y="1744"/>
                </a:lnTo>
                <a:lnTo>
                  <a:pt x="4486" y="1744"/>
                </a:lnTo>
                <a:lnTo>
                  <a:pt x="4486" y="1747"/>
                </a:lnTo>
                <a:lnTo>
                  <a:pt x="4488" y="1747"/>
                </a:lnTo>
                <a:lnTo>
                  <a:pt x="4488" y="1747"/>
                </a:lnTo>
                <a:lnTo>
                  <a:pt x="4488" y="1744"/>
                </a:lnTo>
                <a:lnTo>
                  <a:pt x="4488" y="1744"/>
                </a:lnTo>
                <a:lnTo>
                  <a:pt x="4486" y="1742"/>
                </a:lnTo>
                <a:lnTo>
                  <a:pt x="4486" y="1742"/>
                </a:lnTo>
                <a:close/>
                <a:moveTo>
                  <a:pt x="4515" y="1734"/>
                </a:moveTo>
                <a:lnTo>
                  <a:pt x="4517" y="1734"/>
                </a:lnTo>
                <a:lnTo>
                  <a:pt x="4517" y="1734"/>
                </a:lnTo>
                <a:lnTo>
                  <a:pt x="4517" y="1734"/>
                </a:lnTo>
                <a:lnTo>
                  <a:pt x="4520" y="1736"/>
                </a:lnTo>
                <a:lnTo>
                  <a:pt x="4520" y="1736"/>
                </a:lnTo>
                <a:lnTo>
                  <a:pt x="4520" y="1734"/>
                </a:lnTo>
                <a:lnTo>
                  <a:pt x="4520" y="1734"/>
                </a:lnTo>
                <a:lnTo>
                  <a:pt x="4515" y="1734"/>
                </a:lnTo>
                <a:close/>
                <a:moveTo>
                  <a:pt x="4515" y="1734"/>
                </a:moveTo>
                <a:lnTo>
                  <a:pt x="4515" y="1734"/>
                </a:lnTo>
                <a:lnTo>
                  <a:pt x="4513" y="1734"/>
                </a:lnTo>
                <a:lnTo>
                  <a:pt x="4513" y="1734"/>
                </a:lnTo>
                <a:lnTo>
                  <a:pt x="4513" y="1734"/>
                </a:lnTo>
                <a:lnTo>
                  <a:pt x="4513" y="1736"/>
                </a:lnTo>
                <a:lnTo>
                  <a:pt x="4511" y="1736"/>
                </a:lnTo>
                <a:lnTo>
                  <a:pt x="4511" y="1736"/>
                </a:lnTo>
                <a:lnTo>
                  <a:pt x="4511" y="1738"/>
                </a:lnTo>
                <a:lnTo>
                  <a:pt x="4509" y="1738"/>
                </a:lnTo>
                <a:lnTo>
                  <a:pt x="4509" y="1738"/>
                </a:lnTo>
                <a:lnTo>
                  <a:pt x="4509" y="1740"/>
                </a:lnTo>
                <a:lnTo>
                  <a:pt x="4509" y="1742"/>
                </a:lnTo>
                <a:lnTo>
                  <a:pt x="4507" y="1742"/>
                </a:lnTo>
                <a:lnTo>
                  <a:pt x="4507" y="1742"/>
                </a:lnTo>
                <a:lnTo>
                  <a:pt x="4507" y="1744"/>
                </a:lnTo>
                <a:lnTo>
                  <a:pt x="4507" y="1744"/>
                </a:lnTo>
                <a:lnTo>
                  <a:pt x="4507" y="1747"/>
                </a:lnTo>
                <a:lnTo>
                  <a:pt x="4509" y="1747"/>
                </a:lnTo>
                <a:lnTo>
                  <a:pt x="4509" y="1747"/>
                </a:lnTo>
                <a:lnTo>
                  <a:pt x="4511" y="1747"/>
                </a:lnTo>
                <a:lnTo>
                  <a:pt x="4511" y="1747"/>
                </a:lnTo>
                <a:lnTo>
                  <a:pt x="4511" y="1744"/>
                </a:lnTo>
                <a:lnTo>
                  <a:pt x="4511" y="1744"/>
                </a:lnTo>
                <a:lnTo>
                  <a:pt x="4513" y="1742"/>
                </a:lnTo>
                <a:lnTo>
                  <a:pt x="4513" y="1742"/>
                </a:lnTo>
                <a:lnTo>
                  <a:pt x="4513" y="1742"/>
                </a:lnTo>
                <a:lnTo>
                  <a:pt x="4515" y="1740"/>
                </a:lnTo>
                <a:lnTo>
                  <a:pt x="4515" y="1738"/>
                </a:lnTo>
                <a:lnTo>
                  <a:pt x="4515" y="1736"/>
                </a:lnTo>
                <a:lnTo>
                  <a:pt x="4515" y="1734"/>
                </a:lnTo>
                <a:lnTo>
                  <a:pt x="4515" y="1734"/>
                </a:lnTo>
                <a:close/>
                <a:moveTo>
                  <a:pt x="4528" y="1795"/>
                </a:moveTo>
                <a:lnTo>
                  <a:pt x="4528" y="1795"/>
                </a:lnTo>
                <a:lnTo>
                  <a:pt x="4530" y="1793"/>
                </a:lnTo>
                <a:lnTo>
                  <a:pt x="4528" y="1791"/>
                </a:lnTo>
                <a:lnTo>
                  <a:pt x="4528" y="1791"/>
                </a:lnTo>
                <a:lnTo>
                  <a:pt x="4528" y="1788"/>
                </a:lnTo>
                <a:lnTo>
                  <a:pt x="4528" y="1791"/>
                </a:lnTo>
                <a:lnTo>
                  <a:pt x="4528" y="1791"/>
                </a:lnTo>
                <a:lnTo>
                  <a:pt x="4528" y="1791"/>
                </a:lnTo>
                <a:lnTo>
                  <a:pt x="4528" y="1793"/>
                </a:lnTo>
                <a:lnTo>
                  <a:pt x="4528" y="1795"/>
                </a:lnTo>
                <a:close/>
                <a:moveTo>
                  <a:pt x="5364" y="508"/>
                </a:moveTo>
                <a:lnTo>
                  <a:pt x="5362" y="508"/>
                </a:lnTo>
                <a:lnTo>
                  <a:pt x="5356" y="508"/>
                </a:lnTo>
                <a:lnTo>
                  <a:pt x="5358" y="508"/>
                </a:lnTo>
                <a:lnTo>
                  <a:pt x="5358" y="505"/>
                </a:lnTo>
                <a:lnTo>
                  <a:pt x="5356" y="505"/>
                </a:lnTo>
                <a:lnTo>
                  <a:pt x="5356" y="505"/>
                </a:lnTo>
                <a:lnTo>
                  <a:pt x="5356" y="505"/>
                </a:lnTo>
                <a:lnTo>
                  <a:pt x="5353" y="505"/>
                </a:lnTo>
                <a:lnTo>
                  <a:pt x="5351" y="505"/>
                </a:lnTo>
                <a:lnTo>
                  <a:pt x="5351" y="505"/>
                </a:lnTo>
                <a:lnTo>
                  <a:pt x="5353" y="503"/>
                </a:lnTo>
                <a:lnTo>
                  <a:pt x="5353" y="503"/>
                </a:lnTo>
                <a:lnTo>
                  <a:pt x="5351" y="503"/>
                </a:lnTo>
                <a:lnTo>
                  <a:pt x="5347" y="499"/>
                </a:lnTo>
                <a:lnTo>
                  <a:pt x="5343" y="497"/>
                </a:lnTo>
                <a:lnTo>
                  <a:pt x="5341" y="495"/>
                </a:lnTo>
                <a:lnTo>
                  <a:pt x="5337" y="493"/>
                </a:lnTo>
                <a:lnTo>
                  <a:pt x="5335" y="489"/>
                </a:lnTo>
                <a:lnTo>
                  <a:pt x="5330" y="489"/>
                </a:lnTo>
                <a:lnTo>
                  <a:pt x="5326" y="489"/>
                </a:lnTo>
                <a:lnTo>
                  <a:pt x="5324" y="489"/>
                </a:lnTo>
                <a:lnTo>
                  <a:pt x="5322" y="487"/>
                </a:lnTo>
                <a:lnTo>
                  <a:pt x="5316" y="487"/>
                </a:lnTo>
                <a:lnTo>
                  <a:pt x="5316" y="487"/>
                </a:lnTo>
                <a:lnTo>
                  <a:pt x="5322" y="489"/>
                </a:lnTo>
                <a:lnTo>
                  <a:pt x="5324" y="489"/>
                </a:lnTo>
                <a:lnTo>
                  <a:pt x="5324" y="489"/>
                </a:lnTo>
                <a:lnTo>
                  <a:pt x="5322" y="489"/>
                </a:lnTo>
                <a:lnTo>
                  <a:pt x="5318" y="489"/>
                </a:lnTo>
                <a:lnTo>
                  <a:pt x="5316" y="489"/>
                </a:lnTo>
                <a:lnTo>
                  <a:pt x="5314" y="489"/>
                </a:lnTo>
                <a:lnTo>
                  <a:pt x="5314" y="489"/>
                </a:lnTo>
                <a:lnTo>
                  <a:pt x="5314" y="489"/>
                </a:lnTo>
                <a:lnTo>
                  <a:pt x="5314" y="491"/>
                </a:lnTo>
                <a:lnTo>
                  <a:pt x="5314" y="491"/>
                </a:lnTo>
                <a:lnTo>
                  <a:pt x="5314" y="491"/>
                </a:lnTo>
                <a:lnTo>
                  <a:pt x="5312" y="491"/>
                </a:lnTo>
                <a:lnTo>
                  <a:pt x="5312" y="491"/>
                </a:lnTo>
                <a:lnTo>
                  <a:pt x="5312" y="489"/>
                </a:lnTo>
                <a:lnTo>
                  <a:pt x="5314" y="487"/>
                </a:lnTo>
                <a:lnTo>
                  <a:pt x="5314" y="487"/>
                </a:lnTo>
                <a:lnTo>
                  <a:pt x="5314" y="487"/>
                </a:lnTo>
                <a:lnTo>
                  <a:pt x="5309" y="484"/>
                </a:lnTo>
                <a:lnTo>
                  <a:pt x="5307" y="484"/>
                </a:lnTo>
                <a:lnTo>
                  <a:pt x="5307" y="484"/>
                </a:lnTo>
                <a:lnTo>
                  <a:pt x="5303" y="484"/>
                </a:lnTo>
                <a:lnTo>
                  <a:pt x="5295" y="484"/>
                </a:lnTo>
                <a:lnTo>
                  <a:pt x="5295" y="487"/>
                </a:lnTo>
                <a:lnTo>
                  <a:pt x="5295" y="487"/>
                </a:lnTo>
                <a:lnTo>
                  <a:pt x="5295" y="487"/>
                </a:lnTo>
                <a:lnTo>
                  <a:pt x="5295" y="487"/>
                </a:lnTo>
                <a:lnTo>
                  <a:pt x="5297" y="487"/>
                </a:lnTo>
                <a:lnTo>
                  <a:pt x="5299" y="489"/>
                </a:lnTo>
                <a:lnTo>
                  <a:pt x="5299" y="489"/>
                </a:lnTo>
                <a:lnTo>
                  <a:pt x="5301" y="489"/>
                </a:lnTo>
                <a:lnTo>
                  <a:pt x="5301" y="491"/>
                </a:lnTo>
                <a:lnTo>
                  <a:pt x="5301" y="493"/>
                </a:lnTo>
                <a:lnTo>
                  <a:pt x="5301" y="493"/>
                </a:lnTo>
                <a:lnTo>
                  <a:pt x="5301" y="495"/>
                </a:lnTo>
                <a:lnTo>
                  <a:pt x="5301" y="497"/>
                </a:lnTo>
                <a:lnTo>
                  <a:pt x="5299" y="497"/>
                </a:lnTo>
                <a:lnTo>
                  <a:pt x="5299" y="497"/>
                </a:lnTo>
                <a:lnTo>
                  <a:pt x="5301" y="499"/>
                </a:lnTo>
                <a:lnTo>
                  <a:pt x="5303" y="499"/>
                </a:lnTo>
                <a:lnTo>
                  <a:pt x="5305" y="499"/>
                </a:lnTo>
                <a:lnTo>
                  <a:pt x="5305" y="501"/>
                </a:lnTo>
                <a:lnTo>
                  <a:pt x="5305" y="503"/>
                </a:lnTo>
                <a:lnTo>
                  <a:pt x="5303" y="505"/>
                </a:lnTo>
                <a:lnTo>
                  <a:pt x="5303" y="505"/>
                </a:lnTo>
                <a:lnTo>
                  <a:pt x="5303" y="505"/>
                </a:lnTo>
                <a:lnTo>
                  <a:pt x="5301" y="505"/>
                </a:lnTo>
                <a:lnTo>
                  <a:pt x="5301" y="505"/>
                </a:lnTo>
                <a:lnTo>
                  <a:pt x="5301" y="503"/>
                </a:lnTo>
                <a:lnTo>
                  <a:pt x="5301" y="501"/>
                </a:lnTo>
                <a:lnTo>
                  <a:pt x="5299" y="501"/>
                </a:lnTo>
                <a:lnTo>
                  <a:pt x="5299" y="501"/>
                </a:lnTo>
                <a:lnTo>
                  <a:pt x="5297" y="503"/>
                </a:lnTo>
                <a:lnTo>
                  <a:pt x="5297" y="503"/>
                </a:lnTo>
                <a:lnTo>
                  <a:pt x="5297" y="503"/>
                </a:lnTo>
                <a:lnTo>
                  <a:pt x="5295" y="501"/>
                </a:lnTo>
                <a:lnTo>
                  <a:pt x="5295" y="499"/>
                </a:lnTo>
                <a:lnTo>
                  <a:pt x="5295" y="499"/>
                </a:lnTo>
                <a:lnTo>
                  <a:pt x="5293" y="497"/>
                </a:lnTo>
                <a:lnTo>
                  <a:pt x="5293" y="497"/>
                </a:lnTo>
                <a:lnTo>
                  <a:pt x="5291" y="497"/>
                </a:lnTo>
                <a:lnTo>
                  <a:pt x="5289" y="497"/>
                </a:lnTo>
                <a:lnTo>
                  <a:pt x="5289" y="495"/>
                </a:lnTo>
                <a:lnTo>
                  <a:pt x="5291" y="493"/>
                </a:lnTo>
                <a:lnTo>
                  <a:pt x="5291" y="491"/>
                </a:lnTo>
                <a:lnTo>
                  <a:pt x="5291" y="489"/>
                </a:lnTo>
                <a:lnTo>
                  <a:pt x="5289" y="489"/>
                </a:lnTo>
                <a:lnTo>
                  <a:pt x="5289" y="487"/>
                </a:lnTo>
                <a:lnTo>
                  <a:pt x="5289" y="482"/>
                </a:lnTo>
                <a:lnTo>
                  <a:pt x="5289" y="482"/>
                </a:lnTo>
                <a:lnTo>
                  <a:pt x="5291" y="480"/>
                </a:lnTo>
                <a:lnTo>
                  <a:pt x="5289" y="478"/>
                </a:lnTo>
                <a:lnTo>
                  <a:pt x="5289" y="478"/>
                </a:lnTo>
                <a:lnTo>
                  <a:pt x="5286" y="478"/>
                </a:lnTo>
                <a:lnTo>
                  <a:pt x="5286" y="478"/>
                </a:lnTo>
                <a:lnTo>
                  <a:pt x="5284" y="478"/>
                </a:lnTo>
                <a:lnTo>
                  <a:pt x="5282" y="478"/>
                </a:lnTo>
                <a:lnTo>
                  <a:pt x="5284" y="476"/>
                </a:lnTo>
                <a:lnTo>
                  <a:pt x="5284" y="476"/>
                </a:lnTo>
                <a:lnTo>
                  <a:pt x="5284" y="474"/>
                </a:lnTo>
                <a:lnTo>
                  <a:pt x="5282" y="474"/>
                </a:lnTo>
                <a:lnTo>
                  <a:pt x="5282" y="472"/>
                </a:lnTo>
                <a:lnTo>
                  <a:pt x="5259" y="461"/>
                </a:lnTo>
                <a:lnTo>
                  <a:pt x="5257" y="459"/>
                </a:lnTo>
                <a:lnTo>
                  <a:pt x="5255" y="457"/>
                </a:lnTo>
                <a:lnTo>
                  <a:pt x="5253" y="457"/>
                </a:lnTo>
                <a:lnTo>
                  <a:pt x="5251" y="457"/>
                </a:lnTo>
                <a:lnTo>
                  <a:pt x="5251" y="457"/>
                </a:lnTo>
                <a:lnTo>
                  <a:pt x="5249" y="457"/>
                </a:lnTo>
                <a:lnTo>
                  <a:pt x="5251" y="457"/>
                </a:lnTo>
                <a:lnTo>
                  <a:pt x="5251" y="455"/>
                </a:lnTo>
                <a:lnTo>
                  <a:pt x="5249" y="455"/>
                </a:lnTo>
                <a:lnTo>
                  <a:pt x="5240" y="451"/>
                </a:lnTo>
                <a:lnTo>
                  <a:pt x="5238" y="449"/>
                </a:lnTo>
                <a:lnTo>
                  <a:pt x="5240" y="451"/>
                </a:lnTo>
                <a:lnTo>
                  <a:pt x="5247" y="455"/>
                </a:lnTo>
                <a:lnTo>
                  <a:pt x="5247" y="455"/>
                </a:lnTo>
                <a:lnTo>
                  <a:pt x="5245" y="457"/>
                </a:lnTo>
                <a:lnTo>
                  <a:pt x="5242" y="457"/>
                </a:lnTo>
                <a:lnTo>
                  <a:pt x="5245" y="455"/>
                </a:lnTo>
                <a:lnTo>
                  <a:pt x="5242" y="453"/>
                </a:lnTo>
                <a:lnTo>
                  <a:pt x="5242" y="453"/>
                </a:lnTo>
                <a:lnTo>
                  <a:pt x="5240" y="451"/>
                </a:lnTo>
                <a:lnTo>
                  <a:pt x="5238" y="451"/>
                </a:lnTo>
                <a:lnTo>
                  <a:pt x="5234" y="451"/>
                </a:lnTo>
                <a:lnTo>
                  <a:pt x="5234" y="449"/>
                </a:lnTo>
                <a:lnTo>
                  <a:pt x="5234" y="447"/>
                </a:lnTo>
                <a:lnTo>
                  <a:pt x="5236" y="449"/>
                </a:lnTo>
                <a:lnTo>
                  <a:pt x="5236" y="449"/>
                </a:lnTo>
                <a:lnTo>
                  <a:pt x="5234" y="447"/>
                </a:lnTo>
                <a:lnTo>
                  <a:pt x="5232" y="445"/>
                </a:lnTo>
                <a:lnTo>
                  <a:pt x="5226" y="443"/>
                </a:lnTo>
                <a:lnTo>
                  <a:pt x="5224" y="443"/>
                </a:lnTo>
                <a:lnTo>
                  <a:pt x="5224" y="440"/>
                </a:lnTo>
                <a:lnTo>
                  <a:pt x="5221" y="440"/>
                </a:lnTo>
                <a:lnTo>
                  <a:pt x="5221" y="440"/>
                </a:lnTo>
                <a:lnTo>
                  <a:pt x="5217" y="440"/>
                </a:lnTo>
                <a:lnTo>
                  <a:pt x="5215" y="438"/>
                </a:lnTo>
                <a:lnTo>
                  <a:pt x="5215" y="438"/>
                </a:lnTo>
                <a:lnTo>
                  <a:pt x="5213" y="438"/>
                </a:lnTo>
                <a:lnTo>
                  <a:pt x="5205" y="432"/>
                </a:lnTo>
                <a:lnTo>
                  <a:pt x="5201" y="430"/>
                </a:lnTo>
                <a:lnTo>
                  <a:pt x="5201" y="430"/>
                </a:lnTo>
                <a:lnTo>
                  <a:pt x="5201" y="430"/>
                </a:lnTo>
                <a:lnTo>
                  <a:pt x="5198" y="428"/>
                </a:lnTo>
                <a:lnTo>
                  <a:pt x="5192" y="428"/>
                </a:lnTo>
                <a:lnTo>
                  <a:pt x="5186" y="426"/>
                </a:lnTo>
                <a:lnTo>
                  <a:pt x="5177" y="424"/>
                </a:lnTo>
                <a:lnTo>
                  <a:pt x="5171" y="422"/>
                </a:lnTo>
                <a:lnTo>
                  <a:pt x="5163" y="419"/>
                </a:lnTo>
                <a:lnTo>
                  <a:pt x="5159" y="417"/>
                </a:lnTo>
                <a:lnTo>
                  <a:pt x="5157" y="415"/>
                </a:lnTo>
                <a:lnTo>
                  <a:pt x="5154" y="415"/>
                </a:lnTo>
                <a:lnTo>
                  <a:pt x="5148" y="417"/>
                </a:lnTo>
                <a:lnTo>
                  <a:pt x="5140" y="417"/>
                </a:lnTo>
                <a:lnTo>
                  <a:pt x="5133" y="415"/>
                </a:lnTo>
                <a:lnTo>
                  <a:pt x="5127" y="415"/>
                </a:lnTo>
                <a:lnTo>
                  <a:pt x="5125" y="415"/>
                </a:lnTo>
                <a:lnTo>
                  <a:pt x="5121" y="415"/>
                </a:lnTo>
                <a:lnTo>
                  <a:pt x="5119" y="415"/>
                </a:lnTo>
                <a:lnTo>
                  <a:pt x="5119" y="417"/>
                </a:lnTo>
                <a:lnTo>
                  <a:pt x="5115" y="417"/>
                </a:lnTo>
                <a:lnTo>
                  <a:pt x="5113" y="415"/>
                </a:lnTo>
                <a:lnTo>
                  <a:pt x="5108" y="413"/>
                </a:lnTo>
                <a:lnTo>
                  <a:pt x="5100" y="413"/>
                </a:lnTo>
                <a:lnTo>
                  <a:pt x="5089" y="411"/>
                </a:lnTo>
                <a:lnTo>
                  <a:pt x="5083" y="411"/>
                </a:lnTo>
                <a:lnTo>
                  <a:pt x="5077" y="411"/>
                </a:lnTo>
                <a:lnTo>
                  <a:pt x="5079" y="415"/>
                </a:lnTo>
                <a:lnTo>
                  <a:pt x="5077" y="417"/>
                </a:lnTo>
                <a:lnTo>
                  <a:pt x="5075" y="419"/>
                </a:lnTo>
                <a:lnTo>
                  <a:pt x="5073" y="422"/>
                </a:lnTo>
                <a:lnTo>
                  <a:pt x="5073" y="422"/>
                </a:lnTo>
                <a:lnTo>
                  <a:pt x="5079" y="424"/>
                </a:lnTo>
                <a:lnTo>
                  <a:pt x="5081" y="428"/>
                </a:lnTo>
                <a:lnTo>
                  <a:pt x="5083" y="432"/>
                </a:lnTo>
                <a:lnTo>
                  <a:pt x="5085" y="434"/>
                </a:lnTo>
                <a:lnTo>
                  <a:pt x="5085" y="436"/>
                </a:lnTo>
                <a:lnTo>
                  <a:pt x="5079" y="443"/>
                </a:lnTo>
                <a:lnTo>
                  <a:pt x="5071" y="443"/>
                </a:lnTo>
                <a:lnTo>
                  <a:pt x="5064" y="445"/>
                </a:lnTo>
                <a:lnTo>
                  <a:pt x="5062" y="440"/>
                </a:lnTo>
                <a:lnTo>
                  <a:pt x="5060" y="436"/>
                </a:lnTo>
                <a:lnTo>
                  <a:pt x="5056" y="434"/>
                </a:lnTo>
                <a:lnTo>
                  <a:pt x="5050" y="432"/>
                </a:lnTo>
                <a:lnTo>
                  <a:pt x="5048" y="432"/>
                </a:lnTo>
                <a:lnTo>
                  <a:pt x="5045" y="432"/>
                </a:lnTo>
                <a:lnTo>
                  <a:pt x="5045" y="428"/>
                </a:lnTo>
                <a:lnTo>
                  <a:pt x="5043" y="424"/>
                </a:lnTo>
                <a:lnTo>
                  <a:pt x="5041" y="422"/>
                </a:lnTo>
                <a:lnTo>
                  <a:pt x="5041" y="422"/>
                </a:lnTo>
                <a:lnTo>
                  <a:pt x="5039" y="419"/>
                </a:lnTo>
                <a:lnTo>
                  <a:pt x="5037" y="419"/>
                </a:lnTo>
                <a:lnTo>
                  <a:pt x="5029" y="424"/>
                </a:lnTo>
                <a:lnTo>
                  <a:pt x="5025" y="426"/>
                </a:lnTo>
                <a:lnTo>
                  <a:pt x="5025" y="426"/>
                </a:lnTo>
                <a:lnTo>
                  <a:pt x="5012" y="424"/>
                </a:lnTo>
                <a:lnTo>
                  <a:pt x="5010" y="424"/>
                </a:lnTo>
                <a:lnTo>
                  <a:pt x="4991" y="424"/>
                </a:lnTo>
                <a:lnTo>
                  <a:pt x="4987" y="419"/>
                </a:lnTo>
                <a:lnTo>
                  <a:pt x="4983" y="419"/>
                </a:lnTo>
                <a:lnTo>
                  <a:pt x="4978" y="419"/>
                </a:lnTo>
                <a:lnTo>
                  <a:pt x="4976" y="422"/>
                </a:lnTo>
                <a:lnTo>
                  <a:pt x="4972" y="419"/>
                </a:lnTo>
                <a:lnTo>
                  <a:pt x="4968" y="422"/>
                </a:lnTo>
                <a:lnTo>
                  <a:pt x="4960" y="422"/>
                </a:lnTo>
                <a:lnTo>
                  <a:pt x="4957" y="424"/>
                </a:lnTo>
                <a:lnTo>
                  <a:pt x="4953" y="424"/>
                </a:lnTo>
                <a:lnTo>
                  <a:pt x="4947" y="428"/>
                </a:lnTo>
                <a:lnTo>
                  <a:pt x="4947" y="430"/>
                </a:lnTo>
                <a:lnTo>
                  <a:pt x="4947" y="434"/>
                </a:lnTo>
                <a:lnTo>
                  <a:pt x="4949" y="436"/>
                </a:lnTo>
                <a:lnTo>
                  <a:pt x="4949" y="440"/>
                </a:lnTo>
                <a:lnTo>
                  <a:pt x="4947" y="443"/>
                </a:lnTo>
                <a:lnTo>
                  <a:pt x="4945" y="443"/>
                </a:lnTo>
                <a:lnTo>
                  <a:pt x="4943" y="447"/>
                </a:lnTo>
                <a:lnTo>
                  <a:pt x="4941" y="449"/>
                </a:lnTo>
                <a:lnTo>
                  <a:pt x="4939" y="449"/>
                </a:lnTo>
                <a:lnTo>
                  <a:pt x="4941" y="449"/>
                </a:lnTo>
                <a:lnTo>
                  <a:pt x="4943" y="447"/>
                </a:lnTo>
                <a:lnTo>
                  <a:pt x="4945" y="440"/>
                </a:lnTo>
                <a:lnTo>
                  <a:pt x="4945" y="438"/>
                </a:lnTo>
                <a:lnTo>
                  <a:pt x="4943" y="438"/>
                </a:lnTo>
                <a:lnTo>
                  <a:pt x="4941" y="436"/>
                </a:lnTo>
                <a:lnTo>
                  <a:pt x="4941" y="430"/>
                </a:lnTo>
                <a:lnTo>
                  <a:pt x="4939" y="426"/>
                </a:lnTo>
                <a:lnTo>
                  <a:pt x="4939" y="424"/>
                </a:lnTo>
                <a:lnTo>
                  <a:pt x="4937" y="422"/>
                </a:lnTo>
                <a:lnTo>
                  <a:pt x="4928" y="419"/>
                </a:lnTo>
                <a:lnTo>
                  <a:pt x="4924" y="417"/>
                </a:lnTo>
                <a:lnTo>
                  <a:pt x="4922" y="415"/>
                </a:lnTo>
                <a:lnTo>
                  <a:pt x="4924" y="413"/>
                </a:lnTo>
                <a:lnTo>
                  <a:pt x="4924" y="411"/>
                </a:lnTo>
                <a:lnTo>
                  <a:pt x="4924" y="409"/>
                </a:lnTo>
                <a:lnTo>
                  <a:pt x="4926" y="407"/>
                </a:lnTo>
                <a:lnTo>
                  <a:pt x="4926" y="405"/>
                </a:lnTo>
                <a:lnTo>
                  <a:pt x="4926" y="403"/>
                </a:lnTo>
                <a:lnTo>
                  <a:pt x="4924" y="401"/>
                </a:lnTo>
                <a:lnTo>
                  <a:pt x="4922" y="396"/>
                </a:lnTo>
                <a:lnTo>
                  <a:pt x="4922" y="396"/>
                </a:lnTo>
                <a:lnTo>
                  <a:pt x="4916" y="392"/>
                </a:lnTo>
                <a:lnTo>
                  <a:pt x="4907" y="388"/>
                </a:lnTo>
                <a:lnTo>
                  <a:pt x="4897" y="386"/>
                </a:lnTo>
                <a:lnTo>
                  <a:pt x="4888" y="386"/>
                </a:lnTo>
                <a:lnTo>
                  <a:pt x="4878" y="384"/>
                </a:lnTo>
                <a:lnTo>
                  <a:pt x="4865" y="384"/>
                </a:lnTo>
                <a:lnTo>
                  <a:pt x="4861" y="386"/>
                </a:lnTo>
                <a:lnTo>
                  <a:pt x="4853" y="386"/>
                </a:lnTo>
                <a:lnTo>
                  <a:pt x="4844" y="388"/>
                </a:lnTo>
                <a:lnTo>
                  <a:pt x="4836" y="390"/>
                </a:lnTo>
                <a:lnTo>
                  <a:pt x="4832" y="390"/>
                </a:lnTo>
                <a:lnTo>
                  <a:pt x="4821" y="392"/>
                </a:lnTo>
                <a:lnTo>
                  <a:pt x="4817" y="392"/>
                </a:lnTo>
                <a:lnTo>
                  <a:pt x="4807" y="388"/>
                </a:lnTo>
                <a:lnTo>
                  <a:pt x="4809" y="386"/>
                </a:lnTo>
                <a:lnTo>
                  <a:pt x="4811" y="386"/>
                </a:lnTo>
                <a:lnTo>
                  <a:pt x="4807" y="382"/>
                </a:lnTo>
                <a:lnTo>
                  <a:pt x="4805" y="380"/>
                </a:lnTo>
                <a:lnTo>
                  <a:pt x="4798" y="378"/>
                </a:lnTo>
                <a:lnTo>
                  <a:pt x="4794" y="378"/>
                </a:lnTo>
                <a:lnTo>
                  <a:pt x="4792" y="378"/>
                </a:lnTo>
                <a:lnTo>
                  <a:pt x="4784" y="380"/>
                </a:lnTo>
                <a:lnTo>
                  <a:pt x="4781" y="382"/>
                </a:lnTo>
                <a:lnTo>
                  <a:pt x="4786" y="378"/>
                </a:lnTo>
                <a:lnTo>
                  <a:pt x="4788" y="378"/>
                </a:lnTo>
                <a:lnTo>
                  <a:pt x="4790" y="375"/>
                </a:lnTo>
                <a:lnTo>
                  <a:pt x="4790" y="373"/>
                </a:lnTo>
                <a:lnTo>
                  <a:pt x="4790" y="373"/>
                </a:lnTo>
                <a:lnTo>
                  <a:pt x="4781" y="373"/>
                </a:lnTo>
                <a:lnTo>
                  <a:pt x="4781" y="373"/>
                </a:lnTo>
                <a:lnTo>
                  <a:pt x="4779" y="371"/>
                </a:lnTo>
                <a:lnTo>
                  <a:pt x="4779" y="371"/>
                </a:lnTo>
                <a:lnTo>
                  <a:pt x="4773" y="369"/>
                </a:lnTo>
                <a:lnTo>
                  <a:pt x="4769" y="369"/>
                </a:lnTo>
                <a:lnTo>
                  <a:pt x="4767" y="369"/>
                </a:lnTo>
                <a:lnTo>
                  <a:pt x="4765" y="367"/>
                </a:lnTo>
                <a:lnTo>
                  <a:pt x="4765" y="367"/>
                </a:lnTo>
                <a:lnTo>
                  <a:pt x="4767" y="367"/>
                </a:lnTo>
                <a:lnTo>
                  <a:pt x="4767" y="365"/>
                </a:lnTo>
                <a:lnTo>
                  <a:pt x="4771" y="365"/>
                </a:lnTo>
                <a:lnTo>
                  <a:pt x="4779" y="365"/>
                </a:lnTo>
                <a:lnTo>
                  <a:pt x="4781" y="363"/>
                </a:lnTo>
                <a:lnTo>
                  <a:pt x="4781" y="361"/>
                </a:lnTo>
                <a:lnTo>
                  <a:pt x="4779" y="361"/>
                </a:lnTo>
                <a:lnTo>
                  <a:pt x="4777" y="359"/>
                </a:lnTo>
                <a:lnTo>
                  <a:pt x="4773" y="357"/>
                </a:lnTo>
                <a:lnTo>
                  <a:pt x="4767" y="354"/>
                </a:lnTo>
                <a:lnTo>
                  <a:pt x="4758" y="352"/>
                </a:lnTo>
                <a:lnTo>
                  <a:pt x="4744" y="350"/>
                </a:lnTo>
                <a:lnTo>
                  <a:pt x="4742" y="352"/>
                </a:lnTo>
                <a:lnTo>
                  <a:pt x="4740" y="352"/>
                </a:lnTo>
                <a:lnTo>
                  <a:pt x="4735" y="354"/>
                </a:lnTo>
                <a:lnTo>
                  <a:pt x="4729" y="363"/>
                </a:lnTo>
                <a:lnTo>
                  <a:pt x="4725" y="365"/>
                </a:lnTo>
                <a:lnTo>
                  <a:pt x="4721" y="367"/>
                </a:lnTo>
                <a:lnTo>
                  <a:pt x="4710" y="369"/>
                </a:lnTo>
                <a:lnTo>
                  <a:pt x="4710" y="369"/>
                </a:lnTo>
                <a:lnTo>
                  <a:pt x="4708" y="367"/>
                </a:lnTo>
                <a:lnTo>
                  <a:pt x="4708" y="365"/>
                </a:lnTo>
                <a:lnTo>
                  <a:pt x="4710" y="365"/>
                </a:lnTo>
                <a:lnTo>
                  <a:pt x="4710" y="365"/>
                </a:lnTo>
                <a:lnTo>
                  <a:pt x="4708" y="363"/>
                </a:lnTo>
                <a:lnTo>
                  <a:pt x="4710" y="363"/>
                </a:lnTo>
                <a:lnTo>
                  <a:pt x="4710" y="363"/>
                </a:lnTo>
                <a:lnTo>
                  <a:pt x="4712" y="363"/>
                </a:lnTo>
                <a:lnTo>
                  <a:pt x="4714" y="363"/>
                </a:lnTo>
                <a:lnTo>
                  <a:pt x="4719" y="363"/>
                </a:lnTo>
                <a:lnTo>
                  <a:pt x="4719" y="361"/>
                </a:lnTo>
                <a:lnTo>
                  <a:pt x="4719" y="359"/>
                </a:lnTo>
                <a:lnTo>
                  <a:pt x="4719" y="357"/>
                </a:lnTo>
                <a:lnTo>
                  <a:pt x="4719" y="354"/>
                </a:lnTo>
                <a:lnTo>
                  <a:pt x="4719" y="354"/>
                </a:lnTo>
                <a:lnTo>
                  <a:pt x="4721" y="354"/>
                </a:lnTo>
                <a:lnTo>
                  <a:pt x="4723" y="357"/>
                </a:lnTo>
                <a:lnTo>
                  <a:pt x="4725" y="357"/>
                </a:lnTo>
                <a:lnTo>
                  <a:pt x="4727" y="357"/>
                </a:lnTo>
                <a:lnTo>
                  <a:pt x="4723" y="363"/>
                </a:lnTo>
                <a:lnTo>
                  <a:pt x="4725" y="363"/>
                </a:lnTo>
                <a:lnTo>
                  <a:pt x="4729" y="359"/>
                </a:lnTo>
                <a:lnTo>
                  <a:pt x="4731" y="357"/>
                </a:lnTo>
                <a:lnTo>
                  <a:pt x="4735" y="354"/>
                </a:lnTo>
                <a:lnTo>
                  <a:pt x="4735" y="352"/>
                </a:lnTo>
                <a:lnTo>
                  <a:pt x="4731" y="352"/>
                </a:lnTo>
                <a:lnTo>
                  <a:pt x="4708" y="354"/>
                </a:lnTo>
                <a:lnTo>
                  <a:pt x="4700" y="357"/>
                </a:lnTo>
                <a:lnTo>
                  <a:pt x="4698" y="354"/>
                </a:lnTo>
                <a:lnTo>
                  <a:pt x="4696" y="354"/>
                </a:lnTo>
                <a:lnTo>
                  <a:pt x="4700" y="352"/>
                </a:lnTo>
                <a:lnTo>
                  <a:pt x="4702" y="352"/>
                </a:lnTo>
                <a:lnTo>
                  <a:pt x="4706" y="350"/>
                </a:lnTo>
                <a:lnTo>
                  <a:pt x="4706" y="350"/>
                </a:lnTo>
                <a:lnTo>
                  <a:pt x="4712" y="350"/>
                </a:lnTo>
                <a:lnTo>
                  <a:pt x="4714" y="350"/>
                </a:lnTo>
                <a:lnTo>
                  <a:pt x="4727" y="350"/>
                </a:lnTo>
                <a:lnTo>
                  <a:pt x="4727" y="348"/>
                </a:lnTo>
                <a:lnTo>
                  <a:pt x="4725" y="348"/>
                </a:lnTo>
                <a:lnTo>
                  <a:pt x="4719" y="346"/>
                </a:lnTo>
                <a:lnTo>
                  <a:pt x="4714" y="346"/>
                </a:lnTo>
                <a:lnTo>
                  <a:pt x="4710" y="346"/>
                </a:lnTo>
                <a:lnTo>
                  <a:pt x="4702" y="344"/>
                </a:lnTo>
                <a:lnTo>
                  <a:pt x="4698" y="344"/>
                </a:lnTo>
                <a:lnTo>
                  <a:pt x="4689" y="342"/>
                </a:lnTo>
                <a:lnTo>
                  <a:pt x="4687" y="342"/>
                </a:lnTo>
                <a:lnTo>
                  <a:pt x="4666" y="342"/>
                </a:lnTo>
                <a:lnTo>
                  <a:pt x="4658" y="340"/>
                </a:lnTo>
                <a:lnTo>
                  <a:pt x="4656" y="338"/>
                </a:lnTo>
                <a:lnTo>
                  <a:pt x="4647" y="336"/>
                </a:lnTo>
                <a:lnTo>
                  <a:pt x="4645" y="336"/>
                </a:lnTo>
                <a:lnTo>
                  <a:pt x="4645" y="338"/>
                </a:lnTo>
                <a:lnTo>
                  <a:pt x="4645" y="338"/>
                </a:lnTo>
                <a:lnTo>
                  <a:pt x="4649" y="342"/>
                </a:lnTo>
                <a:lnTo>
                  <a:pt x="4649" y="344"/>
                </a:lnTo>
                <a:lnTo>
                  <a:pt x="4652" y="344"/>
                </a:lnTo>
                <a:lnTo>
                  <a:pt x="4645" y="346"/>
                </a:lnTo>
                <a:lnTo>
                  <a:pt x="4643" y="348"/>
                </a:lnTo>
                <a:lnTo>
                  <a:pt x="4631" y="346"/>
                </a:lnTo>
                <a:lnTo>
                  <a:pt x="4629" y="348"/>
                </a:lnTo>
                <a:lnTo>
                  <a:pt x="4624" y="352"/>
                </a:lnTo>
                <a:lnTo>
                  <a:pt x="4624" y="352"/>
                </a:lnTo>
                <a:lnTo>
                  <a:pt x="4624" y="357"/>
                </a:lnTo>
                <a:lnTo>
                  <a:pt x="4629" y="357"/>
                </a:lnTo>
                <a:lnTo>
                  <a:pt x="4629" y="354"/>
                </a:lnTo>
                <a:lnTo>
                  <a:pt x="4631" y="354"/>
                </a:lnTo>
                <a:lnTo>
                  <a:pt x="4637" y="354"/>
                </a:lnTo>
                <a:lnTo>
                  <a:pt x="4639" y="354"/>
                </a:lnTo>
                <a:lnTo>
                  <a:pt x="4637" y="357"/>
                </a:lnTo>
                <a:lnTo>
                  <a:pt x="4633" y="357"/>
                </a:lnTo>
                <a:lnTo>
                  <a:pt x="4631" y="361"/>
                </a:lnTo>
                <a:lnTo>
                  <a:pt x="4626" y="361"/>
                </a:lnTo>
                <a:lnTo>
                  <a:pt x="4629" y="363"/>
                </a:lnTo>
                <a:lnTo>
                  <a:pt x="4633" y="363"/>
                </a:lnTo>
                <a:lnTo>
                  <a:pt x="4631" y="369"/>
                </a:lnTo>
                <a:lnTo>
                  <a:pt x="4635" y="371"/>
                </a:lnTo>
                <a:lnTo>
                  <a:pt x="4635" y="373"/>
                </a:lnTo>
                <a:lnTo>
                  <a:pt x="4631" y="373"/>
                </a:lnTo>
                <a:lnTo>
                  <a:pt x="4626" y="375"/>
                </a:lnTo>
                <a:lnTo>
                  <a:pt x="4624" y="375"/>
                </a:lnTo>
                <a:lnTo>
                  <a:pt x="4622" y="371"/>
                </a:lnTo>
                <a:lnTo>
                  <a:pt x="4618" y="371"/>
                </a:lnTo>
                <a:lnTo>
                  <a:pt x="4616" y="369"/>
                </a:lnTo>
                <a:lnTo>
                  <a:pt x="4614" y="371"/>
                </a:lnTo>
                <a:lnTo>
                  <a:pt x="4612" y="371"/>
                </a:lnTo>
                <a:lnTo>
                  <a:pt x="4610" y="371"/>
                </a:lnTo>
                <a:lnTo>
                  <a:pt x="4610" y="371"/>
                </a:lnTo>
                <a:lnTo>
                  <a:pt x="4608" y="373"/>
                </a:lnTo>
                <a:lnTo>
                  <a:pt x="4608" y="375"/>
                </a:lnTo>
                <a:lnTo>
                  <a:pt x="4605" y="375"/>
                </a:lnTo>
                <a:lnTo>
                  <a:pt x="4605" y="378"/>
                </a:lnTo>
                <a:lnTo>
                  <a:pt x="4608" y="378"/>
                </a:lnTo>
                <a:lnTo>
                  <a:pt x="4608" y="378"/>
                </a:lnTo>
                <a:lnTo>
                  <a:pt x="4612" y="378"/>
                </a:lnTo>
                <a:lnTo>
                  <a:pt x="4608" y="380"/>
                </a:lnTo>
                <a:lnTo>
                  <a:pt x="4608" y="380"/>
                </a:lnTo>
                <a:lnTo>
                  <a:pt x="4608" y="380"/>
                </a:lnTo>
                <a:lnTo>
                  <a:pt x="4605" y="382"/>
                </a:lnTo>
                <a:lnTo>
                  <a:pt x="4605" y="382"/>
                </a:lnTo>
                <a:lnTo>
                  <a:pt x="4608" y="382"/>
                </a:lnTo>
                <a:lnTo>
                  <a:pt x="4608" y="384"/>
                </a:lnTo>
                <a:lnTo>
                  <a:pt x="4605" y="384"/>
                </a:lnTo>
                <a:lnTo>
                  <a:pt x="4603" y="382"/>
                </a:lnTo>
                <a:lnTo>
                  <a:pt x="4601" y="382"/>
                </a:lnTo>
                <a:lnTo>
                  <a:pt x="4599" y="380"/>
                </a:lnTo>
                <a:lnTo>
                  <a:pt x="4597" y="378"/>
                </a:lnTo>
                <a:lnTo>
                  <a:pt x="4595" y="375"/>
                </a:lnTo>
                <a:lnTo>
                  <a:pt x="4585" y="371"/>
                </a:lnTo>
                <a:lnTo>
                  <a:pt x="4578" y="371"/>
                </a:lnTo>
                <a:lnTo>
                  <a:pt x="4576" y="371"/>
                </a:lnTo>
                <a:lnTo>
                  <a:pt x="4572" y="371"/>
                </a:lnTo>
                <a:lnTo>
                  <a:pt x="4568" y="373"/>
                </a:lnTo>
                <a:lnTo>
                  <a:pt x="4564" y="373"/>
                </a:lnTo>
                <a:lnTo>
                  <a:pt x="4561" y="375"/>
                </a:lnTo>
                <a:lnTo>
                  <a:pt x="4559" y="378"/>
                </a:lnTo>
                <a:lnTo>
                  <a:pt x="4551" y="378"/>
                </a:lnTo>
                <a:lnTo>
                  <a:pt x="4545" y="375"/>
                </a:lnTo>
                <a:lnTo>
                  <a:pt x="4541" y="373"/>
                </a:lnTo>
                <a:lnTo>
                  <a:pt x="4536" y="371"/>
                </a:lnTo>
                <a:lnTo>
                  <a:pt x="4532" y="367"/>
                </a:lnTo>
                <a:lnTo>
                  <a:pt x="4532" y="367"/>
                </a:lnTo>
                <a:lnTo>
                  <a:pt x="4532" y="365"/>
                </a:lnTo>
                <a:lnTo>
                  <a:pt x="4530" y="363"/>
                </a:lnTo>
                <a:lnTo>
                  <a:pt x="4530" y="363"/>
                </a:lnTo>
                <a:lnTo>
                  <a:pt x="4528" y="363"/>
                </a:lnTo>
                <a:lnTo>
                  <a:pt x="4524" y="367"/>
                </a:lnTo>
                <a:lnTo>
                  <a:pt x="4524" y="369"/>
                </a:lnTo>
                <a:lnTo>
                  <a:pt x="4522" y="373"/>
                </a:lnTo>
                <a:lnTo>
                  <a:pt x="4520" y="378"/>
                </a:lnTo>
                <a:lnTo>
                  <a:pt x="4520" y="380"/>
                </a:lnTo>
                <a:lnTo>
                  <a:pt x="4520" y="380"/>
                </a:lnTo>
                <a:lnTo>
                  <a:pt x="4520" y="382"/>
                </a:lnTo>
                <a:lnTo>
                  <a:pt x="4517" y="384"/>
                </a:lnTo>
                <a:lnTo>
                  <a:pt x="4513" y="390"/>
                </a:lnTo>
                <a:lnTo>
                  <a:pt x="4511" y="392"/>
                </a:lnTo>
                <a:lnTo>
                  <a:pt x="4509" y="392"/>
                </a:lnTo>
                <a:lnTo>
                  <a:pt x="4507" y="394"/>
                </a:lnTo>
                <a:lnTo>
                  <a:pt x="4505" y="394"/>
                </a:lnTo>
                <a:lnTo>
                  <a:pt x="4505" y="392"/>
                </a:lnTo>
                <a:lnTo>
                  <a:pt x="4503" y="388"/>
                </a:lnTo>
                <a:lnTo>
                  <a:pt x="4503" y="388"/>
                </a:lnTo>
                <a:lnTo>
                  <a:pt x="4501" y="390"/>
                </a:lnTo>
                <a:lnTo>
                  <a:pt x="4499" y="390"/>
                </a:lnTo>
                <a:lnTo>
                  <a:pt x="4494" y="388"/>
                </a:lnTo>
                <a:lnTo>
                  <a:pt x="4492" y="386"/>
                </a:lnTo>
                <a:lnTo>
                  <a:pt x="4488" y="384"/>
                </a:lnTo>
                <a:lnTo>
                  <a:pt x="4482" y="375"/>
                </a:lnTo>
                <a:lnTo>
                  <a:pt x="4480" y="373"/>
                </a:lnTo>
                <a:lnTo>
                  <a:pt x="4478" y="371"/>
                </a:lnTo>
                <a:lnTo>
                  <a:pt x="4476" y="371"/>
                </a:lnTo>
                <a:lnTo>
                  <a:pt x="4473" y="369"/>
                </a:lnTo>
                <a:lnTo>
                  <a:pt x="4476" y="369"/>
                </a:lnTo>
                <a:lnTo>
                  <a:pt x="4480" y="367"/>
                </a:lnTo>
                <a:lnTo>
                  <a:pt x="4484" y="367"/>
                </a:lnTo>
                <a:lnTo>
                  <a:pt x="4480" y="365"/>
                </a:lnTo>
                <a:lnTo>
                  <a:pt x="4480" y="363"/>
                </a:lnTo>
                <a:lnTo>
                  <a:pt x="4478" y="361"/>
                </a:lnTo>
                <a:lnTo>
                  <a:pt x="4480" y="363"/>
                </a:lnTo>
                <a:lnTo>
                  <a:pt x="4478" y="365"/>
                </a:lnTo>
                <a:lnTo>
                  <a:pt x="4478" y="367"/>
                </a:lnTo>
                <a:lnTo>
                  <a:pt x="4476" y="367"/>
                </a:lnTo>
                <a:lnTo>
                  <a:pt x="4467" y="359"/>
                </a:lnTo>
                <a:lnTo>
                  <a:pt x="4463" y="354"/>
                </a:lnTo>
                <a:lnTo>
                  <a:pt x="4459" y="352"/>
                </a:lnTo>
                <a:lnTo>
                  <a:pt x="4459" y="350"/>
                </a:lnTo>
                <a:lnTo>
                  <a:pt x="4459" y="348"/>
                </a:lnTo>
                <a:lnTo>
                  <a:pt x="4465" y="352"/>
                </a:lnTo>
                <a:lnTo>
                  <a:pt x="4469" y="354"/>
                </a:lnTo>
                <a:lnTo>
                  <a:pt x="4476" y="359"/>
                </a:lnTo>
                <a:lnTo>
                  <a:pt x="4480" y="359"/>
                </a:lnTo>
                <a:lnTo>
                  <a:pt x="4482" y="357"/>
                </a:lnTo>
                <a:lnTo>
                  <a:pt x="4482" y="352"/>
                </a:lnTo>
                <a:lnTo>
                  <a:pt x="4480" y="348"/>
                </a:lnTo>
                <a:lnTo>
                  <a:pt x="4478" y="348"/>
                </a:lnTo>
                <a:lnTo>
                  <a:pt x="4469" y="346"/>
                </a:lnTo>
                <a:lnTo>
                  <a:pt x="4467" y="346"/>
                </a:lnTo>
                <a:lnTo>
                  <a:pt x="4469" y="346"/>
                </a:lnTo>
                <a:lnTo>
                  <a:pt x="4471" y="346"/>
                </a:lnTo>
                <a:lnTo>
                  <a:pt x="4473" y="344"/>
                </a:lnTo>
                <a:lnTo>
                  <a:pt x="4478" y="342"/>
                </a:lnTo>
                <a:lnTo>
                  <a:pt x="4480" y="342"/>
                </a:lnTo>
                <a:lnTo>
                  <a:pt x="4480" y="340"/>
                </a:lnTo>
                <a:lnTo>
                  <a:pt x="4478" y="338"/>
                </a:lnTo>
                <a:lnTo>
                  <a:pt x="4471" y="336"/>
                </a:lnTo>
                <a:lnTo>
                  <a:pt x="4471" y="336"/>
                </a:lnTo>
                <a:lnTo>
                  <a:pt x="4473" y="336"/>
                </a:lnTo>
                <a:lnTo>
                  <a:pt x="4473" y="333"/>
                </a:lnTo>
                <a:lnTo>
                  <a:pt x="4478" y="331"/>
                </a:lnTo>
                <a:lnTo>
                  <a:pt x="4478" y="329"/>
                </a:lnTo>
                <a:lnTo>
                  <a:pt x="4478" y="331"/>
                </a:lnTo>
                <a:lnTo>
                  <a:pt x="4476" y="329"/>
                </a:lnTo>
                <a:lnTo>
                  <a:pt x="4476" y="329"/>
                </a:lnTo>
                <a:lnTo>
                  <a:pt x="4476" y="327"/>
                </a:lnTo>
                <a:lnTo>
                  <a:pt x="4473" y="327"/>
                </a:lnTo>
                <a:lnTo>
                  <a:pt x="4471" y="325"/>
                </a:lnTo>
                <a:lnTo>
                  <a:pt x="4465" y="325"/>
                </a:lnTo>
                <a:lnTo>
                  <a:pt x="4465" y="325"/>
                </a:lnTo>
                <a:lnTo>
                  <a:pt x="4467" y="325"/>
                </a:lnTo>
                <a:lnTo>
                  <a:pt x="4465" y="323"/>
                </a:lnTo>
                <a:lnTo>
                  <a:pt x="4463" y="323"/>
                </a:lnTo>
                <a:lnTo>
                  <a:pt x="4463" y="321"/>
                </a:lnTo>
                <a:lnTo>
                  <a:pt x="4461" y="321"/>
                </a:lnTo>
                <a:lnTo>
                  <a:pt x="4459" y="321"/>
                </a:lnTo>
                <a:lnTo>
                  <a:pt x="4448" y="319"/>
                </a:lnTo>
                <a:lnTo>
                  <a:pt x="4446" y="319"/>
                </a:lnTo>
                <a:lnTo>
                  <a:pt x="4446" y="321"/>
                </a:lnTo>
                <a:lnTo>
                  <a:pt x="4442" y="325"/>
                </a:lnTo>
                <a:lnTo>
                  <a:pt x="4438" y="323"/>
                </a:lnTo>
                <a:lnTo>
                  <a:pt x="4438" y="323"/>
                </a:lnTo>
                <a:lnTo>
                  <a:pt x="4438" y="321"/>
                </a:lnTo>
                <a:lnTo>
                  <a:pt x="4438" y="321"/>
                </a:lnTo>
                <a:lnTo>
                  <a:pt x="4438" y="319"/>
                </a:lnTo>
                <a:lnTo>
                  <a:pt x="4438" y="319"/>
                </a:lnTo>
                <a:lnTo>
                  <a:pt x="4436" y="319"/>
                </a:lnTo>
                <a:lnTo>
                  <a:pt x="4434" y="319"/>
                </a:lnTo>
                <a:lnTo>
                  <a:pt x="4432" y="319"/>
                </a:lnTo>
                <a:lnTo>
                  <a:pt x="4429" y="321"/>
                </a:lnTo>
                <a:lnTo>
                  <a:pt x="4427" y="321"/>
                </a:lnTo>
                <a:lnTo>
                  <a:pt x="4427" y="319"/>
                </a:lnTo>
                <a:lnTo>
                  <a:pt x="4415" y="315"/>
                </a:lnTo>
                <a:lnTo>
                  <a:pt x="4413" y="313"/>
                </a:lnTo>
                <a:lnTo>
                  <a:pt x="4411" y="313"/>
                </a:lnTo>
                <a:lnTo>
                  <a:pt x="4404" y="315"/>
                </a:lnTo>
                <a:lnTo>
                  <a:pt x="4402" y="315"/>
                </a:lnTo>
                <a:lnTo>
                  <a:pt x="4400" y="317"/>
                </a:lnTo>
                <a:lnTo>
                  <a:pt x="4396" y="315"/>
                </a:lnTo>
                <a:lnTo>
                  <a:pt x="4396" y="317"/>
                </a:lnTo>
                <a:lnTo>
                  <a:pt x="4394" y="319"/>
                </a:lnTo>
                <a:lnTo>
                  <a:pt x="4394" y="321"/>
                </a:lnTo>
                <a:lnTo>
                  <a:pt x="4394" y="323"/>
                </a:lnTo>
                <a:lnTo>
                  <a:pt x="4396" y="323"/>
                </a:lnTo>
                <a:lnTo>
                  <a:pt x="4396" y="325"/>
                </a:lnTo>
                <a:lnTo>
                  <a:pt x="4398" y="327"/>
                </a:lnTo>
                <a:lnTo>
                  <a:pt x="4398" y="329"/>
                </a:lnTo>
                <a:lnTo>
                  <a:pt x="4398" y="329"/>
                </a:lnTo>
                <a:lnTo>
                  <a:pt x="4396" y="329"/>
                </a:lnTo>
                <a:lnTo>
                  <a:pt x="4396" y="331"/>
                </a:lnTo>
                <a:lnTo>
                  <a:pt x="4394" y="333"/>
                </a:lnTo>
                <a:lnTo>
                  <a:pt x="4392" y="336"/>
                </a:lnTo>
                <a:lnTo>
                  <a:pt x="4390" y="333"/>
                </a:lnTo>
                <a:lnTo>
                  <a:pt x="4383" y="333"/>
                </a:lnTo>
                <a:lnTo>
                  <a:pt x="4383" y="333"/>
                </a:lnTo>
                <a:lnTo>
                  <a:pt x="4383" y="333"/>
                </a:lnTo>
                <a:lnTo>
                  <a:pt x="4385" y="336"/>
                </a:lnTo>
                <a:lnTo>
                  <a:pt x="4385" y="336"/>
                </a:lnTo>
                <a:lnTo>
                  <a:pt x="4385" y="336"/>
                </a:lnTo>
                <a:lnTo>
                  <a:pt x="4383" y="338"/>
                </a:lnTo>
                <a:lnTo>
                  <a:pt x="4379" y="336"/>
                </a:lnTo>
                <a:lnTo>
                  <a:pt x="4375" y="336"/>
                </a:lnTo>
                <a:lnTo>
                  <a:pt x="4373" y="333"/>
                </a:lnTo>
                <a:lnTo>
                  <a:pt x="4371" y="333"/>
                </a:lnTo>
                <a:lnTo>
                  <a:pt x="4367" y="333"/>
                </a:lnTo>
                <a:lnTo>
                  <a:pt x="4360" y="336"/>
                </a:lnTo>
                <a:lnTo>
                  <a:pt x="4354" y="333"/>
                </a:lnTo>
                <a:lnTo>
                  <a:pt x="4346" y="333"/>
                </a:lnTo>
                <a:lnTo>
                  <a:pt x="4344" y="333"/>
                </a:lnTo>
                <a:lnTo>
                  <a:pt x="4337" y="331"/>
                </a:lnTo>
                <a:lnTo>
                  <a:pt x="4331" y="329"/>
                </a:lnTo>
                <a:lnTo>
                  <a:pt x="4323" y="327"/>
                </a:lnTo>
                <a:lnTo>
                  <a:pt x="4323" y="323"/>
                </a:lnTo>
                <a:lnTo>
                  <a:pt x="4325" y="321"/>
                </a:lnTo>
                <a:lnTo>
                  <a:pt x="4329" y="321"/>
                </a:lnTo>
                <a:lnTo>
                  <a:pt x="4331" y="321"/>
                </a:lnTo>
                <a:lnTo>
                  <a:pt x="4331" y="319"/>
                </a:lnTo>
                <a:lnTo>
                  <a:pt x="4329" y="319"/>
                </a:lnTo>
                <a:lnTo>
                  <a:pt x="4325" y="317"/>
                </a:lnTo>
                <a:lnTo>
                  <a:pt x="4308" y="317"/>
                </a:lnTo>
                <a:lnTo>
                  <a:pt x="4295" y="315"/>
                </a:lnTo>
                <a:lnTo>
                  <a:pt x="4279" y="315"/>
                </a:lnTo>
                <a:lnTo>
                  <a:pt x="4270" y="317"/>
                </a:lnTo>
                <a:lnTo>
                  <a:pt x="4260" y="317"/>
                </a:lnTo>
                <a:lnTo>
                  <a:pt x="4258" y="319"/>
                </a:lnTo>
                <a:lnTo>
                  <a:pt x="4251" y="319"/>
                </a:lnTo>
                <a:lnTo>
                  <a:pt x="4253" y="321"/>
                </a:lnTo>
                <a:lnTo>
                  <a:pt x="4256" y="323"/>
                </a:lnTo>
                <a:lnTo>
                  <a:pt x="4256" y="323"/>
                </a:lnTo>
                <a:lnTo>
                  <a:pt x="4258" y="323"/>
                </a:lnTo>
                <a:lnTo>
                  <a:pt x="4258" y="325"/>
                </a:lnTo>
                <a:lnTo>
                  <a:pt x="4256" y="325"/>
                </a:lnTo>
                <a:lnTo>
                  <a:pt x="4253" y="325"/>
                </a:lnTo>
                <a:lnTo>
                  <a:pt x="4253" y="327"/>
                </a:lnTo>
                <a:lnTo>
                  <a:pt x="4253" y="329"/>
                </a:lnTo>
                <a:lnTo>
                  <a:pt x="4253" y="331"/>
                </a:lnTo>
                <a:lnTo>
                  <a:pt x="4251" y="336"/>
                </a:lnTo>
                <a:lnTo>
                  <a:pt x="4249" y="338"/>
                </a:lnTo>
                <a:lnTo>
                  <a:pt x="4247" y="338"/>
                </a:lnTo>
                <a:lnTo>
                  <a:pt x="4249" y="340"/>
                </a:lnTo>
                <a:lnTo>
                  <a:pt x="4251" y="342"/>
                </a:lnTo>
                <a:lnTo>
                  <a:pt x="4253" y="342"/>
                </a:lnTo>
                <a:lnTo>
                  <a:pt x="4256" y="342"/>
                </a:lnTo>
                <a:lnTo>
                  <a:pt x="4253" y="344"/>
                </a:lnTo>
                <a:lnTo>
                  <a:pt x="4249" y="342"/>
                </a:lnTo>
                <a:lnTo>
                  <a:pt x="4247" y="340"/>
                </a:lnTo>
                <a:lnTo>
                  <a:pt x="4247" y="340"/>
                </a:lnTo>
                <a:lnTo>
                  <a:pt x="4247" y="338"/>
                </a:lnTo>
                <a:lnTo>
                  <a:pt x="4249" y="336"/>
                </a:lnTo>
                <a:lnTo>
                  <a:pt x="4249" y="336"/>
                </a:lnTo>
                <a:lnTo>
                  <a:pt x="4251" y="331"/>
                </a:lnTo>
                <a:lnTo>
                  <a:pt x="4251" y="329"/>
                </a:lnTo>
                <a:lnTo>
                  <a:pt x="4251" y="323"/>
                </a:lnTo>
                <a:lnTo>
                  <a:pt x="4249" y="323"/>
                </a:lnTo>
                <a:lnTo>
                  <a:pt x="4247" y="321"/>
                </a:lnTo>
                <a:lnTo>
                  <a:pt x="4249" y="317"/>
                </a:lnTo>
                <a:lnTo>
                  <a:pt x="4251" y="315"/>
                </a:lnTo>
                <a:lnTo>
                  <a:pt x="4249" y="315"/>
                </a:lnTo>
                <a:lnTo>
                  <a:pt x="4247" y="310"/>
                </a:lnTo>
                <a:lnTo>
                  <a:pt x="4245" y="308"/>
                </a:lnTo>
                <a:lnTo>
                  <a:pt x="4243" y="306"/>
                </a:lnTo>
                <a:lnTo>
                  <a:pt x="4243" y="306"/>
                </a:lnTo>
                <a:lnTo>
                  <a:pt x="4243" y="310"/>
                </a:lnTo>
                <a:lnTo>
                  <a:pt x="4243" y="313"/>
                </a:lnTo>
                <a:lnTo>
                  <a:pt x="4241" y="313"/>
                </a:lnTo>
                <a:lnTo>
                  <a:pt x="4237" y="315"/>
                </a:lnTo>
                <a:lnTo>
                  <a:pt x="4233" y="315"/>
                </a:lnTo>
                <a:lnTo>
                  <a:pt x="4228" y="313"/>
                </a:lnTo>
                <a:lnTo>
                  <a:pt x="4222" y="310"/>
                </a:lnTo>
                <a:lnTo>
                  <a:pt x="4220" y="308"/>
                </a:lnTo>
                <a:lnTo>
                  <a:pt x="4220" y="306"/>
                </a:lnTo>
                <a:lnTo>
                  <a:pt x="4222" y="306"/>
                </a:lnTo>
                <a:lnTo>
                  <a:pt x="4224" y="304"/>
                </a:lnTo>
                <a:lnTo>
                  <a:pt x="4220" y="304"/>
                </a:lnTo>
                <a:lnTo>
                  <a:pt x="4218" y="304"/>
                </a:lnTo>
                <a:lnTo>
                  <a:pt x="4216" y="308"/>
                </a:lnTo>
                <a:lnTo>
                  <a:pt x="4214" y="306"/>
                </a:lnTo>
                <a:lnTo>
                  <a:pt x="4205" y="304"/>
                </a:lnTo>
                <a:lnTo>
                  <a:pt x="4203" y="306"/>
                </a:lnTo>
                <a:lnTo>
                  <a:pt x="4199" y="308"/>
                </a:lnTo>
                <a:lnTo>
                  <a:pt x="4199" y="308"/>
                </a:lnTo>
                <a:lnTo>
                  <a:pt x="4197" y="310"/>
                </a:lnTo>
                <a:lnTo>
                  <a:pt x="4197" y="313"/>
                </a:lnTo>
                <a:lnTo>
                  <a:pt x="4197" y="313"/>
                </a:lnTo>
                <a:lnTo>
                  <a:pt x="4203" y="315"/>
                </a:lnTo>
                <a:lnTo>
                  <a:pt x="4207" y="313"/>
                </a:lnTo>
                <a:lnTo>
                  <a:pt x="4212" y="313"/>
                </a:lnTo>
                <a:lnTo>
                  <a:pt x="4214" y="313"/>
                </a:lnTo>
                <a:lnTo>
                  <a:pt x="4214" y="313"/>
                </a:lnTo>
                <a:lnTo>
                  <a:pt x="4212" y="315"/>
                </a:lnTo>
                <a:lnTo>
                  <a:pt x="4207" y="317"/>
                </a:lnTo>
                <a:lnTo>
                  <a:pt x="4199" y="321"/>
                </a:lnTo>
                <a:lnTo>
                  <a:pt x="4197" y="321"/>
                </a:lnTo>
                <a:lnTo>
                  <a:pt x="4191" y="321"/>
                </a:lnTo>
                <a:lnTo>
                  <a:pt x="4189" y="323"/>
                </a:lnTo>
                <a:lnTo>
                  <a:pt x="4189" y="323"/>
                </a:lnTo>
                <a:lnTo>
                  <a:pt x="4180" y="325"/>
                </a:lnTo>
                <a:lnTo>
                  <a:pt x="4178" y="325"/>
                </a:lnTo>
                <a:lnTo>
                  <a:pt x="4176" y="325"/>
                </a:lnTo>
                <a:lnTo>
                  <a:pt x="4174" y="327"/>
                </a:lnTo>
                <a:lnTo>
                  <a:pt x="4172" y="327"/>
                </a:lnTo>
                <a:lnTo>
                  <a:pt x="4170" y="329"/>
                </a:lnTo>
                <a:lnTo>
                  <a:pt x="4163" y="329"/>
                </a:lnTo>
                <a:lnTo>
                  <a:pt x="4159" y="329"/>
                </a:lnTo>
                <a:lnTo>
                  <a:pt x="4151" y="329"/>
                </a:lnTo>
                <a:lnTo>
                  <a:pt x="4149" y="331"/>
                </a:lnTo>
                <a:lnTo>
                  <a:pt x="4147" y="331"/>
                </a:lnTo>
                <a:lnTo>
                  <a:pt x="4147" y="333"/>
                </a:lnTo>
                <a:lnTo>
                  <a:pt x="4144" y="336"/>
                </a:lnTo>
                <a:lnTo>
                  <a:pt x="4138" y="338"/>
                </a:lnTo>
                <a:lnTo>
                  <a:pt x="4134" y="340"/>
                </a:lnTo>
                <a:lnTo>
                  <a:pt x="4132" y="340"/>
                </a:lnTo>
                <a:lnTo>
                  <a:pt x="4134" y="338"/>
                </a:lnTo>
                <a:lnTo>
                  <a:pt x="4138" y="333"/>
                </a:lnTo>
                <a:lnTo>
                  <a:pt x="4147" y="325"/>
                </a:lnTo>
                <a:lnTo>
                  <a:pt x="4153" y="325"/>
                </a:lnTo>
                <a:lnTo>
                  <a:pt x="4155" y="323"/>
                </a:lnTo>
                <a:lnTo>
                  <a:pt x="4161" y="317"/>
                </a:lnTo>
                <a:lnTo>
                  <a:pt x="4161" y="317"/>
                </a:lnTo>
                <a:lnTo>
                  <a:pt x="4170" y="317"/>
                </a:lnTo>
                <a:lnTo>
                  <a:pt x="4176" y="315"/>
                </a:lnTo>
                <a:lnTo>
                  <a:pt x="4189" y="304"/>
                </a:lnTo>
                <a:lnTo>
                  <a:pt x="4195" y="304"/>
                </a:lnTo>
                <a:lnTo>
                  <a:pt x="4199" y="300"/>
                </a:lnTo>
                <a:lnTo>
                  <a:pt x="4199" y="300"/>
                </a:lnTo>
                <a:lnTo>
                  <a:pt x="4199" y="298"/>
                </a:lnTo>
                <a:lnTo>
                  <a:pt x="4199" y="298"/>
                </a:lnTo>
                <a:lnTo>
                  <a:pt x="4199" y="296"/>
                </a:lnTo>
                <a:lnTo>
                  <a:pt x="4205" y="296"/>
                </a:lnTo>
                <a:lnTo>
                  <a:pt x="4207" y="292"/>
                </a:lnTo>
                <a:lnTo>
                  <a:pt x="4214" y="289"/>
                </a:lnTo>
                <a:lnTo>
                  <a:pt x="4220" y="287"/>
                </a:lnTo>
                <a:lnTo>
                  <a:pt x="4228" y="285"/>
                </a:lnTo>
                <a:lnTo>
                  <a:pt x="4233" y="281"/>
                </a:lnTo>
                <a:lnTo>
                  <a:pt x="4243" y="277"/>
                </a:lnTo>
                <a:lnTo>
                  <a:pt x="4253" y="269"/>
                </a:lnTo>
                <a:lnTo>
                  <a:pt x="4256" y="264"/>
                </a:lnTo>
                <a:lnTo>
                  <a:pt x="4253" y="262"/>
                </a:lnTo>
                <a:lnTo>
                  <a:pt x="4249" y="262"/>
                </a:lnTo>
                <a:lnTo>
                  <a:pt x="4249" y="260"/>
                </a:lnTo>
                <a:lnTo>
                  <a:pt x="4247" y="260"/>
                </a:lnTo>
                <a:lnTo>
                  <a:pt x="4245" y="260"/>
                </a:lnTo>
                <a:lnTo>
                  <a:pt x="4241" y="256"/>
                </a:lnTo>
                <a:lnTo>
                  <a:pt x="4237" y="254"/>
                </a:lnTo>
                <a:lnTo>
                  <a:pt x="4237" y="254"/>
                </a:lnTo>
                <a:lnTo>
                  <a:pt x="4237" y="252"/>
                </a:lnTo>
                <a:lnTo>
                  <a:pt x="4239" y="254"/>
                </a:lnTo>
                <a:lnTo>
                  <a:pt x="4247" y="258"/>
                </a:lnTo>
                <a:lnTo>
                  <a:pt x="4251" y="258"/>
                </a:lnTo>
                <a:lnTo>
                  <a:pt x="4251" y="258"/>
                </a:lnTo>
                <a:lnTo>
                  <a:pt x="4251" y="260"/>
                </a:lnTo>
                <a:lnTo>
                  <a:pt x="4251" y="260"/>
                </a:lnTo>
                <a:lnTo>
                  <a:pt x="4253" y="260"/>
                </a:lnTo>
                <a:lnTo>
                  <a:pt x="4253" y="260"/>
                </a:lnTo>
                <a:lnTo>
                  <a:pt x="4256" y="256"/>
                </a:lnTo>
                <a:lnTo>
                  <a:pt x="4258" y="252"/>
                </a:lnTo>
                <a:lnTo>
                  <a:pt x="4258" y="250"/>
                </a:lnTo>
                <a:lnTo>
                  <a:pt x="4253" y="252"/>
                </a:lnTo>
                <a:lnTo>
                  <a:pt x="4251" y="245"/>
                </a:lnTo>
                <a:lnTo>
                  <a:pt x="4249" y="243"/>
                </a:lnTo>
                <a:lnTo>
                  <a:pt x="4249" y="241"/>
                </a:lnTo>
                <a:lnTo>
                  <a:pt x="4245" y="241"/>
                </a:lnTo>
                <a:lnTo>
                  <a:pt x="4245" y="241"/>
                </a:lnTo>
                <a:lnTo>
                  <a:pt x="4245" y="241"/>
                </a:lnTo>
                <a:lnTo>
                  <a:pt x="4247" y="243"/>
                </a:lnTo>
                <a:lnTo>
                  <a:pt x="4245" y="243"/>
                </a:lnTo>
                <a:lnTo>
                  <a:pt x="4245" y="245"/>
                </a:lnTo>
                <a:lnTo>
                  <a:pt x="4243" y="245"/>
                </a:lnTo>
                <a:lnTo>
                  <a:pt x="4239" y="248"/>
                </a:lnTo>
                <a:lnTo>
                  <a:pt x="4241" y="245"/>
                </a:lnTo>
                <a:lnTo>
                  <a:pt x="4241" y="243"/>
                </a:lnTo>
                <a:lnTo>
                  <a:pt x="4241" y="243"/>
                </a:lnTo>
                <a:lnTo>
                  <a:pt x="4241" y="241"/>
                </a:lnTo>
                <a:lnTo>
                  <a:pt x="4239" y="237"/>
                </a:lnTo>
                <a:lnTo>
                  <a:pt x="4237" y="237"/>
                </a:lnTo>
                <a:lnTo>
                  <a:pt x="4235" y="235"/>
                </a:lnTo>
                <a:lnTo>
                  <a:pt x="4233" y="235"/>
                </a:lnTo>
                <a:lnTo>
                  <a:pt x="4230" y="237"/>
                </a:lnTo>
                <a:lnTo>
                  <a:pt x="4230" y="235"/>
                </a:lnTo>
                <a:lnTo>
                  <a:pt x="4233" y="235"/>
                </a:lnTo>
                <a:lnTo>
                  <a:pt x="4230" y="231"/>
                </a:lnTo>
                <a:lnTo>
                  <a:pt x="4226" y="231"/>
                </a:lnTo>
                <a:lnTo>
                  <a:pt x="4224" y="231"/>
                </a:lnTo>
                <a:lnTo>
                  <a:pt x="4222" y="229"/>
                </a:lnTo>
                <a:lnTo>
                  <a:pt x="4218" y="227"/>
                </a:lnTo>
                <a:lnTo>
                  <a:pt x="4207" y="227"/>
                </a:lnTo>
                <a:lnTo>
                  <a:pt x="4201" y="227"/>
                </a:lnTo>
                <a:lnTo>
                  <a:pt x="4193" y="227"/>
                </a:lnTo>
                <a:lnTo>
                  <a:pt x="4182" y="227"/>
                </a:lnTo>
                <a:lnTo>
                  <a:pt x="4178" y="227"/>
                </a:lnTo>
                <a:lnTo>
                  <a:pt x="4176" y="227"/>
                </a:lnTo>
                <a:lnTo>
                  <a:pt x="4172" y="227"/>
                </a:lnTo>
                <a:lnTo>
                  <a:pt x="4172" y="229"/>
                </a:lnTo>
                <a:lnTo>
                  <a:pt x="4172" y="231"/>
                </a:lnTo>
                <a:lnTo>
                  <a:pt x="4168" y="233"/>
                </a:lnTo>
                <a:lnTo>
                  <a:pt x="4168" y="233"/>
                </a:lnTo>
                <a:lnTo>
                  <a:pt x="4159" y="233"/>
                </a:lnTo>
                <a:lnTo>
                  <a:pt x="4155" y="235"/>
                </a:lnTo>
                <a:lnTo>
                  <a:pt x="4153" y="233"/>
                </a:lnTo>
                <a:lnTo>
                  <a:pt x="4149" y="233"/>
                </a:lnTo>
                <a:lnTo>
                  <a:pt x="4149" y="231"/>
                </a:lnTo>
                <a:lnTo>
                  <a:pt x="4151" y="231"/>
                </a:lnTo>
                <a:lnTo>
                  <a:pt x="4153" y="231"/>
                </a:lnTo>
                <a:lnTo>
                  <a:pt x="4157" y="227"/>
                </a:lnTo>
                <a:lnTo>
                  <a:pt x="4161" y="224"/>
                </a:lnTo>
                <a:lnTo>
                  <a:pt x="4163" y="220"/>
                </a:lnTo>
                <a:lnTo>
                  <a:pt x="4161" y="218"/>
                </a:lnTo>
                <a:lnTo>
                  <a:pt x="4157" y="218"/>
                </a:lnTo>
                <a:lnTo>
                  <a:pt x="4155" y="218"/>
                </a:lnTo>
                <a:lnTo>
                  <a:pt x="4153" y="218"/>
                </a:lnTo>
                <a:lnTo>
                  <a:pt x="4149" y="216"/>
                </a:lnTo>
                <a:lnTo>
                  <a:pt x="4144" y="216"/>
                </a:lnTo>
                <a:lnTo>
                  <a:pt x="4140" y="218"/>
                </a:lnTo>
                <a:lnTo>
                  <a:pt x="4138" y="218"/>
                </a:lnTo>
                <a:lnTo>
                  <a:pt x="4138" y="216"/>
                </a:lnTo>
                <a:lnTo>
                  <a:pt x="4134" y="216"/>
                </a:lnTo>
                <a:lnTo>
                  <a:pt x="4117" y="216"/>
                </a:lnTo>
                <a:lnTo>
                  <a:pt x="4119" y="214"/>
                </a:lnTo>
                <a:lnTo>
                  <a:pt x="4128" y="214"/>
                </a:lnTo>
                <a:lnTo>
                  <a:pt x="4134" y="212"/>
                </a:lnTo>
                <a:lnTo>
                  <a:pt x="4140" y="208"/>
                </a:lnTo>
                <a:lnTo>
                  <a:pt x="4144" y="206"/>
                </a:lnTo>
                <a:lnTo>
                  <a:pt x="4142" y="206"/>
                </a:lnTo>
                <a:lnTo>
                  <a:pt x="4142" y="204"/>
                </a:lnTo>
                <a:lnTo>
                  <a:pt x="4138" y="201"/>
                </a:lnTo>
                <a:lnTo>
                  <a:pt x="4134" y="201"/>
                </a:lnTo>
                <a:lnTo>
                  <a:pt x="4128" y="199"/>
                </a:lnTo>
                <a:lnTo>
                  <a:pt x="4126" y="199"/>
                </a:lnTo>
                <a:lnTo>
                  <a:pt x="4117" y="195"/>
                </a:lnTo>
                <a:lnTo>
                  <a:pt x="4115" y="195"/>
                </a:lnTo>
                <a:lnTo>
                  <a:pt x="4109" y="199"/>
                </a:lnTo>
                <a:lnTo>
                  <a:pt x="4105" y="199"/>
                </a:lnTo>
                <a:lnTo>
                  <a:pt x="4103" y="199"/>
                </a:lnTo>
                <a:lnTo>
                  <a:pt x="4094" y="204"/>
                </a:lnTo>
                <a:lnTo>
                  <a:pt x="4077" y="212"/>
                </a:lnTo>
                <a:lnTo>
                  <a:pt x="4075" y="216"/>
                </a:lnTo>
                <a:lnTo>
                  <a:pt x="4073" y="218"/>
                </a:lnTo>
                <a:lnTo>
                  <a:pt x="4071" y="218"/>
                </a:lnTo>
                <a:lnTo>
                  <a:pt x="4069" y="222"/>
                </a:lnTo>
                <a:lnTo>
                  <a:pt x="4069" y="224"/>
                </a:lnTo>
                <a:lnTo>
                  <a:pt x="4071" y="224"/>
                </a:lnTo>
                <a:lnTo>
                  <a:pt x="4073" y="227"/>
                </a:lnTo>
                <a:lnTo>
                  <a:pt x="4071" y="231"/>
                </a:lnTo>
                <a:lnTo>
                  <a:pt x="4069" y="231"/>
                </a:lnTo>
                <a:lnTo>
                  <a:pt x="4071" y="233"/>
                </a:lnTo>
                <a:lnTo>
                  <a:pt x="4073" y="233"/>
                </a:lnTo>
                <a:lnTo>
                  <a:pt x="4082" y="233"/>
                </a:lnTo>
                <a:lnTo>
                  <a:pt x="4080" y="235"/>
                </a:lnTo>
                <a:lnTo>
                  <a:pt x="4075" y="235"/>
                </a:lnTo>
                <a:lnTo>
                  <a:pt x="4071" y="235"/>
                </a:lnTo>
                <a:lnTo>
                  <a:pt x="4069" y="233"/>
                </a:lnTo>
                <a:lnTo>
                  <a:pt x="4061" y="235"/>
                </a:lnTo>
                <a:lnTo>
                  <a:pt x="4056" y="233"/>
                </a:lnTo>
                <a:lnTo>
                  <a:pt x="4050" y="235"/>
                </a:lnTo>
                <a:lnTo>
                  <a:pt x="4040" y="233"/>
                </a:lnTo>
                <a:lnTo>
                  <a:pt x="4040" y="235"/>
                </a:lnTo>
                <a:lnTo>
                  <a:pt x="4042" y="235"/>
                </a:lnTo>
                <a:lnTo>
                  <a:pt x="4044" y="237"/>
                </a:lnTo>
                <a:lnTo>
                  <a:pt x="4048" y="239"/>
                </a:lnTo>
                <a:lnTo>
                  <a:pt x="4050" y="241"/>
                </a:lnTo>
                <a:lnTo>
                  <a:pt x="4054" y="243"/>
                </a:lnTo>
                <a:lnTo>
                  <a:pt x="4054" y="250"/>
                </a:lnTo>
                <a:lnTo>
                  <a:pt x="4052" y="252"/>
                </a:lnTo>
                <a:lnTo>
                  <a:pt x="4050" y="254"/>
                </a:lnTo>
                <a:lnTo>
                  <a:pt x="4050" y="254"/>
                </a:lnTo>
                <a:lnTo>
                  <a:pt x="4048" y="254"/>
                </a:lnTo>
                <a:lnTo>
                  <a:pt x="4050" y="252"/>
                </a:lnTo>
                <a:lnTo>
                  <a:pt x="4052" y="250"/>
                </a:lnTo>
                <a:lnTo>
                  <a:pt x="4052" y="248"/>
                </a:lnTo>
                <a:lnTo>
                  <a:pt x="4052" y="245"/>
                </a:lnTo>
                <a:lnTo>
                  <a:pt x="4050" y="245"/>
                </a:lnTo>
                <a:lnTo>
                  <a:pt x="4050" y="245"/>
                </a:lnTo>
                <a:lnTo>
                  <a:pt x="4044" y="243"/>
                </a:lnTo>
                <a:lnTo>
                  <a:pt x="4042" y="241"/>
                </a:lnTo>
                <a:lnTo>
                  <a:pt x="4038" y="241"/>
                </a:lnTo>
                <a:lnTo>
                  <a:pt x="4038" y="241"/>
                </a:lnTo>
                <a:lnTo>
                  <a:pt x="4031" y="243"/>
                </a:lnTo>
                <a:lnTo>
                  <a:pt x="4029" y="243"/>
                </a:lnTo>
                <a:lnTo>
                  <a:pt x="4027" y="243"/>
                </a:lnTo>
                <a:lnTo>
                  <a:pt x="4027" y="245"/>
                </a:lnTo>
                <a:lnTo>
                  <a:pt x="4023" y="245"/>
                </a:lnTo>
                <a:lnTo>
                  <a:pt x="4023" y="248"/>
                </a:lnTo>
                <a:lnTo>
                  <a:pt x="4021" y="250"/>
                </a:lnTo>
                <a:lnTo>
                  <a:pt x="4019" y="248"/>
                </a:lnTo>
                <a:lnTo>
                  <a:pt x="4017" y="248"/>
                </a:lnTo>
                <a:lnTo>
                  <a:pt x="4010" y="250"/>
                </a:lnTo>
                <a:lnTo>
                  <a:pt x="4006" y="252"/>
                </a:lnTo>
                <a:lnTo>
                  <a:pt x="4006" y="250"/>
                </a:lnTo>
                <a:lnTo>
                  <a:pt x="4006" y="248"/>
                </a:lnTo>
                <a:lnTo>
                  <a:pt x="4006" y="248"/>
                </a:lnTo>
                <a:lnTo>
                  <a:pt x="3998" y="250"/>
                </a:lnTo>
                <a:lnTo>
                  <a:pt x="3996" y="252"/>
                </a:lnTo>
                <a:lnTo>
                  <a:pt x="3994" y="252"/>
                </a:lnTo>
                <a:lnTo>
                  <a:pt x="3998" y="248"/>
                </a:lnTo>
                <a:lnTo>
                  <a:pt x="4000" y="245"/>
                </a:lnTo>
                <a:lnTo>
                  <a:pt x="3998" y="245"/>
                </a:lnTo>
                <a:lnTo>
                  <a:pt x="3992" y="243"/>
                </a:lnTo>
                <a:lnTo>
                  <a:pt x="3989" y="243"/>
                </a:lnTo>
                <a:lnTo>
                  <a:pt x="3985" y="245"/>
                </a:lnTo>
                <a:lnTo>
                  <a:pt x="3977" y="243"/>
                </a:lnTo>
                <a:lnTo>
                  <a:pt x="3977" y="245"/>
                </a:lnTo>
                <a:lnTo>
                  <a:pt x="3975" y="245"/>
                </a:lnTo>
                <a:lnTo>
                  <a:pt x="3971" y="245"/>
                </a:lnTo>
                <a:lnTo>
                  <a:pt x="3966" y="245"/>
                </a:lnTo>
                <a:lnTo>
                  <a:pt x="3964" y="248"/>
                </a:lnTo>
                <a:lnTo>
                  <a:pt x="3960" y="245"/>
                </a:lnTo>
                <a:lnTo>
                  <a:pt x="3958" y="245"/>
                </a:lnTo>
                <a:lnTo>
                  <a:pt x="3956" y="248"/>
                </a:lnTo>
                <a:lnTo>
                  <a:pt x="3954" y="245"/>
                </a:lnTo>
                <a:lnTo>
                  <a:pt x="3954" y="250"/>
                </a:lnTo>
                <a:lnTo>
                  <a:pt x="3954" y="252"/>
                </a:lnTo>
                <a:lnTo>
                  <a:pt x="3954" y="252"/>
                </a:lnTo>
                <a:lnTo>
                  <a:pt x="3956" y="252"/>
                </a:lnTo>
                <a:lnTo>
                  <a:pt x="3956" y="250"/>
                </a:lnTo>
                <a:lnTo>
                  <a:pt x="3958" y="250"/>
                </a:lnTo>
                <a:lnTo>
                  <a:pt x="3960" y="252"/>
                </a:lnTo>
                <a:lnTo>
                  <a:pt x="3962" y="250"/>
                </a:lnTo>
                <a:lnTo>
                  <a:pt x="3964" y="250"/>
                </a:lnTo>
                <a:lnTo>
                  <a:pt x="3964" y="250"/>
                </a:lnTo>
                <a:lnTo>
                  <a:pt x="3973" y="250"/>
                </a:lnTo>
                <a:lnTo>
                  <a:pt x="3971" y="252"/>
                </a:lnTo>
                <a:lnTo>
                  <a:pt x="3962" y="252"/>
                </a:lnTo>
                <a:lnTo>
                  <a:pt x="3950" y="254"/>
                </a:lnTo>
                <a:lnTo>
                  <a:pt x="3945" y="256"/>
                </a:lnTo>
                <a:lnTo>
                  <a:pt x="3939" y="256"/>
                </a:lnTo>
                <a:lnTo>
                  <a:pt x="3933" y="258"/>
                </a:lnTo>
                <a:lnTo>
                  <a:pt x="3927" y="258"/>
                </a:lnTo>
                <a:lnTo>
                  <a:pt x="3914" y="260"/>
                </a:lnTo>
                <a:lnTo>
                  <a:pt x="3906" y="264"/>
                </a:lnTo>
                <a:lnTo>
                  <a:pt x="3901" y="264"/>
                </a:lnTo>
                <a:lnTo>
                  <a:pt x="3893" y="266"/>
                </a:lnTo>
                <a:lnTo>
                  <a:pt x="3889" y="269"/>
                </a:lnTo>
                <a:lnTo>
                  <a:pt x="3878" y="273"/>
                </a:lnTo>
                <a:lnTo>
                  <a:pt x="3870" y="273"/>
                </a:lnTo>
                <a:lnTo>
                  <a:pt x="3868" y="273"/>
                </a:lnTo>
                <a:lnTo>
                  <a:pt x="3868" y="275"/>
                </a:lnTo>
                <a:lnTo>
                  <a:pt x="3868" y="275"/>
                </a:lnTo>
                <a:lnTo>
                  <a:pt x="3870" y="275"/>
                </a:lnTo>
                <a:lnTo>
                  <a:pt x="3872" y="275"/>
                </a:lnTo>
                <a:lnTo>
                  <a:pt x="3874" y="277"/>
                </a:lnTo>
                <a:lnTo>
                  <a:pt x="3874" y="279"/>
                </a:lnTo>
                <a:lnTo>
                  <a:pt x="3868" y="283"/>
                </a:lnTo>
                <a:lnTo>
                  <a:pt x="3866" y="285"/>
                </a:lnTo>
                <a:lnTo>
                  <a:pt x="3864" y="287"/>
                </a:lnTo>
                <a:lnTo>
                  <a:pt x="3857" y="283"/>
                </a:lnTo>
                <a:lnTo>
                  <a:pt x="3855" y="283"/>
                </a:lnTo>
                <a:lnTo>
                  <a:pt x="3855" y="285"/>
                </a:lnTo>
                <a:lnTo>
                  <a:pt x="3851" y="285"/>
                </a:lnTo>
                <a:lnTo>
                  <a:pt x="3851" y="287"/>
                </a:lnTo>
                <a:lnTo>
                  <a:pt x="3855" y="287"/>
                </a:lnTo>
                <a:lnTo>
                  <a:pt x="3860" y="289"/>
                </a:lnTo>
                <a:lnTo>
                  <a:pt x="3864" y="292"/>
                </a:lnTo>
                <a:lnTo>
                  <a:pt x="3866" y="294"/>
                </a:lnTo>
                <a:lnTo>
                  <a:pt x="3870" y="294"/>
                </a:lnTo>
                <a:lnTo>
                  <a:pt x="3872" y="296"/>
                </a:lnTo>
                <a:lnTo>
                  <a:pt x="3866" y="296"/>
                </a:lnTo>
                <a:lnTo>
                  <a:pt x="3864" y="294"/>
                </a:lnTo>
                <a:lnTo>
                  <a:pt x="3862" y="294"/>
                </a:lnTo>
                <a:lnTo>
                  <a:pt x="3860" y="294"/>
                </a:lnTo>
                <a:lnTo>
                  <a:pt x="3855" y="294"/>
                </a:lnTo>
                <a:lnTo>
                  <a:pt x="3853" y="296"/>
                </a:lnTo>
                <a:lnTo>
                  <a:pt x="3855" y="298"/>
                </a:lnTo>
                <a:lnTo>
                  <a:pt x="3862" y="298"/>
                </a:lnTo>
                <a:lnTo>
                  <a:pt x="3864" y="300"/>
                </a:lnTo>
                <a:lnTo>
                  <a:pt x="3872" y="308"/>
                </a:lnTo>
                <a:lnTo>
                  <a:pt x="3872" y="310"/>
                </a:lnTo>
                <a:lnTo>
                  <a:pt x="3876" y="310"/>
                </a:lnTo>
                <a:lnTo>
                  <a:pt x="3876" y="310"/>
                </a:lnTo>
                <a:lnTo>
                  <a:pt x="3874" y="313"/>
                </a:lnTo>
                <a:lnTo>
                  <a:pt x="3872" y="315"/>
                </a:lnTo>
                <a:lnTo>
                  <a:pt x="3870" y="317"/>
                </a:lnTo>
                <a:lnTo>
                  <a:pt x="3860" y="317"/>
                </a:lnTo>
                <a:lnTo>
                  <a:pt x="3855" y="319"/>
                </a:lnTo>
                <a:lnTo>
                  <a:pt x="3855" y="319"/>
                </a:lnTo>
                <a:lnTo>
                  <a:pt x="3853" y="321"/>
                </a:lnTo>
                <a:lnTo>
                  <a:pt x="3853" y="321"/>
                </a:lnTo>
                <a:lnTo>
                  <a:pt x="3853" y="323"/>
                </a:lnTo>
                <a:lnTo>
                  <a:pt x="3853" y="323"/>
                </a:lnTo>
                <a:lnTo>
                  <a:pt x="3855" y="325"/>
                </a:lnTo>
                <a:lnTo>
                  <a:pt x="3864" y="329"/>
                </a:lnTo>
                <a:lnTo>
                  <a:pt x="3864" y="331"/>
                </a:lnTo>
                <a:lnTo>
                  <a:pt x="3862" y="329"/>
                </a:lnTo>
                <a:lnTo>
                  <a:pt x="3857" y="327"/>
                </a:lnTo>
                <a:lnTo>
                  <a:pt x="3855" y="325"/>
                </a:lnTo>
                <a:lnTo>
                  <a:pt x="3851" y="325"/>
                </a:lnTo>
                <a:lnTo>
                  <a:pt x="3851" y="323"/>
                </a:lnTo>
                <a:lnTo>
                  <a:pt x="3851" y="321"/>
                </a:lnTo>
                <a:lnTo>
                  <a:pt x="3851" y="321"/>
                </a:lnTo>
                <a:lnTo>
                  <a:pt x="3851" y="319"/>
                </a:lnTo>
                <a:lnTo>
                  <a:pt x="3855" y="317"/>
                </a:lnTo>
                <a:lnTo>
                  <a:pt x="3860" y="317"/>
                </a:lnTo>
                <a:lnTo>
                  <a:pt x="3864" y="313"/>
                </a:lnTo>
                <a:lnTo>
                  <a:pt x="3868" y="310"/>
                </a:lnTo>
                <a:lnTo>
                  <a:pt x="3868" y="310"/>
                </a:lnTo>
                <a:lnTo>
                  <a:pt x="3866" y="308"/>
                </a:lnTo>
                <a:lnTo>
                  <a:pt x="3862" y="308"/>
                </a:lnTo>
                <a:lnTo>
                  <a:pt x="3853" y="310"/>
                </a:lnTo>
                <a:lnTo>
                  <a:pt x="3847" y="310"/>
                </a:lnTo>
                <a:lnTo>
                  <a:pt x="3845" y="313"/>
                </a:lnTo>
                <a:lnTo>
                  <a:pt x="3843" y="313"/>
                </a:lnTo>
                <a:lnTo>
                  <a:pt x="3841" y="313"/>
                </a:lnTo>
                <a:lnTo>
                  <a:pt x="3834" y="313"/>
                </a:lnTo>
                <a:lnTo>
                  <a:pt x="3830" y="313"/>
                </a:lnTo>
                <a:lnTo>
                  <a:pt x="3820" y="315"/>
                </a:lnTo>
                <a:lnTo>
                  <a:pt x="3818" y="315"/>
                </a:lnTo>
                <a:lnTo>
                  <a:pt x="3792" y="315"/>
                </a:lnTo>
                <a:lnTo>
                  <a:pt x="3788" y="315"/>
                </a:lnTo>
                <a:lnTo>
                  <a:pt x="3776" y="317"/>
                </a:lnTo>
                <a:lnTo>
                  <a:pt x="3776" y="319"/>
                </a:lnTo>
                <a:lnTo>
                  <a:pt x="3776" y="321"/>
                </a:lnTo>
                <a:lnTo>
                  <a:pt x="3774" y="321"/>
                </a:lnTo>
                <a:lnTo>
                  <a:pt x="3772" y="323"/>
                </a:lnTo>
                <a:lnTo>
                  <a:pt x="3774" y="325"/>
                </a:lnTo>
                <a:lnTo>
                  <a:pt x="3774" y="327"/>
                </a:lnTo>
                <a:lnTo>
                  <a:pt x="3774" y="329"/>
                </a:lnTo>
                <a:lnTo>
                  <a:pt x="3774" y="331"/>
                </a:lnTo>
                <a:lnTo>
                  <a:pt x="3776" y="331"/>
                </a:lnTo>
                <a:lnTo>
                  <a:pt x="3778" y="333"/>
                </a:lnTo>
                <a:lnTo>
                  <a:pt x="3778" y="336"/>
                </a:lnTo>
                <a:lnTo>
                  <a:pt x="3778" y="338"/>
                </a:lnTo>
                <a:lnTo>
                  <a:pt x="3776" y="340"/>
                </a:lnTo>
                <a:lnTo>
                  <a:pt x="3776" y="342"/>
                </a:lnTo>
                <a:lnTo>
                  <a:pt x="3778" y="344"/>
                </a:lnTo>
                <a:lnTo>
                  <a:pt x="3778" y="346"/>
                </a:lnTo>
                <a:lnTo>
                  <a:pt x="3778" y="348"/>
                </a:lnTo>
                <a:lnTo>
                  <a:pt x="3782" y="350"/>
                </a:lnTo>
                <a:lnTo>
                  <a:pt x="3786" y="350"/>
                </a:lnTo>
                <a:lnTo>
                  <a:pt x="3790" y="350"/>
                </a:lnTo>
                <a:lnTo>
                  <a:pt x="3792" y="352"/>
                </a:lnTo>
                <a:lnTo>
                  <a:pt x="3797" y="352"/>
                </a:lnTo>
                <a:lnTo>
                  <a:pt x="3799" y="354"/>
                </a:lnTo>
                <a:lnTo>
                  <a:pt x="3799" y="354"/>
                </a:lnTo>
                <a:lnTo>
                  <a:pt x="3799" y="357"/>
                </a:lnTo>
                <a:lnTo>
                  <a:pt x="3801" y="359"/>
                </a:lnTo>
                <a:lnTo>
                  <a:pt x="3805" y="363"/>
                </a:lnTo>
                <a:lnTo>
                  <a:pt x="3807" y="363"/>
                </a:lnTo>
                <a:lnTo>
                  <a:pt x="3813" y="363"/>
                </a:lnTo>
                <a:lnTo>
                  <a:pt x="3816" y="365"/>
                </a:lnTo>
                <a:lnTo>
                  <a:pt x="3818" y="369"/>
                </a:lnTo>
                <a:lnTo>
                  <a:pt x="3818" y="369"/>
                </a:lnTo>
                <a:lnTo>
                  <a:pt x="3818" y="371"/>
                </a:lnTo>
                <a:lnTo>
                  <a:pt x="3818" y="373"/>
                </a:lnTo>
                <a:lnTo>
                  <a:pt x="3818" y="373"/>
                </a:lnTo>
                <a:lnTo>
                  <a:pt x="3818" y="375"/>
                </a:lnTo>
                <a:lnTo>
                  <a:pt x="3813" y="380"/>
                </a:lnTo>
                <a:lnTo>
                  <a:pt x="3811" y="384"/>
                </a:lnTo>
                <a:lnTo>
                  <a:pt x="3816" y="388"/>
                </a:lnTo>
                <a:lnTo>
                  <a:pt x="3818" y="392"/>
                </a:lnTo>
                <a:lnTo>
                  <a:pt x="3820" y="396"/>
                </a:lnTo>
                <a:lnTo>
                  <a:pt x="3822" y="398"/>
                </a:lnTo>
                <a:lnTo>
                  <a:pt x="3820" y="401"/>
                </a:lnTo>
                <a:lnTo>
                  <a:pt x="3820" y="403"/>
                </a:lnTo>
                <a:lnTo>
                  <a:pt x="3818" y="405"/>
                </a:lnTo>
                <a:lnTo>
                  <a:pt x="3813" y="405"/>
                </a:lnTo>
                <a:lnTo>
                  <a:pt x="3811" y="405"/>
                </a:lnTo>
                <a:lnTo>
                  <a:pt x="3811" y="407"/>
                </a:lnTo>
                <a:lnTo>
                  <a:pt x="3811" y="409"/>
                </a:lnTo>
                <a:lnTo>
                  <a:pt x="3811" y="411"/>
                </a:lnTo>
                <a:lnTo>
                  <a:pt x="3811" y="411"/>
                </a:lnTo>
                <a:lnTo>
                  <a:pt x="3809" y="411"/>
                </a:lnTo>
                <a:lnTo>
                  <a:pt x="3807" y="411"/>
                </a:lnTo>
                <a:lnTo>
                  <a:pt x="3807" y="409"/>
                </a:lnTo>
                <a:lnTo>
                  <a:pt x="3805" y="407"/>
                </a:lnTo>
                <a:lnTo>
                  <a:pt x="3807" y="405"/>
                </a:lnTo>
                <a:lnTo>
                  <a:pt x="3809" y="403"/>
                </a:lnTo>
                <a:lnTo>
                  <a:pt x="3811" y="398"/>
                </a:lnTo>
                <a:lnTo>
                  <a:pt x="3811" y="394"/>
                </a:lnTo>
                <a:lnTo>
                  <a:pt x="3811" y="392"/>
                </a:lnTo>
                <a:lnTo>
                  <a:pt x="3809" y="390"/>
                </a:lnTo>
                <a:lnTo>
                  <a:pt x="3809" y="388"/>
                </a:lnTo>
                <a:lnTo>
                  <a:pt x="3807" y="388"/>
                </a:lnTo>
                <a:lnTo>
                  <a:pt x="3805" y="390"/>
                </a:lnTo>
                <a:lnTo>
                  <a:pt x="3803" y="394"/>
                </a:lnTo>
                <a:lnTo>
                  <a:pt x="3799" y="398"/>
                </a:lnTo>
                <a:lnTo>
                  <a:pt x="3799" y="401"/>
                </a:lnTo>
                <a:lnTo>
                  <a:pt x="3799" y="403"/>
                </a:lnTo>
                <a:lnTo>
                  <a:pt x="3799" y="403"/>
                </a:lnTo>
                <a:lnTo>
                  <a:pt x="3799" y="401"/>
                </a:lnTo>
                <a:lnTo>
                  <a:pt x="3799" y="396"/>
                </a:lnTo>
                <a:lnTo>
                  <a:pt x="3799" y="394"/>
                </a:lnTo>
                <a:lnTo>
                  <a:pt x="3801" y="392"/>
                </a:lnTo>
                <a:lnTo>
                  <a:pt x="3801" y="390"/>
                </a:lnTo>
                <a:lnTo>
                  <a:pt x="3799" y="388"/>
                </a:lnTo>
                <a:lnTo>
                  <a:pt x="3799" y="386"/>
                </a:lnTo>
                <a:lnTo>
                  <a:pt x="3799" y="384"/>
                </a:lnTo>
                <a:lnTo>
                  <a:pt x="3801" y="380"/>
                </a:lnTo>
                <a:lnTo>
                  <a:pt x="3803" y="380"/>
                </a:lnTo>
                <a:lnTo>
                  <a:pt x="3809" y="375"/>
                </a:lnTo>
                <a:lnTo>
                  <a:pt x="3809" y="375"/>
                </a:lnTo>
                <a:lnTo>
                  <a:pt x="3811" y="371"/>
                </a:lnTo>
                <a:lnTo>
                  <a:pt x="3813" y="371"/>
                </a:lnTo>
                <a:lnTo>
                  <a:pt x="3813" y="369"/>
                </a:lnTo>
                <a:lnTo>
                  <a:pt x="3811" y="367"/>
                </a:lnTo>
                <a:lnTo>
                  <a:pt x="3809" y="367"/>
                </a:lnTo>
                <a:lnTo>
                  <a:pt x="3807" y="367"/>
                </a:lnTo>
                <a:lnTo>
                  <a:pt x="3803" y="367"/>
                </a:lnTo>
                <a:lnTo>
                  <a:pt x="3797" y="369"/>
                </a:lnTo>
                <a:lnTo>
                  <a:pt x="3790" y="367"/>
                </a:lnTo>
                <a:lnTo>
                  <a:pt x="3788" y="367"/>
                </a:lnTo>
                <a:lnTo>
                  <a:pt x="3780" y="361"/>
                </a:lnTo>
                <a:lnTo>
                  <a:pt x="3778" y="359"/>
                </a:lnTo>
                <a:lnTo>
                  <a:pt x="3778" y="359"/>
                </a:lnTo>
                <a:lnTo>
                  <a:pt x="3778" y="359"/>
                </a:lnTo>
                <a:lnTo>
                  <a:pt x="3774" y="357"/>
                </a:lnTo>
                <a:lnTo>
                  <a:pt x="3765" y="354"/>
                </a:lnTo>
                <a:lnTo>
                  <a:pt x="3759" y="350"/>
                </a:lnTo>
                <a:lnTo>
                  <a:pt x="3744" y="350"/>
                </a:lnTo>
                <a:lnTo>
                  <a:pt x="3740" y="350"/>
                </a:lnTo>
                <a:lnTo>
                  <a:pt x="3738" y="352"/>
                </a:lnTo>
                <a:lnTo>
                  <a:pt x="3734" y="354"/>
                </a:lnTo>
                <a:lnTo>
                  <a:pt x="3732" y="354"/>
                </a:lnTo>
                <a:lnTo>
                  <a:pt x="3730" y="354"/>
                </a:lnTo>
                <a:lnTo>
                  <a:pt x="3730" y="357"/>
                </a:lnTo>
                <a:lnTo>
                  <a:pt x="3730" y="357"/>
                </a:lnTo>
                <a:lnTo>
                  <a:pt x="3730" y="359"/>
                </a:lnTo>
                <a:lnTo>
                  <a:pt x="3734" y="357"/>
                </a:lnTo>
                <a:lnTo>
                  <a:pt x="3738" y="359"/>
                </a:lnTo>
                <a:lnTo>
                  <a:pt x="3740" y="359"/>
                </a:lnTo>
                <a:lnTo>
                  <a:pt x="3740" y="361"/>
                </a:lnTo>
                <a:lnTo>
                  <a:pt x="3740" y="363"/>
                </a:lnTo>
                <a:lnTo>
                  <a:pt x="3734" y="365"/>
                </a:lnTo>
                <a:lnTo>
                  <a:pt x="3732" y="365"/>
                </a:lnTo>
                <a:lnTo>
                  <a:pt x="3723" y="361"/>
                </a:lnTo>
                <a:lnTo>
                  <a:pt x="3721" y="359"/>
                </a:lnTo>
                <a:lnTo>
                  <a:pt x="3715" y="361"/>
                </a:lnTo>
                <a:lnTo>
                  <a:pt x="3711" y="363"/>
                </a:lnTo>
                <a:lnTo>
                  <a:pt x="3709" y="363"/>
                </a:lnTo>
                <a:lnTo>
                  <a:pt x="3711" y="365"/>
                </a:lnTo>
                <a:lnTo>
                  <a:pt x="3713" y="369"/>
                </a:lnTo>
                <a:lnTo>
                  <a:pt x="3713" y="371"/>
                </a:lnTo>
                <a:lnTo>
                  <a:pt x="3715" y="373"/>
                </a:lnTo>
                <a:lnTo>
                  <a:pt x="3721" y="375"/>
                </a:lnTo>
                <a:lnTo>
                  <a:pt x="3725" y="375"/>
                </a:lnTo>
                <a:lnTo>
                  <a:pt x="3730" y="380"/>
                </a:lnTo>
                <a:lnTo>
                  <a:pt x="3734" y="380"/>
                </a:lnTo>
                <a:lnTo>
                  <a:pt x="3736" y="378"/>
                </a:lnTo>
                <a:lnTo>
                  <a:pt x="3740" y="380"/>
                </a:lnTo>
                <a:lnTo>
                  <a:pt x="3744" y="384"/>
                </a:lnTo>
                <a:lnTo>
                  <a:pt x="3744" y="386"/>
                </a:lnTo>
                <a:lnTo>
                  <a:pt x="3746" y="388"/>
                </a:lnTo>
                <a:lnTo>
                  <a:pt x="3748" y="388"/>
                </a:lnTo>
                <a:lnTo>
                  <a:pt x="3748" y="388"/>
                </a:lnTo>
                <a:lnTo>
                  <a:pt x="3751" y="388"/>
                </a:lnTo>
                <a:lnTo>
                  <a:pt x="3753" y="386"/>
                </a:lnTo>
                <a:lnTo>
                  <a:pt x="3753" y="388"/>
                </a:lnTo>
                <a:lnTo>
                  <a:pt x="3751" y="388"/>
                </a:lnTo>
                <a:lnTo>
                  <a:pt x="3744" y="390"/>
                </a:lnTo>
                <a:lnTo>
                  <a:pt x="3742" y="388"/>
                </a:lnTo>
                <a:lnTo>
                  <a:pt x="3738" y="388"/>
                </a:lnTo>
                <a:lnTo>
                  <a:pt x="3732" y="382"/>
                </a:lnTo>
                <a:lnTo>
                  <a:pt x="3723" y="382"/>
                </a:lnTo>
                <a:lnTo>
                  <a:pt x="3721" y="384"/>
                </a:lnTo>
                <a:lnTo>
                  <a:pt x="3719" y="382"/>
                </a:lnTo>
                <a:lnTo>
                  <a:pt x="3711" y="382"/>
                </a:lnTo>
                <a:lnTo>
                  <a:pt x="3704" y="380"/>
                </a:lnTo>
                <a:lnTo>
                  <a:pt x="3698" y="378"/>
                </a:lnTo>
                <a:lnTo>
                  <a:pt x="3698" y="378"/>
                </a:lnTo>
                <a:lnTo>
                  <a:pt x="3698" y="375"/>
                </a:lnTo>
                <a:lnTo>
                  <a:pt x="3700" y="373"/>
                </a:lnTo>
                <a:lnTo>
                  <a:pt x="3700" y="373"/>
                </a:lnTo>
                <a:lnTo>
                  <a:pt x="3702" y="369"/>
                </a:lnTo>
                <a:lnTo>
                  <a:pt x="3698" y="365"/>
                </a:lnTo>
                <a:lnTo>
                  <a:pt x="3698" y="361"/>
                </a:lnTo>
                <a:lnTo>
                  <a:pt x="3700" y="361"/>
                </a:lnTo>
                <a:lnTo>
                  <a:pt x="3702" y="357"/>
                </a:lnTo>
                <a:lnTo>
                  <a:pt x="3704" y="354"/>
                </a:lnTo>
                <a:lnTo>
                  <a:pt x="3704" y="354"/>
                </a:lnTo>
                <a:lnTo>
                  <a:pt x="3704" y="352"/>
                </a:lnTo>
                <a:lnTo>
                  <a:pt x="3704" y="350"/>
                </a:lnTo>
                <a:lnTo>
                  <a:pt x="3704" y="350"/>
                </a:lnTo>
                <a:lnTo>
                  <a:pt x="3702" y="348"/>
                </a:lnTo>
                <a:lnTo>
                  <a:pt x="3702" y="346"/>
                </a:lnTo>
                <a:lnTo>
                  <a:pt x="3702" y="344"/>
                </a:lnTo>
                <a:lnTo>
                  <a:pt x="3700" y="342"/>
                </a:lnTo>
                <a:lnTo>
                  <a:pt x="3700" y="340"/>
                </a:lnTo>
                <a:lnTo>
                  <a:pt x="3696" y="338"/>
                </a:lnTo>
                <a:lnTo>
                  <a:pt x="3694" y="338"/>
                </a:lnTo>
                <a:lnTo>
                  <a:pt x="3692" y="338"/>
                </a:lnTo>
                <a:lnTo>
                  <a:pt x="3692" y="338"/>
                </a:lnTo>
                <a:lnTo>
                  <a:pt x="3692" y="342"/>
                </a:lnTo>
                <a:lnTo>
                  <a:pt x="3694" y="344"/>
                </a:lnTo>
                <a:lnTo>
                  <a:pt x="3696" y="346"/>
                </a:lnTo>
                <a:lnTo>
                  <a:pt x="3696" y="348"/>
                </a:lnTo>
                <a:lnTo>
                  <a:pt x="3696" y="352"/>
                </a:lnTo>
                <a:lnTo>
                  <a:pt x="3694" y="354"/>
                </a:lnTo>
                <a:lnTo>
                  <a:pt x="3694" y="357"/>
                </a:lnTo>
                <a:lnTo>
                  <a:pt x="3692" y="359"/>
                </a:lnTo>
                <a:lnTo>
                  <a:pt x="3688" y="361"/>
                </a:lnTo>
                <a:lnTo>
                  <a:pt x="3684" y="361"/>
                </a:lnTo>
                <a:lnTo>
                  <a:pt x="3679" y="363"/>
                </a:lnTo>
                <a:lnTo>
                  <a:pt x="3675" y="365"/>
                </a:lnTo>
                <a:lnTo>
                  <a:pt x="3667" y="375"/>
                </a:lnTo>
                <a:lnTo>
                  <a:pt x="3667" y="378"/>
                </a:lnTo>
                <a:lnTo>
                  <a:pt x="3671" y="378"/>
                </a:lnTo>
                <a:lnTo>
                  <a:pt x="3673" y="380"/>
                </a:lnTo>
                <a:lnTo>
                  <a:pt x="3673" y="382"/>
                </a:lnTo>
                <a:lnTo>
                  <a:pt x="3675" y="386"/>
                </a:lnTo>
                <a:lnTo>
                  <a:pt x="3684" y="396"/>
                </a:lnTo>
                <a:lnTo>
                  <a:pt x="3686" y="398"/>
                </a:lnTo>
                <a:lnTo>
                  <a:pt x="3684" y="401"/>
                </a:lnTo>
                <a:lnTo>
                  <a:pt x="3679" y="407"/>
                </a:lnTo>
                <a:lnTo>
                  <a:pt x="3677" y="409"/>
                </a:lnTo>
                <a:lnTo>
                  <a:pt x="3673" y="417"/>
                </a:lnTo>
                <a:lnTo>
                  <a:pt x="3673" y="419"/>
                </a:lnTo>
                <a:lnTo>
                  <a:pt x="3675" y="424"/>
                </a:lnTo>
                <a:lnTo>
                  <a:pt x="3677" y="426"/>
                </a:lnTo>
                <a:lnTo>
                  <a:pt x="3677" y="428"/>
                </a:lnTo>
                <a:lnTo>
                  <a:pt x="3677" y="434"/>
                </a:lnTo>
                <a:lnTo>
                  <a:pt x="3677" y="434"/>
                </a:lnTo>
                <a:lnTo>
                  <a:pt x="3679" y="436"/>
                </a:lnTo>
                <a:lnTo>
                  <a:pt x="3686" y="434"/>
                </a:lnTo>
                <a:lnTo>
                  <a:pt x="3692" y="436"/>
                </a:lnTo>
                <a:lnTo>
                  <a:pt x="3694" y="436"/>
                </a:lnTo>
                <a:lnTo>
                  <a:pt x="3700" y="432"/>
                </a:lnTo>
                <a:lnTo>
                  <a:pt x="3702" y="432"/>
                </a:lnTo>
                <a:lnTo>
                  <a:pt x="3709" y="432"/>
                </a:lnTo>
                <a:lnTo>
                  <a:pt x="3717" y="436"/>
                </a:lnTo>
                <a:lnTo>
                  <a:pt x="3728" y="438"/>
                </a:lnTo>
                <a:lnTo>
                  <a:pt x="3730" y="440"/>
                </a:lnTo>
                <a:lnTo>
                  <a:pt x="3732" y="440"/>
                </a:lnTo>
                <a:lnTo>
                  <a:pt x="3734" y="447"/>
                </a:lnTo>
                <a:lnTo>
                  <a:pt x="3736" y="451"/>
                </a:lnTo>
                <a:lnTo>
                  <a:pt x="3738" y="453"/>
                </a:lnTo>
                <a:lnTo>
                  <a:pt x="3738" y="457"/>
                </a:lnTo>
                <a:lnTo>
                  <a:pt x="3736" y="457"/>
                </a:lnTo>
                <a:lnTo>
                  <a:pt x="3734" y="457"/>
                </a:lnTo>
                <a:lnTo>
                  <a:pt x="3734" y="459"/>
                </a:lnTo>
                <a:lnTo>
                  <a:pt x="3732" y="463"/>
                </a:lnTo>
                <a:lnTo>
                  <a:pt x="3732" y="466"/>
                </a:lnTo>
                <a:lnTo>
                  <a:pt x="3732" y="470"/>
                </a:lnTo>
                <a:lnTo>
                  <a:pt x="3740" y="472"/>
                </a:lnTo>
                <a:lnTo>
                  <a:pt x="3746" y="472"/>
                </a:lnTo>
                <a:lnTo>
                  <a:pt x="3751" y="472"/>
                </a:lnTo>
                <a:lnTo>
                  <a:pt x="3751" y="472"/>
                </a:lnTo>
                <a:lnTo>
                  <a:pt x="3751" y="474"/>
                </a:lnTo>
                <a:lnTo>
                  <a:pt x="3746" y="474"/>
                </a:lnTo>
                <a:lnTo>
                  <a:pt x="3738" y="474"/>
                </a:lnTo>
                <a:lnTo>
                  <a:pt x="3734" y="474"/>
                </a:lnTo>
                <a:lnTo>
                  <a:pt x="3734" y="474"/>
                </a:lnTo>
                <a:lnTo>
                  <a:pt x="3732" y="472"/>
                </a:lnTo>
                <a:lnTo>
                  <a:pt x="3730" y="470"/>
                </a:lnTo>
                <a:lnTo>
                  <a:pt x="3728" y="470"/>
                </a:lnTo>
                <a:lnTo>
                  <a:pt x="3725" y="468"/>
                </a:lnTo>
                <a:lnTo>
                  <a:pt x="3728" y="466"/>
                </a:lnTo>
                <a:lnTo>
                  <a:pt x="3728" y="455"/>
                </a:lnTo>
                <a:lnTo>
                  <a:pt x="3728" y="451"/>
                </a:lnTo>
                <a:lnTo>
                  <a:pt x="3725" y="449"/>
                </a:lnTo>
                <a:lnTo>
                  <a:pt x="3719" y="445"/>
                </a:lnTo>
                <a:lnTo>
                  <a:pt x="3717" y="440"/>
                </a:lnTo>
                <a:lnTo>
                  <a:pt x="3715" y="438"/>
                </a:lnTo>
                <a:lnTo>
                  <a:pt x="3713" y="438"/>
                </a:lnTo>
                <a:lnTo>
                  <a:pt x="3711" y="438"/>
                </a:lnTo>
                <a:lnTo>
                  <a:pt x="3702" y="440"/>
                </a:lnTo>
                <a:lnTo>
                  <a:pt x="3696" y="443"/>
                </a:lnTo>
                <a:lnTo>
                  <a:pt x="3688" y="445"/>
                </a:lnTo>
                <a:lnTo>
                  <a:pt x="3688" y="447"/>
                </a:lnTo>
                <a:lnTo>
                  <a:pt x="3686" y="453"/>
                </a:lnTo>
                <a:lnTo>
                  <a:pt x="3688" y="455"/>
                </a:lnTo>
                <a:lnTo>
                  <a:pt x="3690" y="457"/>
                </a:lnTo>
                <a:lnTo>
                  <a:pt x="3690" y="461"/>
                </a:lnTo>
                <a:lnTo>
                  <a:pt x="3692" y="463"/>
                </a:lnTo>
                <a:lnTo>
                  <a:pt x="3692" y="466"/>
                </a:lnTo>
                <a:lnTo>
                  <a:pt x="3692" y="470"/>
                </a:lnTo>
                <a:lnTo>
                  <a:pt x="3690" y="470"/>
                </a:lnTo>
                <a:lnTo>
                  <a:pt x="3681" y="478"/>
                </a:lnTo>
                <a:lnTo>
                  <a:pt x="3679" y="480"/>
                </a:lnTo>
                <a:lnTo>
                  <a:pt x="3677" y="487"/>
                </a:lnTo>
                <a:lnTo>
                  <a:pt x="3677" y="489"/>
                </a:lnTo>
                <a:lnTo>
                  <a:pt x="3673" y="491"/>
                </a:lnTo>
                <a:lnTo>
                  <a:pt x="3671" y="493"/>
                </a:lnTo>
                <a:lnTo>
                  <a:pt x="3656" y="499"/>
                </a:lnTo>
                <a:lnTo>
                  <a:pt x="3656" y="499"/>
                </a:lnTo>
                <a:lnTo>
                  <a:pt x="3656" y="503"/>
                </a:lnTo>
                <a:lnTo>
                  <a:pt x="3652" y="505"/>
                </a:lnTo>
                <a:lnTo>
                  <a:pt x="3650" y="505"/>
                </a:lnTo>
                <a:lnTo>
                  <a:pt x="3644" y="503"/>
                </a:lnTo>
                <a:lnTo>
                  <a:pt x="3642" y="503"/>
                </a:lnTo>
                <a:lnTo>
                  <a:pt x="3637" y="503"/>
                </a:lnTo>
                <a:lnTo>
                  <a:pt x="3627" y="503"/>
                </a:lnTo>
                <a:lnTo>
                  <a:pt x="3621" y="501"/>
                </a:lnTo>
                <a:lnTo>
                  <a:pt x="3616" y="499"/>
                </a:lnTo>
                <a:lnTo>
                  <a:pt x="3612" y="499"/>
                </a:lnTo>
                <a:lnTo>
                  <a:pt x="3610" y="497"/>
                </a:lnTo>
                <a:lnTo>
                  <a:pt x="3610" y="497"/>
                </a:lnTo>
                <a:lnTo>
                  <a:pt x="3608" y="495"/>
                </a:lnTo>
                <a:lnTo>
                  <a:pt x="3608" y="493"/>
                </a:lnTo>
                <a:lnTo>
                  <a:pt x="3608" y="493"/>
                </a:lnTo>
                <a:lnTo>
                  <a:pt x="3608" y="493"/>
                </a:lnTo>
                <a:lnTo>
                  <a:pt x="3610" y="491"/>
                </a:lnTo>
                <a:lnTo>
                  <a:pt x="3619" y="493"/>
                </a:lnTo>
                <a:lnTo>
                  <a:pt x="3621" y="491"/>
                </a:lnTo>
                <a:lnTo>
                  <a:pt x="3621" y="491"/>
                </a:lnTo>
                <a:lnTo>
                  <a:pt x="3623" y="493"/>
                </a:lnTo>
                <a:lnTo>
                  <a:pt x="3625" y="495"/>
                </a:lnTo>
                <a:lnTo>
                  <a:pt x="3629" y="495"/>
                </a:lnTo>
                <a:lnTo>
                  <a:pt x="3631" y="493"/>
                </a:lnTo>
                <a:lnTo>
                  <a:pt x="3631" y="493"/>
                </a:lnTo>
                <a:lnTo>
                  <a:pt x="3631" y="493"/>
                </a:lnTo>
                <a:lnTo>
                  <a:pt x="3629" y="495"/>
                </a:lnTo>
                <a:lnTo>
                  <a:pt x="3629" y="495"/>
                </a:lnTo>
                <a:lnTo>
                  <a:pt x="3627" y="497"/>
                </a:lnTo>
                <a:lnTo>
                  <a:pt x="3627" y="497"/>
                </a:lnTo>
                <a:lnTo>
                  <a:pt x="3629" y="499"/>
                </a:lnTo>
                <a:lnTo>
                  <a:pt x="3633" y="499"/>
                </a:lnTo>
                <a:lnTo>
                  <a:pt x="3635" y="499"/>
                </a:lnTo>
                <a:lnTo>
                  <a:pt x="3637" y="497"/>
                </a:lnTo>
                <a:lnTo>
                  <a:pt x="3642" y="495"/>
                </a:lnTo>
                <a:lnTo>
                  <a:pt x="3644" y="495"/>
                </a:lnTo>
                <a:lnTo>
                  <a:pt x="3644" y="493"/>
                </a:lnTo>
                <a:lnTo>
                  <a:pt x="3644" y="491"/>
                </a:lnTo>
                <a:lnTo>
                  <a:pt x="3642" y="489"/>
                </a:lnTo>
                <a:lnTo>
                  <a:pt x="3646" y="489"/>
                </a:lnTo>
                <a:lnTo>
                  <a:pt x="3648" y="487"/>
                </a:lnTo>
                <a:lnTo>
                  <a:pt x="3658" y="474"/>
                </a:lnTo>
                <a:lnTo>
                  <a:pt x="3665" y="470"/>
                </a:lnTo>
                <a:lnTo>
                  <a:pt x="3667" y="470"/>
                </a:lnTo>
                <a:lnTo>
                  <a:pt x="3667" y="466"/>
                </a:lnTo>
                <a:lnTo>
                  <a:pt x="3667" y="463"/>
                </a:lnTo>
                <a:lnTo>
                  <a:pt x="3667" y="461"/>
                </a:lnTo>
                <a:lnTo>
                  <a:pt x="3667" y="459"/>
                </a:lnTo>
                <a:lnTo>
                  <a:pt x="3669" y="455"/>
                </a:lnTo>
                <a:lnTo>
                  <a:pt x="3671" y="453"/>
                </a:lnTo>
                <a:lnTo>
                  <a:pt x="3673" y="451"/>
                </a:lnTo>
                <a:lnTo>
                  <a:pt x="3673" y="451"/>
                </a:lnTo>
                <a:lnTo>
                  <a:pt x="3673" y="449"/>
                </a:lnTo>
                <a:lnTo>
                  <a:pt x="3669" y="445"/>
                </a:lnTo>
                <a:lnTo>
                  <a:pt x="3663" y="443"/>
                </a:lnTo>
                <a:lnTo>
                  <a:pt x="3660" y="440"/>
                </a:lnTo>
                <a:lnTo>
                  <a:pt x="3658" y="438"/>
                </a:lnTo>
                <a:lnTo>
                  <a:pt x="3658" y="436"/>
                </a:lnTo>
                <a:lnTo>
                  <a:pt x="3658" y="434"/>
                </a:lnTo>
                <a:lnTo>
                  <a:pt x="3658" y="428"/>
                </a:lnTo>
                <a:lnTo>
                  <a:pt x="3660" y="426"/>
                </a:lnTo>
                <a:lnTo>
                  <a:pt x="3660" y="417"/>
                </a:lnTo>
                <a:lnTo>
                  <a:pt x="3658" y="409"/>
                </a:lnTo>
                <a:lnTo>
                  <a:pt x="3658" y="405"/>
                </a:lnTo>
                <a:lnTo>
                  <a:pt x="3658" y="405"/>
                </a:lnTo>
                <a:lnTo>
                  <a:pt x="3660" y="403"/>
                </a:lnTo>
                <a:lnTo>
                  <a:pt x="3660" y="401"/>
                </a:lnTo>
                <a:lnTo>
                  <a:pt x="3660" y="392"/>
                </a:lnTo>
                <a:lnTo>
                  <a:pt x="3660" y="388"/>
                </a:lnTo>
                <a:lnTo>
                  <a:pt x="3658" y="384"/>
                </a:lnTo>
                <a:lnTo>
                  <a:pt x="3652" y="380"/>
                </a:lnTo>
                <a:lnTo>
                  <a:pt x="3648" y="375"/>
                </a:lnTo>
                <a:lnTo>
                  <a:pt x="3650" y="373"/>
                </a:lnTo>
                <a:lnTo>
                  <a:pt x="3650" y="373"/>
                </a:lnTo>
                <a:lnTo>
                  <a:pt x="3652" y="371"/>
                </a:lnTo>
                <a:lnTo>
                  <a:pt x="3654" y="369"/>
                </a:lnTo>
                <a:lnTo>
                  <a:pt x="3656" y="365"/>
                </a:lnTo>
                <a:lnTo>
                  <a:pt x="3658" y="361"/>
                </a:lnTo>
                <a:lnTo>
                  <a:pt x="3660" y="359"/>
                </a:lnTo>
                <a:lnTo>
                  <a:pt x="3663" y="350"/>
                </a:lnTo>
                <a:lnTo>
                  <a:pt x="3663" y="348"/>
                </a:lnTo>
                <a:lnTo>
                  <a:pt x="3663" y="342"/>
                </a:lnTo>
                <a:lnTo>
                  <a:pt x="3660" y="340"/>
                </a:lnTo>
                <a:lnTo>
                  <a:pt x="3656" y="340"/>
                </a:lnTo>
                <a:lnTo>
                  <a:pt x="3652" y="338"/>
                </a:lnTo>
                <a:lnTo>
                  <a:pt x="3650" y="338"/>
                </a:lnTo>
                <a:lnTo>
                  <a:pt x="3646" y="336"/>
                </a:lnTo>
                <a:lnTo>
                  <a:pt x="3644" y="336"/>
                </a:lnTo>
                <a:lnTo>
                  <a:pt x="3631" y="336"/>
                </a:lnTo>
                <a:lnTo>
                  <a:pt x="3625" y="336"/>
                </a:lnTo>
                <a:lnTo>
                  <a:pt x="3621" y="336"/>
                </a:lnTo>
                <a:lnTo>
                  <a:pt x="3619" y="336"/>
                </a:lnTo>
                <a:lnTo>
                  <a:pt x="3616" y="336"/>
                </a:lnTo>
                <a:lnTo>
                  <a:pt x="3616" y="336"/>
                </a:lnTo>
                <a:lnTo>
                  <a:pt x="3619" y="333"/>
                </a:lnTo>
                <a:lnTo>
                  <a:pt x="3616" y="333"/>
                </a:lnTo>
                <a:lnTo>
                  <a:pt x="3616" y="333"/>
                </a:lnTo>
                <a:lnTo>
                  <a:pt x="3612" y="336"/>
                </a:lnTo>
                <a:lnTo>
                  <a:pt x="3608" y="342"/>
                </a:lnTo>
                <a:lnTo>
                  <a:pt x="3604" y="350"/>
                </a:lnTo>
                <a:lnTo>
                  <a:pt x="3602" y="361"/>
                </a:lnTo>
                <a:lnTo>
                  <a:pt x="3600" y="365"/>
                </a:lnTo>
                <a:lnTo>
                  <a:pt x="3598" y="369"/>
                </a:lnTo>
                <a:lnTo>
                  <a:pt x="3591" y="373"/>
                </a:lnTo>
                <a:lnTo>
                  <a:pt x="3587" y="375"/>
                </a:lnTo>
                <a:lnTo>
                  <a:pt x="3583" y="378"/>
                </a:lnTo>
                <a:lnTo>
                  <a:pt x="3577" y="380"/>
                </a:lnTo>
                <a:lnTo>
                  <a:pt x="3575" y="384"/>
                </a:lnTo>
                <a:lnTo>
                  <a:pt x="3572" y="384"/>
                </a:lnTo>
                <a:lnTo>
                  <a:pt x="3575" y="386"/>
                </a:lnTo>
                <a:lnTo>
                  <a:pt x="3577" y="386"/>
                </a:lnTo>
                <a:lnTo>
                  <a:pt x="3575" y="388"/>
                </a:lnTo>
                <a:lnTo>
                  <a:pt x="3572" y="390"/>
                </a:lnTo>
                <a:lnTo>
                  <a:pt x="3575" y="390"/>
                </a:lnTo>
                <a:lnTo>
                  <a:pt x="3575" y="392"/>
                </a:lnTo>
                <a:lnTo>
                  <a:pt x="3577" y="392"/>
                </a:lnTo>
                <a:lnTo>
                  <a:pt x="3581" y="392"/>
                </a:lnTo>
                <a:lnTo>
                  <a:pt x="3581" y="392"/>
                </a:lnTo>
                <a:lnTo>
                  <a:pt x="3583" y="394"/>
                </a:lnTo>
                <a:lnTo>
                  <a:pt x="3581" y="401"/>
                </a:lnTo>
                <a:lnTo>
                  <a:pt x="3581" y="405"/>
                </a:lnTo>
                <a:lnTo>
                  <a:pt x="3581" y="407"/>
                </a:lnTo>
                <a:lnTo>
                  <a:pt x="3581" y="409"/>
                </a:lnTo>
                <a:lnTo>
                  <a:pt x="3581" y="411"/>
                </a:lnTo>
                <a:lnTo>
                  <a:pt x="3581" y="411"/>
                </a:lnTo>
                <a:lnTo>
                  <a:pt x="3579" y="413"/>
                </a:lnTo>
                <a:lnTo>
                  <a:pt x="3577" y="413"/>
                </a:lnTo>
                <a:lnTo>
                  <a:pt x="3577" y="417"/>
                </a:lnTo>
                <a:lnTo>
                  <a:pt x="3575" y="419"/>
                </a:lnTo>
                <a:lnTo>
                  <a:pt x="3575" y="422"/>
                </a:lnTo>
                <a:lnTo>
                  <a:pt x="3577" y="424"/>
                </a:lnTo>
                <a:lnTo>
                  <a:pt x="3577" y="424"/>
                </a:lnTo>
                <a:lnTo>
                  <a:pt x="3577" y="424"/>
                </a:lnTo>
                <a:lnTo>
                  <a:pt x="3579" y="422"/>
                </a:lnTo>
                <a:lnTo>
                  <a:pt x="3579" y="422"/>
                </a:lnTo>
                <a:lnTo>
                  <a:pt x="3587" y="424"/>
                </a:lnTo>
                <a:lnTo>
                  <a:pt x="3589" y="426"/>
                </a:lnTo>
                <a:lnTo>
                  <a:pt x="3593" y="426"/>
                </a:lnTo>
                <a:lnTo>
                  <a:pt x="3593" y="428"/>
                </a:lnTo>
                <a:lnTo>
                  <a:pt x="3596" y="432"/>
                </a:lnTo>
                <a:lnTo>
                  <a:pt x="3598" y="436"/>
                </a:lnTo>
                <a:lnTo>
                  <a:pt x="3600" y="438"/>
                </a:lnTo>
                <a:lnTo>
                  <a:pt x="3602" y="440"/>
                </a:lnTo>
                <a:lnTo>
                  <a:pt x="3604" y="440"/>
                </a:lnTo>
                <a:lnTo>
                  <a:pt x="3606" y="440"/>
                </a:lnTo>
                <a:lnTo>
                  <a:pt x="3610" y="440"/>
                </a:lnTo>
                <a:lnTo>
                  <a:pt x="3608" y="443"/>
                </a:lnTo>
                <a:lnTo>
                  <a:pt x="3604" y="449"/>
                </a:lnTo>
                <a:lnTo>
                  <a:pt x="3600" y="455"/>
                </a:lnTo>
                <a:lnTo>
                  <a:pt x="3598" y="455"/>
                </a:lnTo>
                <a:lnTo>
                  <a:pt x="3596" y="453"/>
                </a:lnTo>
                <a:lnTo>
                  <a:pt x="3589" y="451"/>
                </a:lnTo>
                <a:lnTo>
                  <a:pt x="3587" y="449"/>
                </a:lnTo>
                <a:lnTo>
                  <a:pt x="3581" y="445"/>
                </a:lnTo>
                <a:lnTo>
                  <a:pt x="3579" y="440"/>
                </a:lnTo>
                <a:lnTo>
                  <a:pt x="3575" y="440"/>
                </a:lnTo>
                <a:lnTo>
                  <a:pt x="3570" y="440"/>
                </a:lnTo>
                <a:lnTo>
                  <a:pt x="3564" y="438"/>
                </a:lnTo>
                <a:lnTo>
                  <a:pt x="3562" y="436"/>
                </a:lnTo>
                <a:lnTo>
                  <a:pt x="3560" y="434"/>
                </a:lnTo>
                <a:lnTo>
                  <a:pt x="3558" y="434"/>
                </a:lnTo>
                <a:lnTo>
                  <a:pt x="3554" y="434"/>
                </a:lnTo>
                <a:lnTo>
                  <a:pt x="3549" y="432"/>
                </a:lnTo>
                <a:lnTo>
                  <a:pt x="3547" y="432"/>
                </a:lnTo>
                <a:lnTo>
                  <a:pt x="3547" y="430"/>
                </a:lnTo>
                <a:lnTo>
                  <a:pt x="3543" y="428"/>
                </a:lnTo>
                <a:lnTo>
                  <a:pt x="3537" y="426"/>
                </a:lnTo>
                <a:lnTo>
                  <a:pt x="3526" y="422"/>
                </a:lnTo>
                <a:lnTo>
                  <a:pt x="3516" y="419"/>
                </a:lnTo>
                <a:lnTo>
                  <a:pt x="3503" y="419"/>
                </a:lnTo>
                <a:lnTo>
                  <a:pt x="3491" y="417"/>
                </a:lnTo>
                <a:lnTo>
                  <a:pt x="3491" y="417"/>
                </a:lnTo>
                <a:lnTo>
                  <a:pt x="3489" y="417"/>
                </a:lnTo>
                <a:lnTo>
                  <a:pt x="3484" y="422"/>
                </a:lnTo>
                <a:lnTo>
                  <a:pt x="3480" y="422"/>
                </a:lnTo>
                <a:lnTo>
                  <a:pt x="3480" y="424"/>
                </a:lnTo>
                <a:lnTo>
                  <a:pt x="3482" y="426"/>
                </a:lnTo>
                <a:lnTo>
                  <a:pt x="3487" y="436"/>
                </a:lnTo>
                <a:lnTo>
                  <a:pt x="3489" y="434"/>
                </a:lnTo>
                <a:lnTo>
                  <a:pt x="3491" y="438"/>
                </a:lnTo>
                <a:lnTo>
                  <a:pt x="3489" y="440"/>
                </a:lnTo>
                <a:lnTo>
                  <a:pt x="3487" y="445"/>
                </a:lnTo>
                <a:lnTo>
                  <a:pt x="3484" y="445"/>
                </a:lnTo>
                <a:lnTo>
                  <a:pt x="3480" y="447"/>
                </a:lnTo>
                <a:lnTo>
                  <a:pt x="3476" y="445"/>
                </a:lnTo>
                <a:lnTo>
                  <a:pt x="3474" y="449"/>
                </a:lnTo>
                <a:lnTo>
                  <a:pt x="3476" y="451"/>
                </a:lnTo>
                <a:lnTo>
                  <a:pt x="3476" y="451"/>
                </a:lnTo>
                <a:lnTo>
                  <a:pt x="3476" y="453"/>
                </a:lnTo>
                <a:lnTo>
                  <a:pt x="3474" y="453"/>
                </a:lnTo>
                <a:lnTo>
                  <a:pt x="3474" y="453"/>
                </a:lnTo>
                <a:lnTo>
                  <a:pt x="3472" y="455"/>
                </a:lnTo>
                <a:lnTo>
                  <a:pt x="3472" y="455"/>
                </a:lnTo>
                <a:lnTo>
                  <a:pt x="3468" y="453"/>
                </a:lnTo>
                <a:lnTo>
                  <a:pt x="3464" y="453"/>
                </a:lnTo>
                <a:lnTo>
                  <a:pt x="3464" y="449"/>
                </a:lnTo>
                <a:lnTo>
                  <a:pt x="3466" y="447"/>
                </a:lnTo>
                <a:lnTo>
                  <a:pt x="3468" y="445"/>
                </a:lnTo>
                <a:lnTo>
                  <a:pt x="3468" y="445"/>
                </a:lnTo>
                <a:lnTo>
                  <a:pt x="3466" y="443"/>
                </a:lnTo>
                <a:lnTo>
                  <a:pt x="3464" y="440"/>
                </a:lnTo>
                <a:lnTo>
                  <a:pt x="3464" y="438"/>
                </a:lnTo>
                <a:lnTo>
                  <a:pt x="3464" y="438"/>
                </a:lnTo>
                <a:lnTo>
                  <a:pt x="3461" y="438"/>
                </a:lnTo>
                <a:lnTo>
                  <a:pt x="3453" y="440"/>
                </a:lnTo>
                <a:lnTo>
                  <a:pt x="3451" y="443"/>
                </a:lnTo>
                <a:lnTo>
                  <a:pt x="3451" y="440"/>
                </a:lnTo>
                <a:lnTo>
                  <a:pt x="3440" y="447"/>
                </a:lnTo>
                <a:lnTo>
                  <a:pt x="3436" y="449"/>
                </a:lnTo>
                <a:lnTo>
                  <a:pt x="3432" y="449"/>
                </a:lnTo>
                <a:lnTo>
                  <a:pt x="3428" y="449"/>
                </a:lnTo>
                <a:lnTo>
                  <a:pt x="3424" y="447"/>
                </a:lnTo>
                <a:lnTo>
                  <a:pt x="3420" y="447"/>
                </a:lnTo>
                <a:lnTo>
                  <a:pt x="3417" y="447"/>
                </a:lnTo>
                <a:lnTo>
                  <a:pt x="3413" y="449"/>
                </a:lnTo>
                <a:lnTo>
                  <a:pt x="3411" y="449"/>
                </a:lnTo>
                <a:lnTo>
                  <a:pt x="3407" y="451"/>
                </a:lnTo>
                <a:lnTo>
                  <a:pt x="3403" y="453"/>
                </a:lnTo>
                <a:lnTo>
                  <a:pt x="3403" y="457"/>
                </a:lnTo>
                <a:lnTo>
                  <a:pt x="3401" y="459"/>
                </a:lnTo>
                <a:lnTo>
                  <a:pt x="3399" y="457"/>
                </a:lnTo>
                <a:lnTo>
                  <a:pt x="3396" y="455"/>
                </a:lnTo>
                <a:lnTo>
                  <a:pt x="3396" y="457"/>
                </a:lnTo>
                <a:lnTo>
                  <a:pt x="3394" y="457"/>
                </a:lnTo>
                <a:lnTo>
                  <a:pt x="3392" y="457"/>
                </a:lnTo>
                <a:lnTo>
                  <a:pt x="3390" y="457"/>
                </a:lnTo>
                <a:lnTo>
                  <a:pt x="3388" y="457"/>
                </a:lnTo>
                <a:lnTo>
                  <a:pt x="3384" y="457"/>
                </a:lnTo>
                <a:lnTo>
                  <a:pt x="3382" y="457"/>
                </a:lnTo>
                <a:lnTo>
                  <a:pt x="3380" y="457"/>
                </a:lnTo>
                <a:lnTo>
                  <a:pt x="3380" y="455"/>
                </a:lnTo>
                <a:lnTo>
                  <a:pt x="3380" y="455"/>
                </a:lnTo>
                <a:lnTo>
                  <a:pt x="3384" y="455"/>
                </a:lnTo>
                <a:lnTo>
                  <a:pt x="3386" y="453"/>
                </a:lnTo>
                <a:lnTo>
                  <a:pt x="3388" y="453"/>
                </a:lnTo>
                <a:lnTo>
                  <a:pt x="3388" y="453"/>
                </a:lnTo>
                <a:lnTo>
                  <a:pt x="3388" y="451"/>
                </a:lnTo>
                <a:lnTo>
                  <a:pt x="3386" y="447"/>
                </a:lnTo>
                <a:lnTo>
                  <a:pt x="3388" y="445"/>
                </a:lnTo>
                <a:lnTo>
                  <a:pt x="3388" y="443"/>
                </a:lnTo>
                <a:lnTo>
                  <a:pt x="3388" y="443"/>
                </a:lnTo>
                <a:lnTo>
                  <a:pt x="3390" y="443"/>
                </a:lnTo>
                <a:lnTo>
                  <a:pt x="3388" y="443"/>
                </a:lnTo>
                <a:lnTo>
                  <a:pt x="3388" y="440"/>
                </a:lnTo>
                <a:lnTo>
                  <a:pt x="3388" y="440"/>
                </a:lnTo>
                <a:lnTo>
                  <a:pt x="3388" y="440"/>
                </a:lnTo>
                <a:lnTo>
                  <a:pt x="3396" y="438"/>
                </a:lnTo>
                <a:lnTo>
                  <a:pt x="3396" y="438"/>
                </a:lnTo>
                <a:lnTo>
                  <a:pt x="3392" y="438"/>
                </a:lnTo>
                <a:lnTo>
                  <a:pt x="3388" y="438"/>
                </a:lnTo>
                <a:lnTo>
                  <a:pt x="3382" y="440"/>
                </a:lnTo>
                <a:lnTo>
                  <a:pt x="3371" y="445"/>
                </a:lnTo>
                <a:lnTo>
                  <a:pt x="3365" y="449"/>
                </a:lnTo>
                <a:lnTo>
                  <a:pt x="3367" y="449"/>
                </a:lnTo>
                <a:lnTo>
                  <a:pt x="3369" y="449"/>
                </a:lnTo>
                <a:lnTo>
                  <a:pt x="3371" y="451"/>
                </a:lnTo>
                <a:lnTo>
                  <a:pt x="3371" y="451"/>
                </a:lnTo>
                <a:lnTo>
                  <a:pt x="3371" y="453"/>
                </a:lnTo>
                <a:lnTo>
                  <a:pt x="3367" y="453"/>
                </a:lnTo>
                <a:lnTo>
                  <a:pt x="3367" y="455"/>
                </a:lnTo>
                <a:lnTo>
                  <a:pt x="3365" y="455"/>
                </a:lnTo>
                <a:lnTo>
                  <a:pt x="3365" y="455"/>
                </a:lnTo>
                <a:lnTo>
                  <a:pt x="3363" y="453"/>
                </a:lnTo>
                <a:lnTo>
                  <a:pt x="3365" y="453"/>
                </a:lnTo>
                <a:lnTo>
                  <a:pt x="3365" y="451"/>
                </a:lnTo>
                <a:lnTo>
                  <a:pt x="3363" y="451"/>
                </a:lnTo>
                <a:lnTo>
                  <a:pt x="3361" y="449"/>
                </a:lnTo>
                <a:lnTo>
                  <a:pt x="3361" y="449"/>
                </a:lnTo>
                <a:lnTo>
                  <a:pt x="3355" y="451"/>
                </a:lnTo>
                <a:lnTo>
                  <a:pt x="3350" y="453"/>
                </a:lnTo>
                <a:lnTo>
                  <a:pt x="3348" y="455"/>
                </a:lnTo>
                <a:lnTo>
                  <a:pt x="3344" y="455"/>
                </a:lnTo>
                <a:lnTo>
                  <a:pt x="3342" y="455"/>
                </a:lnTo>
                <a:lnTo>
                  <a:pt x="3338" y="457"/>
                </a:lnTo>
                <a:lnTo>
                  <a:pt x="3336" y="459"/>
                </a:lnTo>
                <a:lnTo>
                  <a:pt x="3332" y="461"/>
                </a:lnTo>
                <a:lnTo>
                  <a:pt x="3319" y="466"/>
                </a:lnTo>
                <a:lnTo>
                  <a:pt x="3317" y="468"/>
                </a:lnTo>
                <a:lnTo>
                  <a:pt x="3315" y="466"/>
                </a:lnTo>
                <a:lnTo>
                  <a:pt x="3315" y="466"/>
                </a:lnTo>
                <a:lnTo>
                  <a:pt x="3313" y="466"/>
                </a:lnTo>
                <a:lnTo>
                  <a:pt x="3315" y="468"/>
                </a:lnTo>
                <a:lnTo>
                  <a:pt x="3315" y="470"/>
                </a:lnTo>
                <a:lnTo>
                  <a:pt x="3315" y="472"/>
                </a:lnTo>
                <a:lnTo>
                  <a:pt x="3313" y="470"/>
                </a:lnTo>
                <a:lnTo>
                  <a:pt x="3306" y="472"/>
                </a:lnTo>
                <a:lnTo>
                  <a:pt x="3302" y="474"/>
                </a:lnTo>
                <a:lnTo>
                  <a:pt x="3302" y="476"/>
                </a:lnTo>
                <a:lnTo>
                  <a:pt x="3302" y="476"/>
                </a:lnTo>
                <a:lnTo>
                  <a:pt x="3300" y="478"/>
                </a:lnTo>
                <a:lnTo>
                  <a:pt x="3300" y="480"/>
                </a:lnTo>
                <a:lnTo>
                  <a:pt x="3298" y="487"/>
                </a:lnTo>
                <a:lnTo>
                  <a:pt x="3298" y="489"/>
                </a:lnTo>
                <a:lnTo>
                  <a:pt x="3296" y="489"/>
                </a:lnTo>
                <a:lnTo>
                  <a:pt x="3283" y="493"/>
                </a:lnTo>
                <a:lnTo>
                  <a:pt x="3281" y="493"/>
                </a:lnTo>
                <a:lnTo>
                  <a:pt x="3281" y="493"/>
                </a:lnTo>
                <a:lnTo>
                  <a:pt x="3281" y="493"/>
                </a:lnTo>
                <a:lnTo>
                  <a:pt x="3279" y="491"/>
                </a:lnTo>
                <a:lnTo>
                  <a:pt x="3275" y="491"/>
                </a:lnTo>
                <a:lnTo>
                  <a:pt x="3273" y="491"/>
                </a:lnTo>
                <a:lnTo>
                  <a:pt x="3273" y="491"/>
                </a:lnTo>
                <a:lnTo>
                  <a:pt x="3271" y="489"/>
                </a:lnTo>
                <a:lnTo>
                  <a:pt x="3269" y="482"/>
                </a:lnTo>
                <a:lnTo>
                  <a:pt x="3262" y="480"/>
                </a:lnTo>
                <a:lnTo>
                  <a:pt x="3258" y="478"/>
                </a:lnTo>
                <a:lnTo>
                  <a:pt x="3258" y="478"/>
                </a:lnTo>
                <a:lnTo>
                  <a:pt x="3258" y="476"/>
                </a:lnTo>
                <a:lnTo>
                  <a:pt x="3264" y="472"/>
                </a:lnTo>
                <a:lnTo>
                  <a:pt x="3267" y="470"/>
                </a:lnTo>
                <a:lnTo>
                  <a:pt x="3277" y="468"/>
                </a:lnTo>
                <a:lnTo>
                  <a:pt x="3281" y="468"/>
                </a:lnTo>
                <a:lnTo>
                  <a:pt x="3283" y="468"/>
                </a:lnTo>
                <a:lnTo>
                  <a:pt x="3283" y="463"/>
                </a:lnTo>
                <a:lnTo>
                  <a:pt x="3281" y="459"/>
                </a:lnTo>
                <a:lnTo>
                  <a:pt x="3277" y="455"/>
                </a:lnTo>
                <a:lnTo>
                  <a:pt x="3273" y="451"/>
                </a:lnTo>
                <a:lnTo>
                  <a:pt x="3267" y="449"/>
                </a:lnTo>
                <a:lnTo>
                  <a:pt x="3260" y="449"/>
                </a:lnTo>
                <a:lnTo>
                  <a:pt x="3248" y="449"/>
                </a:lnTo>
                <a:lnTo>
                  <a:pt x="3246" y="449"/>
                </a:lnTo>
                <a:lnTo>
                  <a:pt x="3237" y="447"/>
                </a:lnTo>
                <a:lnTo>
                  <a:pt x="3237" y="447"/>
                </a:lnTo>
                <a:lnTo>
                  <a:pt x="3235" y="447"/>
                </a:lnTo>
                <a:lnTo>
                  <a:pt x="3235" y="447"/>
                </a:lnTo>
                <a:lnTo>
                  <a:pt x="3237" y="449"/>
                </a:lnTo>
                <a:lnTo>
                  <a:pt x="3248" y="455"/>
                </a:lnTo>
                <a:lnTo>
                  <a:pt x="3248" y="457"/>
                </a:lnTo>
                <a:lnTo>
                  <a:pt x="3248" y="459"/>
                </a:lnTo>
                <a:lnTo>
                  <a:pt x="3248" y="461"/>
                </a:lnTo>
                <a:lnTo>
                  <a:pt x="3248" y="461"/>
                </a:lnTo>
                <a:lnTo>
                  <a:pt x="3248" y="463"/>
                </a:lnTo>
                <a:lnTo>
                  <a:pt x="3246" y="472"/>
                </a:lnTo>
                <a:lnTo>
                  <a:pt x="3244" y="476"/>
                </a:lnTo>
                <a:lnTo>
                  <a:pt x="3241" y="480"/>
                </a:lnTo>
                <a:lnTo>
                  <a:pt x="3241" y="482"/>
                </a:lnTo>
                <a:lnTo>
                  <a:pt x="3244" y="482"/>
                </a:lnTo>
                <a:lnTo>
                  <a:pt x="3246" y="484"/>
                </a:lnTo>
                <a:lnTo>
                  <a:pt x="3250" y="484"/>
                </a:lnTo>
                <a:lnTo>
                  <a:pt x="3252" y="487"/>
                </a:lnTo>
                <a:lnTo>
                  <a:pt x="3252" y="489"/>
                </a:lnTo>
                <a:lnTo>
                  <a:pt x="3252" y="493"/>
                </a:lnTo>
                <a:lnTo>
                  <a:pt x="3252" y="495"/>
                </a:lnTo>
                <a:lnTo>
                  <a:pt x="3250" y="499"/>
                </a:lnTo>
                <a:lnTo>
                  <a:pt x="3248" y="501"/>
                </a:lnTo>
                <a:lnTo>
                  <a:pt x="3246" y="505"/>
                </a:lnTo>
                <a:lnTo>
                  <a:pt x="3248" y="510"/>
                </a:lnTo>
                <a:lnTo>
                  <a:pt x="3248" y="510"/>
                </a:lnTo>
                <a:lnTo>
                  <a:pt x="3246" y="512"/>
                </a:lnTo>
                <a:lnTo>
                  <a:pt x="3246" y="510"/>
                </a:lnTo>
                <a:lnTo>
                  <a:pt x="3244" y="510"/>
                </a:lnTo>
                <a:lnTo>
                  <a:pt x="3244" y="508"/>
                </a:lnTo>
                <a:lnTo>
                  <a:pt x="3241" y="508"/>
                </a:lnTo>
                <a:lnTo>
                  <a:pt x="3239" y="508"/>
                </a:lnTo>
                <a:lnTo>
                  <a:pt x="3239" y="510"/>
                </a:lnTo>
                <a:lnTo>
                  <a:pt x="3239" y="508"/>
                </a:lnTo>
                <a:lnTo>
                  <a:pt x="3239" y="505"/>
                </a:lnTo>
                <a:lnTo>
                  <a:pt x="3239" y="505"/>
                </a:lnTo>
                <a:lnTo>
                  <a:pt x="3239" y="503"/>
                </a:lnTo>
                <a:lnTo>
                  <a:pt x="3233" y="501"/>
                </a:lnTo>
                <a:lnTo>
                  <a:pt x="3231" y="501"/>
                </a:lnTo>
                <a:lnTo>
                  <a:pt x="3229" y="501"/>
                </a:lnTo>
                <a:lnTo>
                  <a:pt x="3225" y="501"/>
                </a:lnTo>
                <a:lnTo>
                  <a:pt x="3223" y="499"/>
                </a:lnTo>
                <a:lnTo>
                  <a:pt x="3220" y="499"/>
                </a:lnTo>
                <a:lnTo>
                  <a:pt x="3218" y="499"/>
                </a:lnTo>
                <a:lnTo>
                  <a:pt x="3218" y="501"/>
                </a:lnTo>
                <a:lnTo>
                  <a:pt x="3212" y="505"/>
                </a:lnTo>
                <a:lnTo>
                  <a:pt x="3208" y="510"/>
                </a:lnTo>
                <a:lnTo>
                  <a:pt x="3204" y="512"/>
                </a:lnTo>
                <a:lnTo>
                  <a:pt x="3197" y="512"/>
                </a:lnTo>
                <a:lnTo>
                  <a:pt x="3197" y="512"/>
                </a:lnTo>
                <a:lnTo>
                  <a:pt x="3195" y="516"/>
                </a:lnTo>
                <a:lnTo>
                  <a:pt x="3191" y="518"/>
                </a:lnTo>
                <a:lnTo>
                  <a:pt x="3185" y="520"/>
                </a:lnTo>
                <a:lnTo>
                  <a:pt x="3185" y="522"/>
                </a:lnTo>
                <a:lnTo>
                  <a:pt x="3183" y="524"/>
                </a:lnTo>
                <a:lnTo>
                  <a:pt x="3185" y="526"/>
                </a:lnTo>
                <a:lnTo>
                  <a:pt x="3185" y="528"/>
                </a:lnTo>
                <a:lnTo>
                  <a:pt x="3189" y="533"/>
                </a:lnTo>
                <a:lnTo>
                  <a:pt x="3191" y="535"/>
                </a:lnTo>
                <a:lnTo>
                  <a:pt x="3193" y="537"/>
                </a:lnTo>
                <a:lnTo>
                  <a:pt x="3193" y="541"/>
                </a:lnTo>
                <a:lnTo>
                  <a:pt x="3193" y="541"/>
                </a:lnTo>
                <a:lnTo>
                  <a:pt x="3191" y="541"/>
                </a:lnTo>
                <a:lnTo>
                  <a:pt x="3189" y="541"/>
                </a:lnTo>
                <a:lnTo>
                  <a:pt x="3185" y="543"/>
                </a:lnTo>
                <a:lnTo>
                  <a:pt x="3185" y="543"/>
                </a:lnTo>
                <a:lnTo>
                  <a:pt x="3183" y="545"/>
                </a:lnTo>
                <a:lnTo>
                  <a:pt x="3181" y="545"/>
                </a:lnTo>
                <a:lnTo>
                  <a:pt x="3174" y="541"/>
                </a:lnTo>
                <a:lnTo>
                  <a:pt x="3168" y="541"/>
                </a:lnTo>
                <a:lnTo>
                  <a:pt x="3166" y="539"/>
                </a:lnTo>
                <a:lnTo>
                  <a:pt x="3164" y="539"/>
                </a:lnTo>
                <a:lnTo>
                  <a:pt x="3164" y="539"/>
                </a:lnTo>
                <a:lnTo>
                  <a:pt x="3162" y="539"/>
                </a:lnTo>
                <a:lnTo>
                  <a:pt x="3160" y="539"/>
                </a:lnTo>
                <a:lnTo>
                  <a:pt x="3158" y="539"/>
                </a:lnTo>
                <a:lnTo>
                  <a:pt x="3151" y="533"/>
                </a:lnTo>
                <a:lnTo>
                  <a:pt x="3145" y="531"/>
                </a:lnTo>
                <a:lnTo>
                  <a:pt x="3145" y="531"/>
                </a:lnTo>
                <a:lnTo>
                  <a:pt x="3143" y="531"/>
                </a:lnTo>
                <a:lnTo>
                  <a:pt x="3141" y="535"/>
                </a:lnTo>
                <a:lnTo>
                  <a:pt x="3139" y="537"/>
                </a:lnTo>
                <a:lnTo>
                  <a:pt x="3137" y="537"/>
                </a:lnTo>
                <a:lnTo>
                  <a:pt x="3137" y="539"/>
                </a:lnTo>
                <a:lnTo>
                  <a:pt x="3137" y="539"/>
                </a:lnTo>
                <a:lnTo>
                  <a:pt x="3139" y="541"/>
                </a:lnTo>
                <a:lnTo>
                  <a:pt x="3141" y="543"/>
                </a:lnTo>
                <a:lnTo>
                  <a:pt x="3145" y="547"/>
                </a:lnTo>
                <a:lnTo>
                  <a:pt x="3147" y="549"/>
                </a:lnTo>
                <a:lnTo>
                  <a:pt x="3147" y="549"/>
                </a:lnTo>
                <a:lnTo>
                  <a:pt x="3149" y="549"/>
                </a:lnTo>
                <a:lnTo>
                  <a:pt x="3153" y="549"/>
                </a:lnTo>
                <a:lnTo>
                  <a:pt x="3156" y="549"/>
                </a:lnTo>
                <a:lnTo>
                  <a:pt x="3158" y="552"/>
                </a:lnTo>
                <a:lnTo>
                  <a:pt x="3158" y="554"/>
                </a:lnTo>
                <a:lnTo>
                  <a:pt x="3160" y="556"/>
                </a:lnTo>
                <a:lnTo>
                  <a:pt x="3160" y="558"/>
                </a:lnTo>
                <a:lnTo>
                  <a:pt x="3158" y="560"/>
                </a:lnTo>
                <a:lnTo>
                  <a:pt x="3153" y="560"/>
                </a:lnTo>
                <a:lnTo>
                  <a:pt x="3149" y="562"/>
                </a:lnTo>
                <a:lnTo>
                  <a:pt x="3149" y="562"/>
                </a:lnTo>
                <a:lnTo>
                  <a:pt x="3143" y="560"/>
                </a:lnTo>
                <a:lnTo>
                  <a:pt x="3139" y="560"/>
                </a:lnTo>
                <a:lnTo>
                  <a:pt x="3135" y="558"/>
                </a:lnTo>
                <a:lnTo>
                  <a:pt x="3135" y="558"/>
                </a:lnTo>
                <a:lnTo>
                  <a:pt x="3130" y="554"/>
                </a:lnTo>
                <a:lnTo>
                  <a:pt x="3126" y="552"/>
                </a:lnTo>
                <a:lnTo>
                  <a:pt x="3124" y="549"/>
                </a:lnTo>
                <a:lnTo>
                  <a:pt x="3122" y="549"/>
                </a:lnTo>
                <a:lnTo>
                  <a:pt x="3120" y="549"/>
                </a:lnTo>
                <a:lnTo>
                  <a:pt x="3116" y="547"/>
                </a:lnTo>
                <a:lnTo>
                  <a:pt x="3114" y="545"/>
                </a:lnTo>
                <a:lnTo>
                  <a:pt x="3114" y="541"/>
                </a:lnTo>
                <a:lnTo>
                  <a:pt x="3114" y="541"/>
                </a:lnTo>
                <a:lnTo>
                  <a:pt x="3114" y="541"/>
                </a:lnTo>
                <a:lnTo>
                  <a:pt x="3112" y="539"/>
                </a:lnTo>
                <a:lnTo>
                  <a:pt x="3112" y="537"/>
                </a:lnTo>
                <a:lnTo>
                  <a:pt x="3112" y="535"/>
                </a:lnTo>
                <a:lnTo>
                  <a:pt x="3109" y="531"/>
                </a:lnTo>
                <a:lnTo>
                  <a:pt x="3107" y="528"/>
                </a:lnTo>
                <a:lnTo>
                  <a:pt x="3105" y="526"/>
                </a:lnTo>
                <a:lnTo>
                  <a:pt x="3107" y="524"/>
                </a:lnTo>
                <a:lnTo>
                  <a:pt x="3109" y="522"/>
                </a:lnTo>
                <a:lnTo>
                  <a:pt x="3112" y="520"/>
                </a:lnTo>
                <a:lnTo>
                  <a:pt x="3112" y="518"/>
                </a:lnTo>
                <a:lnTo>
                  <a:pt x="3112" y="518"/>
                </a:lnTo>
                <a:lnTo>
                  <a:pt x="3112" y="516"/>
                </a:lnTo>
                <a:lnTo>
                  <a:pt x="3112" y="514"/>
                </a:lnTo>
                <a:lnTo>
                  <a:pt x="3109" y="512"/>
                </a:lnTo>
                <a:lnTo>
                  <a:pt x="3105" y="508"/>
                </a:lnTo>
                <a:lnTo>
                  <a:pt x="3101" y="505"/>
                </a:lnTo>
                <a:lnTo>
                  <a:pt x="3095" y="503"/>
                </a:lnTo>
                <a:lnTo>
                  <a:pt x="3093" y="503"/>
                </a:lnTo>
                <a:lnTo>
                  <a:pt x="3091" y="503"/>
                </a:lnTo>
                <a:lnTo>
                  <a:pt x="3093" y="503"/>
                </a:lnTo>
                <a:lnTo>
                  <a:pt x="3095" y="503"/>
                </a:lnTo>
                <a:lnTo>
                  <a:pt x="3095" y="501"/>
                </a:lnTo>
                <a:lnTo>
                  <a:pt x="3093" y="501"/>
                </a:lnTo>
                <a:lnTo>
                  <a:pt x="3093" y="499"/>
                </a:lnTo>
                <a:lnTo>
                  <a:pt x="3088" y="499"/>
                </a:lnTo>
                <a:lnTo>
                  <a:pt x="3088" y="497"/>
                </a:lnTo>
                <a:lnTo>
                  <a:pt x="3088" y="497"/>
                </a:lnTo>
                <a:lnTo>
                  <a:pt x="3088" y="495"/>
                </a:lnTo>
                <a:lnTo>
                  <a:pt x="3084" y="495"/>
                </a:lnTo>
                <a:lnTo>
                  <a:pt x="3084" y="495"/>
                </a:lnTo>
                <a:lnTo>
                  <a:pt x="3084" y="493"/>
                </a:lnTo>
                <a:lnTo>
                  <a:pt x="3082" y="491"/>
                </a:lnTo>
                <a:lnTo>
                  <a:pt x="3078" y="489"/>
                </a:lnTo>
                <a:lnTo>
                  <a:pt x="3078" y="487"/>
                </a:lnTo>
                <a:lnTo>
                  <a:pt x="3076" y="487"/>
                </a:lnTo>
                <a:lnTo>
                  <a:pt x="3074" y="484"/>
                </a:lnTo>
                <a:lnTo>
                  <a:pt x="3072" y="484"/>
                </a:lnTo>
                <a:lnTo>
                  <a:pt x="3070" y="484"/>
                </a:lnTo>
                <a:lnTo>
                  <a:pt x="3078" y="484"/>
                </a:lnTo>
                <a:lnTo>
                  <a:pt x="3084" y="484"/>
                </a:lnTo>
                <a:lnTo>
                  <a:pt x="3084" y="487"/>
                </a:lnTo>
                <a:lnTo>
                  <a:pt x="3084" y="487"/>
                </a:lnTo>
                <a:lnTo>
                  <a:pt x="3086" y="491"/>
                </a:lnTo>
                <a:lnTo>
                  <a:pt x="3088" y="491"/>
                </a:lnTo>
                <a:lnTo>
                  <a:pt x="3093" y="493"/>
                </a:lnTo>
                <a:lnTo>
                  <a:pt x="3093" y="493"/>
                </a:lnTo>
                <a:lnTo>
                  <a:pt x="3095" y="493"/>
                </a:lnTo>
                <a:lnTo>
                  <a:pt x="3097" y="493"/>
                </a:lnTo>
                <a:lnTo>
                  <a:pt x="3099" y="495"/>
                </a:lnTo>
                <a:lnTo>
                  <a:pt x="3103" y="495"/>
                </a:lnTo>
                <a:lnTo>
                  <a:pt x="3107" y="497"/>
                </a:lnTo>
                <a:lnTo>
                  <a:pt x="3107" y="497"/>
                </a:lnTo>
                <a:lnTo>
                  <a:pt x="3105" y="497"/>
                </a:lnTo>
                <a:lnTo>
                  <a:pt x="3107" y="499"/>
                </a:lnTo>
                <a:lnTo>
                  <a:pt x="3109" y="499"/>
                </a:lnTo>
                <a:lnTo>
                  <a:pt x="3112" y="497"/>
                </a:lnTo>
                <a:lnTo>
                  <a:pt x="3120" y="501"/>
                </a:lnTo>
                <a:lnTo>
                  <a:pt x="3122" y="501"/>
                </a:lnTo>
                <a:lnTo>
                  <a:pt x="3135" y="505"/>
                </a:lnTo>
                <a:lnTo>
                  <a:pt x="3141" y="505"/>
                </a:lnTo>
                <a:lnTo>
                  <a:pt x="3143" y="505"/>
                </a:lnTo>
                <a:lnTo>
                  <a:pt x="3147" y="505"/>
                </a:lnTo>
                <a:lnTo>
                  <a:pt x="3153" y="508"/>
                </a:lnTo>
                <a:lnTo>
                  <a:pt x="3158" y="510"/>
                </a:lnTo>
                <a:lnTo>
                  <a:pt x="3164" y="510"/>
                </a:lnTo>
                <a:lnTo>
                  <a:pt x="3168" y="510"/>
                </a:lnTo>
                <a:lnTo>
                  <a:pt x="3176" y="508"/>
                </a:lnTo>
                <a:lnTo>
                  <a:pt x="3189" y="505"/>
                </a:lnTo>
                <a:lnTo>
                  <a:pt x="3195" y="501"/>
                </a:lnTo>
                <a:lnTo>
                  <a:pt x="3204" y="493"/>
                </a:lnTo>
                <a:lnTo>
                  <a:pt x="3206" y="489"/>
                </a:lnTo>
                <a:lnTo>
                  <a:pt x="3206" y="484"/>
                </a:lnTo>
                <a:lnTo>
                  <a:pt x="3208" y="482"/>
                </a:lnTo>
                <a:lnTo>
                  <a:pt x="3206" y="482"/>
                </a:lnTo>
                <a:lnTo>
                  <a:pt x="3204" y="480"/>
                </a:lnTo>
                <a:lnTo>
                  <a:pt x="3204" y="478"/>
                </a:lnTo>
                <a:lnTo>
                  <a:pt x="3202" y="476"/>
                </a:lnTo>
                <a:lnTo>
                  <a:pt x="3202" y="470"/>
                </a:lnTo>
                <a:lnTo>
                  <a:pt x="3197" y="470"/>
                </a:lnTo>
                <a:lnTo>
                  <a:pt x="3197" y="470"/>
                </a:lnTo>
                <a:lnTo>
                  <a:pt x="3195" y="468"/>
                </a:lnTo>
                <a:lnTo>
                  <a:pt x="3193" y="468"/>
                </a:lnTo>
                <a:lnTo>
                  <a:pt x="3191" y="466"/>
                </a:lnTo>
                <a:lnTo>
                  <a:pt x="3187" y="463"/>
                </a:lnTo>
                <a:lnTo>
                  <a:pt x="3185" y="461"/>
                </a:lnTo>
                <a:lnTo>
                  <a:pt x="3185" y="459"/>
                </a:lnTo>
                <a:lnTo>
                  <a:pt x="3183" y="459"/>
                </a:lnTo>
                <a:lnTo>
                  <a:pt x="3185" y="461"/>
                </a:lnTo>
                <a:lnTo>
                  <a:pt x="3185" y="461"/>
                </a:lnTo>
                <a:lnTo>
                  <a:pt x="3181" y="461"/>
                </a:lnTo>
                <a:lnTo>
                  <a:pt x="3170" y="455"/>
                </a:lnTo>
                <a:lnTo>
                  <a:pt x="3168" y="455"/>
                </a:lnTo>
                <a:lnTo>
                  <a:pt x="3168" y="455"/>
                </a:lnTo>
                <a:lnTo>
                  <a:pt x="3164" y="455"/>
                </a:lnTo>
                <a:lnTo>
                  <a:pt x="3164" y="453"/>
                </a:lnTo>
                <a:lnTo>
                  <a:pt x="3153" y="447"/>
                </a:lnTo>
                <a:lnTo>
                  <a:pt x="3139" y="438"/>
                </a:lnTo>
                <a:lnTo>
                  <a:pt x="3126" y="434"/>
                </a:lnTo>
                <a:lnTo>
                  <a:pt x="3120" y="432"/>
                </a:lnTo>
                <a:lnTo>
                  <a:pt x="3118" y="432"/>
                </a:lnTo>
                <a:lnTo>
                  <a:pt x="3118" y="432"/>
                </a:lnTo>
                <a:lnTo>
                  <a:pt x="3116" y="432"/>
                </a:lnTo>
                <a:lnTo>
                  <a:pt x="3114" y="432"/>
                </a:lnTo>
                <a:lnTo>
                  <a:pt x="3105" y="430"/>
                </a:lnTo>
                <a:lnTo>
                  <a:pt x="3103" y="430"/>
                </a:lnTo>
                <a:lnTo>
                  <a:pt x="3095" y="430"/>
                </a:lnTo>
                <a:lnTo>
                  <a:pt x="3095" y="430"/>
                </a:lnTo>
                <a:lnTo>
                  <a:pt x="3093" y="434"/>
                </a:lnTo>
                <a:lnTo>
                  <a:pt x="3091" y="436"/>
                </a:lnTo>
                <a:lnTo>
                  <a:pt x="3088" y="436"/>
                </a:lnTo>
                <a:lnTo>
                  <a:pt x="3088" y="436"/>
                </a:lnTo>
                <a:lnTo>
                  <a:pt x="3091" y="434"/>
                </a:lnTo>
                <a:lnTo>
                  <a:pt x="3093" y="432"/>
                </a:lnTo>
                <a:lnTo>
                  <a:pt x="3093" y="430"/>
                </a:lnTo>
                <a:lnTo>
                  <a:pt x="3093" y="428"/>
                </a:lnTo>
                <a:lnTo>
                  <a:pt x="3093" y="428"/>
                </a:lnTo>
                <a:lnTo>
                  <a:pt x="3091" y="428"/>
                </a:lnTo>
                <a:lnTo>
                  <a:pt x="3088" y="428"/>
                </a:lnTo>
                <a:lnTo>
                  <a:pt x="3086" y="430"/>
                </a:lnTo>
                <a:lnTo>
                  <a:pt x="3084" y="428"/>
                </a:lnTo>
                <a:lnTo>
                  <a:pt x="3086" y="428"/>
                </a:lnTo>
                <a:lnTo>
                  <a:pt x="3086" y="426"/>
                </a:lnTo>
                <a:lnTo>
                  <a:pt x="3084" y="426"/>
                </a:lnTo>
                <a:lnTo>
                  <a:pt x="3080" y="426"/>
                </a:lnTo>
                <a:lnTo>
                  <a:pt x="3076" y="426"/>
                </a:lnTo>
                <a:lnTo>
                  <a:pt x="3076" y="424"/>
                </a:lnTo>
                <a:lnTo>
                  <a:pt x="3074" y="424"/>
                </a:lnTo>
                <a:lnTo>
                  <a:pt x="3072" y="422"/>
                </a:lnTo>
                <a:lnTo>
                  <a:pt x="3074" y="422"/>
                </a:lnTo>
                <a:lnTo>
                  <a:pt x="3082" y="424"/>
                </a:lnTo>
                <a:lnTo>
                  <a:pt x="3084" y="424"/>
                </a:lnTo>
                <a:lnTo>
                  <a:pt x="3086" y="422"/>
                </a:lnTo>
                <a:lnTo>
                  <a:pt x="3086" y="422"/>
                </a:lnTo>
                <a:lnTo>
                  <a:pt x="3086" y="419"/>
                </a:lnTo>
                <a:lnTo>
                  <a:pt x="3084" y="419"/>
                </a:lnTo>
                <a:lnTo>
                  <a:pt x="3080" y="417"/>
                </a:lnTo>
                <a:lnTo>
                  <a:pt x="3078" y="415"/>
                </a:lnTo>
                <a:lnTo>
                  <a:pt x="3072" y="413"/>
                </a:lnTo>
                <a:lnTo>
                  <a:pt x="3072" y="415"/>
                </a:lnTo>
                <a:lnTo>
                  <a:pt x="3072" y="417"/>
                </a:lnTo>
                <a:lnTo>
                  <a:pt x="3072" y="417"/>
                </a:lnTo>
                <a:lnTo>
                  <a:pt x="3070" y="417"/>
                </a:lnTo>
                <a:lnTo>
                  <a:pt x="3068" y="417"/>
                </a:lnTo>
                <a:lnTo>
                  <a:pt x="3065" y="419"/>
                </a:lnTo>
                <a:lnTo>
                  <a:pt x="3065" y="422"/>
                </a:lnTo>
                <a:lnTo>
                  <a:pt x="3063" y="422"/>
                </a:lnTo>
                <a:lnTo>
                  <a:pt x="3057" y="419"/>
                </a:lnTo>
                <a:lnTo>
                  <a:pt x="3055" y="419"/>
                </a:lnTo>
                <a:lnTo>
                  <a:pt x="3053" y="417"/>
                </a:lnTo>
                <a:lnTo>
                  <a:pt x="3051" y="417"/>
                </a:lnTo>
                <a:lnTo>
                  <a:pt x="3049" y="417"/>
                </a:lnTo>
                <a:lnTo>
                  <a:pt x="3049" y="419"/>
                </a:lnTo>
                <a:lnTo>
                  <a:pt x="3049" y="419"/>
                </a:lnTo>
                <a:lnTo>
                  <a:pt x="3047" y="417"/>
                </a:lnTo>
                <a:lnTo>
                  <a:pt x="3047" y="417"/>
                </a:lnTo>
                <a:lnTo>
                  <a:pt x="3044" y="417"/>
                </a:lnTo>
                <a:lnTo>
                  <a:pt x="3044" y="419"/>
                </a:lnTo>
                <a:lnTo>
                  <a:pt x="3044" y="419"/>
                </a:lnTo>
                <a:lnTo>
                  <a:pt x="3042" y="419"/>
                </a:lnTo>
                <a:lnTo>
                  <a:pt x="3040" y="419"/>
                </a:lnTo>
                <a:lnTo>
                  <a:pt x="3038" y="419"/>
                </a:lnTo>
                <a:lnTo>
                  <a:pt x="3036" y="419"/>
                </a:lnTo>
                <a:lnTo>
                  <a:pt x="3036" y="417"/>
                </a:lnTo>
                <a:lnTo>
                  <a:pt x="3036" y="415"/>
                </a:lnTo>
                <a:lnTo>
                  <a:pt x="3038" y="415"/>
                </a:lnTo>
                <a:lnTo>
                  <a:pt x="3036" y="413"/>
                </a:lnTo>
                <a:lnTo>
                  <a:pt x="3026" y="411"/>
                </a:lnTo>
                <a:lnTo>
                  <a:pt x="3026" y="409"/>
                </a:lnTo>
                <a:lnTo>
                  <a:pt x="3040" y="411"/>
                </a:lnTo>
                <a:lnTo>
                  <a:pt x="3047" y="409"/>
                </a:lnTo>
                <a:lnTo>
                  <a:pt x="3049" y="407"/>
                </a:lnTo>
                <a:lnTo>
                  <a:pt x="3055" y="405"/>
                </a:lnTo>
                <a:lnTo>
                  <a:pt x="3057" y="405"/>
                </a:lnTo>
                <a:lnTo>
                  <a:pt x="3055" y="403"/>
                </a:lnTo>
                <a:lnTo>
                  <a:pt x="3051" y="398"/>
                </a:lnTo>
                <a:lnTo>
                  <a:pt x="3049" y="398"/>
                </a:lnTo>
                <a:lnTo>
                  <a:pt x="3044" y="398"/>
                </a:lnTo>
                <a:lnTo>
                  <a:pt x="3044" y="398"/>
                </a:lnTo>
                <a:lnTo>
                  <a:pt x="3047" y="396"/>
                </a:lnTo>
                <a:lnTo>
                  <a:pt x="3042" y="394"/>
                </a:lnTo>
                <a:lnTo>
                  <a:pt x="3042" y="394"/>
                </a:lnTo>
                <a:lnTo>
                  <a:pt x="3040" y="396"/>
                </a:lnTo>
                <a:lnTo>
                  <a:pt x="3038" y="396"/>
                </a:lnTo>
                <a:lnTo>
                  <a:pt x="3038" y="396"/>
                </a:lnTo>
                <a:lnTo>
                  <a:pt x="3036" y="394"/>
                </a:lnTo>
                <a:lnTo>
                  <a:pt x="3034" y="394"/>
                </a:lnTo>
                <a:lnTo>
                  <a:pt x="3032" y="392"/>
                </a:lnTo>
                <a:lnTo>
                  <a:pt x="3032" y="392"/>
                </a:lnTo>
                <a:lnTo>
                  <a:pt x="3030" y="390"/>
                </a:lnTo>
                <a:lnTo>
                  <a:pt x="3026" y="390"/>
                </a:lnTo>
                <a:lnTo>
                  <a:pt x="3024" y="390"/>
                </a:lnTo>
                <a:lnTo>
                  <a:pt x="3021" y="392"/>
                </a:lnTo>
                <a:lnTo>
                  <a:pt x="3019" y="396"/>
                </a:lnTo>
                <a:lnTo>
                  <a:pt x="3019" y="401"/>
                </a:lnTo>
                <a:lnTo>
                  <a:pt x="3017" y="401"/>
                </a:lnTo>
                <a:lnTo>
                  <a:pt x="3017" y="403"/>
                </a:lnTo>
                <a:lnTo>
                  <a:pt x="3015" y="407"/>
                </a:lnTo>
                <a:lnTo>
                  <a:pt x="3015" y="405"/>
                </a:lnTo>
                <a:lnTo>
                  <a:pt x="3015" y="403"/>
                </a:lnTo>
                <a:lnTo>
                  <a:pt x="3015" y="401"/>
                </a:lnTo>
                <a:lnTo>
                  <a:pt x="3017" y="398"/>
                </a:lnTo>
                <a:lnTo>
                  <a:pt x="3017" y="396"/>
                </a:lnTo>
                <a:lnTo>
                  <a:pt x="3017" y="394"/>
                </a:lnTo>
                <a:lnTo>
                  <a:pt x="3013" y="396"/>
                </a:lnTo>
                <a:lnTo>
                  <a:pt x="3011" y="394"/>
                </a:lnTo>
                <a:lnTo>
                  <a:pt x="3013" y="394"/>
                </a:lnTo>
                <a:lnTo>
                  <a:pt x="3017" y="392"/>
                </a:lnTo>
                <a:lnTo>
                  <a:pt x="3017" y="392"/>
                </a:lnTo>
                <a:lnTo>
                  <a:pt x="3019" y="390"/>
                </a:lnTo>
                <a:lnTo>
                  <a:pt x="3019" y="388"/>
                </a:lnTo>
                <a:lnTo>
                  <a:pt x="3015" y="386"/>
                </a:lnTo>
                <a:lnTo>
                  <a:pt x="3011" y="386"/>
                </a:lnTo>
                <a:lnTo>
                  <a:pt x="3009" y="384"/>
                </a:lnTo>
                <a:lnTo>
                  <a:pt x="3007" y="384"/>
                </a:lnTo>
                <a:lnTo>
                  <a:pt x="3005" y="388"/>
                </a:lnTo>
                <a:lnTo>
                  <a:pt x="3003" y="388"/>
                </a:lnTo>
                <a:lnTo>
                  <a:pt x="3003" y="390"/>
                </a:lnTo>
                <a:lnTo>
                  <a:pt x="3007" y="392"/>
                </a:lnTo>
                <a:lnTo>
                  <a:pt x="3007" y="392"/>
                </a:lnTo>
                <a:lnTo>
                  <a:pt x="3003" y="392"/>
                </a:lnTo>
                <a:lnTo>
                  <a:pt x="3000" y="394"/>
                </a:lnTo>
                <a:lnTo>
                  <a:pt x="3000" y="394"/>
                </a:lnTo>
                <a:lnTo>
                  <a:pt x="3000" y="396"/>
                </a:lnTo>
                <a:lnTo>
                  <a:pt x="2998" y="401"/>
                </a:lnTo>
                <a:lnTo>
                  <a:pt x="2994" y="403"/>
                </a:lnTo>
                <a:lnTo>
                  <a:pt x="2992" y="403"/>
                </a:lnTo>
                <a:lnTo>
                  <a:pt x="2992" y="401"/>
                </a:lnTo>
                <a:lnTo>
                  <a:pt x="2992" y="401"/>
                </a:lnTo>
                <a:lnTo>
                  <a:pt x="2994" y="398"/>
                </a:lnTo>
                <a:lnTo>
                  <a:pt x="2994" y="396"/>
                </a:lnTo>
                <a:lnTo>
                  <a:pt x="2992" y="396"/>
                </a:lnTo>
                <a:lnTo>
                  <a:pt x="2994" y="394"/>
                </a:lnTo>
                <a:lnTo>
                  <a:pt x="2994" y="390"/>
                </a:lnTo>
                <a:lnTo>
                  <a:pt x="2994" y="388"/>
                </a:lnTo>
                <a:lnTo>
                  <a:pt x="2992" y="390"/>
                </a:lnTo>
                <a:lnTo>
                  <a:pt x="2988" y="392"/>
                </a:lnTo>
                <a:lnTo>
                  <a:pt x="2984" y="396"/>
                </a:lnTo>
                <a:lnTo>
                  <a:pt x="2977" y="405"/>
                </a:lnTo>
                <a:lnTo>
                  <a:pt x="2975" y="407"/>
                </a:lnTo>
                <a:lnTo>
                  <a:pt x="2973" y="409"/>
                </a:lnTo>
                <a:lnTo>
                  <a:pt x="2971" y="411"/>
                </a:lnTo>
                <a:lnTo>
                  <a:pt x="2969" y="409"/>
                </a:lnTo>
                <a:lnTo>
                  <a:pt x="2969" y="407"/>
                </a:lnTo>
                <a:lnTo>
                  <a:pt x="2971" y="405"/>
                </a:lnTo>
                <a:lnTo>
                  <a:pt x="2973" y="401"/>
                </a:lnTo>
                <a:lnTo>
                  <a:pt x="2973" y="398"/>
                </a:lnTo>
                <a:lnTo>
                  <a:pt x="2977" y="396"/>
                </a:lnTo>
                <a:lnTo>
                  <a:pt x="2980" y="392"/>
                </a:lnTo>
                <a:lnTo>
                  <a:pt x="2982" y="392"/>
                </a:lnTo>
                <a:lnTo>
                  <a:pt x="2982" y="390"/>
                </a:lnTo>
                <a:lnTo>
                  <a:pt x="2980" y="390"/>
                </a:lnTo>
                <a:lnTo>
                  <a:pt x="2980" y="390"/>
                </a:lnTo>
                <a:lnTo>
                  <a:pt x="2977" y="390"/>
                </a:lnTo>
                <a:lnTo>
                  <a:pt x="2975" y="390"/>
                </a:lnTo>
                <a:lnTo>
                  <a:pt x="2975" y="390"/>
                </a:lnTo>
                <a:lnTo>
                  <a:pt x="2975" y="390"/>
                </a:lnTo>
                <a:lnTo>
                  <a:pt x="2973" y="390"/>
                </a:lnTo>
                <a:lnTo>
                  <a:pt x="2973" y="390"/>
                </a:lnTo>
                <a:lnTo>
                  <a:pt x="2971" y="388"/>
                </a:lnTo>
                <a:lnTo>
                  <a:pt x="2967" y="388"/>
                </a:lnTo>
                <a:lnTo>
                  <a:pt x="2967" y="386"/>
                </a:lnTo>
                <a:lnTo>
                  <a:pt x="2965" y="386"/>
                </a:lnTo>
                <a:lnTo>
                  <a:pt x="2963" y="390"/>
                </a:lnTo>
                <a:lnTo>
                  <a:pt x="2959" y="392"/>
                </a:lnTo>
                <a:lnTo>
                  <a:pt x="2959" y="392"/>
                </a:lnTo>
                <a:lnTo>
                  <a:pt x="2961" y="394"/>
                </a:lnTo>
                <a:lnTo>
                  <a:pt x="2961" y="394"/>
                </a:lnTo>
                <a:lnTo>
                  <a:pt x="2961" y="394"/>
                </a:lnTo>
                <a:lnTo>
                  <a:pt x="2959" y="396"/>
                </a:lnTo>
                <a:lnTo>
                  <a:pt x="2956" y="401"/>
                </a:lnTo>
                <a:lnTo>
                  <a:pt x="2954" y="401"/>
                </a:lnTo>
                <a:lnTo>
                  <a:pt x="2950" y="403"/>
                </a:lnTo>
                <a:lnTo>
                  <a:pt x="2946" y="407"/>
                </a:lnTo>
                <a:lnTo>
                  <a:pt x="2946" y="407"/>
                </a:lnTo>
                <a:lnTo>
                  <a:pt x="2946" y="411"/>
                </a:lnTo>
                <a:lnTo>
                  <a:pt x="2946" y="411"/>
                </a:lnTo>
                <a:lnTo>
                  <a:pt x="2946" y="413"/>
                </a:lnTo>
                <a:lnTo>
                  <a:pt x="2946" y="413"/>
                </a:lnTo>
                <a:lnTo>
                  <a:pt x="2944" y="413"/>
                </a:lnTo>
                <a:lnTo>
                  <a:pt x="2944" y="411"/>
                </a:lnTo>
                <a:lnTo>
                  <a:pt x="2942" y="411"/>
                </a:lnTo>
                <a:lnTo>
                  <a:pt x="2940" y="407"/>
                </a:lnTo>
                <a:lnTo>
                  <a:pt x="2940" y="405"/>
                </a:lnTo>
                <a:lnTo>
                  <a:pt x="2940" y="405"/>
                </a:lnTo>
                <a:lnTo>
                  <a:pt x="2936" y="403"/>
                </a:lnTo>
                <a:lnTo>
                  <a:pt x="2933" y="405"/>
                </a:lnTo>
                <a:lnTo>
                  <a:pt x="2931" y="405"/>
                </a:lnTo>
                <a:lnTo>
                  <a:pt x="2931" y="407"/>
                </a:lnTo>
                <a:lnTo>
                  <a:pt x="2929" y="405"/>
                </a:lnTo>
                <a:lnTo>
                  <a:pt x="2927" y="405"/>
                </a:lnTo>
                <a:lnTo>
                  <a:pt x="2927" y="405"/>
                </a:lnTo>
                <a:lnTo>
                  <a:pt x="2923" y="407"/>
                </a:lnTo>
                <a:lnTo>
                  <a:pt x="2919" y="407"/>
                </a:lnTo>
                <a:lnTo>
                  <a:pt x="2917" y="407"/>
                </a:lnTo>
                <a:lnTo>
                  <a:pt x="2917" y="407"/>
                </a:lnTo>
                <a:lnTo>
                  <a:pt x="2919" y="409"/>
                </a:lnTo>
                <a:lnTo>
                  <a:pt x="2921" y="411"/>
                </a:lnTo>
                <a:lnTo>
                  <a:pt x="2923" y="411"/>
                </a:lnTo>
                <a:lnTo>
                  <a:pt x="2925" y="413"/>
                </a:lnTo>
                <a:lnTo>
                  <a:pt x="2925" y="417"/>
                </a:lnTo>
                <a:lnTo>
                  <a:pt x="2925" y="417"/>
                </a:lnTo>
                <a:lnTo>
                  <a:pt x="2923" y="415"/>
                </a:lnTo>
                <a:lnTo>
                  <a:pt x="2921" y="415"/>
                </a:lnTo>
                <a:lnTo>
                  <a:pt x="2919" y="413"/>
                </a:lnTo>
                <a:lnTo>
                  <a:pt x="2917" y="413"/>
                </a:lnTo>
                <a:lnTo>
                  <a:pt x="2915" y="415"/>
                </a:lnTo>
                <a:lnTo>
                  <a:pt x="2912" y="415"/>
                </a:lnTo>
                <a:lnTo>
                  <a:pt x="2912" y="415"/>
                </a:lnTo>
                <a:lnTo>
                  <a:pt x="2910" y="415"/>
                </a:lnTo>
                <a:lnTo>
                  <a:pt x="2906" y="415"/>
                </a:lnTo>
                <a:lnTo>
                  <a:pt x="2906" y="417"/>
                </a:lnTo>
                <a:lnTo>
                  <a:pt x="2906" y="422"/>
                </a:lnTo>
                <a:lnTo>
                  <a:pt x="2906" y="422"/>
                </a:lnTo>
                <a:lnTo>
                  <a:pt x="2906" y="424"/>
                </a:lnTo>
                <a:lnTo>
                  <a:pt x="2908" y="426"/>
                </a:lnTo>
                <a:lnTo>
                  <a:pt x="2908" y="426"/>
                </a:lnTo>
                <a:lnTo>
                  <a:pt x="2904" y="424"/>
                </a:lnTo>
                <a:lnTo>
                  <a:pt x="2900" y="430"/>
                </a:lnTo>
                <a:lnTo>
                  <a:pt x="2900" y="430"/>
                </a:lnTo>
                <a:lnTo>
                  <a:pt x="2898" y="430"/>
                </a:lnTo>
                <a:lnTo>
                  <a:pt x="2898" y="430"/>
                </a:lnTo>
                <a:lnTo>
                  <a:pt x="2902" y="426"/>
                </a:lnTo>
                <a:lnTo>
                  <a:pt x="2902" y="424"/>
                </a:lnTo>
                <a:lnTo>
                  <a:pt x="2902" y="422"/>
                </a:lnTo>
                <a:lnTo>
                  <a:pt x="2904" y="415"/>
                </a:lnTo>
                <a:lnTo>
                  <a:pt x="2902" y="415"/>
                </a:lnTo>
                <a:lnTo>
                  <a:pt x="2902" y="415"/>
                </a:lnTo>
                <a:lnTo>
                  <a:pt x="2900" y="415"/>
                </a:lnTo>
                <a:lnTo>
                  <a:pt x="2900" y="415"/>
                </a:lnTo>
                <a:lnTo>
                  <a:pt x="2898" y="415"/>
                </a:lnTo>
                <a:lnTo>
                  <a:pt x="2898" y="417"/>
                </a:lnTo>
                <a:lnTo>
                  <a:pt x="2896" y="419"/>
                </a:lnTo>
                <a:lnTo>
                  <a:pt x="2894" y="426"/>
                </a:lnTo>
                <a:lnTo>
                  <a:pt x="2892" y="428"/>
                </a:lnTo>
                <a:lnTo>
                  <a:pt x="2892" y="426"/>
                </a:lnTo>
                <a:lnTo>
                  <a:pt x="2894" y="424"/>
                </a:lnTo>
                <a:lnTo>
                  <a:pt x="2894" y="419"/>
                </a:lnTo>
                <a:lnTo>
                  <a:pt x="2894" y="417"/>
                </a:lnTo>
                <a:lnTo>
                  <a:pt x="2885" y="419"/>
                </a:lnTo>
                <a:lnTo>
                  <a:pt x="2883" y="422"/>
                </a:lnTo>
                <a:lnTo>
                  <a:pt x="2883" y="422"/>
                </a:lnTo>
                <a:lnTo>
                  <a:pt x="2883" y="424"/>
                </a:lnTo>
                <a:lnTo>
                  <a:pt x="2883" y="424"/>
                </a:lnTo>
                <a:lnTo>
                  <a:pt x="2881" y="426"/>
                </a:lnTo>
                <a:lnTo>
                  <a:pt x="2879" y="426"/>
                </a:lnTo>
                <a:lnTo>
                  <a:pt x="2879" y="426"/>
                </a:lnTo>
                <a:lnTo>
                  <a:pt x="2877" y="426"/>
                </a:lnTo>
                <a:lnTo>
                  <a:pt x="2877" y="428"/>
                </a:lnTo>
                <a:lnTo>
                  <a:pt x="2879" y="428"/>
                </a:lnTo>
                <a:lnTo>
                  <a:pt x="2881" y="430"/>
                </a:lnTo>
                <a:lnTo>
                  <a:pt x="2881" y="430"/>
                </a:lnTo>
                <a:lnTo>
                  <a:pt x="2877" y="430"/>
                </a:lnTo>
                <a:lnTo>
                  <a:pt x="2875" y="430"/>
                </a:lnTo>
                <a:lnTo>
                  <a:pt x="2875" y="428"/>
                </a:lnTo>
                <a:lnTo>
                  <a:pt x="2873" y="426"/>
                </a:lnTo>
                <a:lnTo>
                  <a:pt x="2873" y="426"/>
                </a:lnTo>
                <a:lnTo>
                  <a:pt x="2871" y="428"/>
                </a:lnTo>
                <a:lnTo>
                  <a:pt x="2871" y="430"/>
                </a:lnTo>
                <a:lnTo>
                  <a:pt x="2871" y="432"/>
                </a:lnTo>
                <a:lnTo>
                  <a:pt x="2871" y="434"/>
                </a:lnTo>
                <a:lnTo>
                  <a:pt x="2871" y="434"/>
                </a:lnTo>
                <a:lnTo>
                  <a:pt x="2864" y="436"/>
                </a:lnTo>
                <a:lnTo>
                  <a:pt x="2862" y="438"/>
                </a:lnTo>
                <a:lnTo>
                  <a:pt x="2860" y="440"/>
                </a:lnTo>
                <a:lnTo>
                  <a:pt x="2860" y="443"/>
                </a:lnTo>
                <a:lnTo>
                  <a:pt x="2856" y="447"/>
                </a:lnTo>
                <a:lnTo>
                  <a:pt x="2852" y="447"/>
                </a:lnTo>
                <a:lnTo>
                  <a:pt x="2850" y="447"/>
                </a:lnTo>
                <a:lnTo>
                  <a:pt x="2848" y="449"/>
                </a:lnTo>
                <a:lnTo>
                  <a:pt x="2848" y="451"/>
                </a:lnTo>
                <a:lnTo>
                  <a:pt x="2848" y="451"/>
                </a:lnTo>
                <a:lnTo>
                  <a:pt x="2848" y="451"/>
                </a:lnTo>
                <a:lnTo>
                  <a:pt x="2856" y="451"/>
                </a:lnTo>
                <a:lnTo>
                  <a:pt x="2860" y="451"/>
                </a:lnTo>
                <a:lnTo>
                  <a:pt x="2860" y="451"/>
                </a:lnTo>
                <a:lnTo>
                  <a:pt x="2862" y="451"/>
                </a:lnTo>
                <a:lnTo>
                  <a:pt x="2862" y="453"/>
                </a:lnTo>
                <a:lnTo>
                  <a:pt x="2862" y="453"/>
                </a:lnTo>
                <a:lnTo>
                  <a:pt x="2860" y="453"/>
                </a:lnTo>
                <a:lnTo>
                  <a:pt x="2858" y="453"/>
                </a:lnTo>
                <a:lnTo>
                  <a:pt x="2856" y="455"/>
                </a:lnTo>
                <a:lnTo>
                  <a:pt x="2854" y="455"/>
                </a:lnTo>
                <a:lnTo>
                  <a:pt x="2852" y="455"/>
                </a:lnTo>
                <a:lnTo>
                  <a:pt x="2848" y="453"/>
                </a:lnTo>
                <a:lnTo>
                  <a:pt x="2845" y="453"/>
                </a:lnTo>
                <a:lnTo>
                  <a:pt x="2843" y="455"/>
                </a:lnTo>
                <a:lnTo>
                  <a:pt x="2841" y="457"/>
                </a:lnTo>
                <a:lnTo>
                  <a:pt x="2843" y="459"/>
                </a:lnTo>
                <a:lnTo>
                  <a:pt x="2843" y="461"/>
                </a:lnTo>
                <a:lnTo>
                  <a:pt x="2845" y="461"/>
                </a:lnTo>
                <a:lnTo>
                  <a:pt x="2845" y="461"/>
                </a:lnTo>
                <a:lnTo>
                  <a:pt x="2843" y="461"/>
                </a:lnTo>
                <a:lnTo>
                  <a:pt x="2843" y="463"/>
                </a:lnTo>
                <a:lnTo>
                  <a:pt x="2843" y="466"/>
                </a:lnTo>
                <a:lnTo>
                  <a:pt x="2843" y="466"/>
                </a:lnTo>
                <a:lnTo>
                  <a:pt x="2841" y="463"/>
                </a:lnTo>
                <a:lnTo>
                  <a:pt x="2841" y="457"/>
                </a:lnTo>
                <a:lnTo>
                  <a:pt x="2839" y="457"/>
                </a:lnTo>
                <a:lnTo>
                  <a:pt x="2839" y="457"/>
                </a:lnTo>
                <a:lnTo>
                  <a:pt x="2837" y="459"/>
                </a:lnTo>
                <a:lnTo>
                  <a:pt x="2835" y="459"/>
                </a:lnTo>
                <a:lnTo>
                  <a:pt x="2833" y="461"/>
                </a:lnTo>
                <a:lnTo>
                  <a:pt x="2829" y="461"/>
                </a:lnTo>
                <a:lnTo>
                  <a:pt x="2829" y="461"/>
                </a:lnTo>
                <a:lnTo>
                  <a:pt x="2831" y="463"/>
                </a:lnTo>
                <a:lnTo>
                  <a:pt x="2833" y="463"/>
                </a:lnTo>
                <a:lnTo>
                  <a:pt x="2835" y="463"/>
                </a:lnTo>
                <a:lnTo>
                  <a:pt x="2833" y="466"/>
                </a:lnTo>
                <a:lnTo>
                  <a:pt x="2831" y="466"/>
                </a:lnTo>
                <a:lnTo>
                  <a:pt x="2829" y="463"/>
                </a:lnTo>
                <a:lnTo>
                  <a:pt x="2827" y="463"/>
                </a:lnTo>
                <a:lnTo>
                  <a:pt x="2827" y="463"/>
                </a:lnTo>
                <a:lnTo>
                  <a:pt x="2822" y="468"/>
                </a:lnTo>
                <a:lnTo>
                  <a:pt x="2822" y="470"/>
                </a:lnTo>
                <a:lnTo>
                  <a:pt x="2822" y="472"/>
                </a:lnTo>
                <a:lnTo>
                  <a:pt x="2822" y="472"/>
                </a:lnTo>
                <a:lnTo>
                  <a:pt x="2827" y="472"/>
                </a:lnTo>
                <a:lnTo>
                  <a:pt x="2829" y="470"/>
                </a:lnTo>
                <a:lnTo>
                  <a:pt x="2831" y="470"/>
                </a:lnTo>
                <a:lnTo>
                  <a:pt x="2829" y="470"/>
                </a:lnTo>
                <a:lnTo>
                  <a:pt x="2829" y="472"/>
                </a:lnTo>
                <a:lnTo>
                  <a:pt x="2829" y="474"/>
                </a:lnTo>
                <a:lnTo>
                  <a:pt x="2831" y="474"/>
                </a:lnTo>
                <a:lnTo>
                  <a:pt x="2833" y="476"/>
                </a:lnTo>
                <a:lnTo>
                  <a:pt x="2835" y="474"/>
                </a:lnTo>
                <a:lnTo>
                  <a:pt x="2835" y="474"/>
                </a:lnTo>
                <a:lnTo>
                  <a:pt x="2833" y="476"/>
                </a:lnTo>
                <a:lnTo>
                  <a:pt x="2833" y="478"/>
                </a:lnTo>
                <a:lnTo>
                  <a:pt x="2833" y="478"/>
                </a:lnTo>
                <a:lnTo>
                  <a:pt x="2831" y="476"/>
                </a:lnTo>
                <a:lnTo>
                  <a:pt x="2831" y="476"/>
                </a:lnTo>
                <a:lnTo>
                  <a:pt x="2829" y="476"/>
                </a:lnTo>
                <a:lnTo>
                  <a:pt x="2827" y="474"/>
                </a:lnTo>
                <a:lnTo>
                  <a:pt x="2824" y="474"/>
                </a:lnTo>
                <a:lnTo>
                  <a:pt x="2822" y="476"/>
                </a:lnTo>
                <a:lnTo>
                  <a:pt x="2818" y="478"/>
                </a:lnTo>
                <a:lnTo>
                  <a:pt x="2818" y="480"/>
                </a:lnTo>
                <a:lnTo>
                  <a:pt x="2816" y="480"/>
                </a:lnTo>
                <a:lnTo>
                  <a:pt x="2816" y="480"/>
                </a:lnTo>
                <a:lnTo>
                  <a:pt x="2818" y="482"/>
                </a:lnTo>
                <a:lnTo>
                  <a:pt x="2818" y="480"/>
                </a:lnTo>
                <a:lnTo>
                  <a:pt x="2822" y="480"/>
                </a:lnTo>
                <a:lnTo>
                  <a:pt x="2829" y="482"/>
                </a:lnTo>
                <a:lnTo>
                  <a:pt x="2831" y="482"/>
                </a:lnTo>
                <a:lnTo>
                  <a:pt x="2831" y="482"/>
                </a:lnTo>
                <a:lnTo>
                  <a:pt x="2822" y="482"/>
                </a:lnTo>
                <a:lnTo>
                  <a:pt x="2818" y="482"/>
                </a:lnTo>
                <a:lnTo>
                  <a:pt x="2818" y="484"/>
                </a:lnTo>
                <a:lnTo>
                  <a:pt x="2816" y="484"/>
                </a:lnTo>
                <a:lnTo>
                  <a:pt x="2814" y="484"/>
                </a:lnTo>
                <a:lnTo>
                  <a:pt x="2812" y="484"/>
                </a:lnTo>
                <a:lnTo>
                  <a:pt x="2810" y="487"/>
                </a:lnTo>
                <a:lnTo>
                  <a:pt x="2810" y="489"/>
                </a:lnTo>
                <a:lnTo>
                  <a:pt x="2808" y="489"/>
                </a:lnTo>
                <a:lnTo>
                  <a:pt x="2806" y="489"/>
                </a:lnTo>
                <a:lnTo>
                  <a:pt x="2806" y="491"/>
                </a:lnTo>
                <a:lnTo>
                  <a:pt x="2806" y="491"/>
                </a:lnTo>
                <a:lnTo>
                  <a:pt x="2810" y="493"/>
                </a:lnTo>
                <a:lnTo>
                  <a:pt x="2810" y="493"/>
                </a:lnTo>
                <a:lnTo>
                  <a:pt x="2808" y="493"/>
                </a:lnTo>
                <a:lnTo>
                  <a:pt x="2806" y="493"/>
                </a:lnTo>
                <a:lnTo>
                  <a:pt x="2804" y="493"/>
                </a:lnTo>
                <a:lnTo>
                  <a:pt x="2804" y="495"/>
                </a:lnTo>
                <a:lnTo>
                  <a:pt x="2801" y="495"/>
                </a:lnTo>
                <a:lnTo>
                  <a:pt x="2799" y="497"/>
                </a:lnTo>
                <a:lnTo>
                  <a:pt x="2799" y="499"/>
                </a:lnTo>
                <a:lnTo>
                  <a:pt x="2797" y="499"/>
                </a:lnTo>
                <a:lnTo>
                  <a:pt x="2797" y="501"/>
                </a:lnTo>
                <a:lnTo>
                  <a:pt x="2797" y="505"/>
                </a:lnTo>
                <a:lnTo>
                  <a:pt x="2801" y="505"/>
                </a:lnTo>
                <a:lnTo>
                  <a:pt x="2801" y="505"/>
                </a:lnTo>
                <a:lnTo>
                  <a:pt x="2804" y="505"/>
                </a:lnTo>
                <a:lnTo>
                  <a:pt x="2806" y="505"/>
                </a:lnTo>
                <a:lnTo>
                  <a:pt x="2810" y="503"/>
                </a:lnTo>
                <a:lnTo>
                  <a:pt x="2812" y="505"/>
                </a:lnTo>
                <a:lnTo>
                  <a:pt x="2810" y="505"/>
                </a:lnTo>
                <a:lnTo>
                  <a:pt x="2808" y="505"/>
                </a:lnTo>
                <a:lnTo>
                  <a:pt x="2806" y="508"/>
                </a:lnTo>
                <a:lnTo>
                  <a:pt x="2801" y="508"/>
                </a:lnTo>
                <a:lnTo>
                  <a:pt x="2793" y="510"/>
                </a:lnTo>
                <a:lnTo>
                  <a:pt x="2793" y="510"/>
                </a:lnTo>
                <a:lnTo>
                  <a:pt x="2795" y="512"/>
                </a:lnTo>
                <a:lnTo>
                  <a:pt x="2797" y="512"/>
                </a:lnTo>
                <a:lnTo>
                  <a:pt x="2795" y="514"/>
                </a:lnTo>
                <a:lnTo>
                  <a:pt x="2793" y="512"/>
                </a:lnTo>
                <a:lnTo>
                  <a:pt x="2791" y="514"/>
                </a:lnTo>
                <a:lnTo>
                  <a:pt x="2791" y="516"/>
                </a:lnTo>
                <a:lnTo>
                  <a:pt x="2787" y="520"/>
                </a:lnTo>
                <a:lnTo>
                  <a:pt x="2785" y="522"/>
                </a:lnTo>
                <a:lnTo>
                  <a:pt x="2785" y="524"/>
                </a:lnTo>
                <a:lnTo>
                  <a:pt x="2783" y="526"/>
                </a:lnTo>
                <a:lnTo>
                  <a:pt x="2783" y="528"/>
                </a:lnTo>
                <a:lnTo>
                  <a:pt x="2785" y="528"/>
                </a:lnTo>
                <a:lnTo>
                  <a:pt x="2785" y="528"/>
                </a:lnTo>
                <a:lnTo>
                  <a:pt x="2787" y="528"/>
                </a:lnTo>
                <a:lnTo>
                  <a:pt x="2787" y="531"/>
                </a:lnTo>
                <a:lnTo>
                  <a:pt x="2787" y="531"/>
                </a:lnTo>
                <a:lnTo>
                  <a:pt x="2789" y="531"/>
                </a:lnTo>
                <a:lnTo>
                  <a:pt x="2791" y="528"/>
                </a:lnTo>
                <a:lnTo>
                  <a:pt x="2793" y="528"/>
                </a:lnTo>
                <a:lnTo>
                  <a:pt x="2795" y="526"/>
                </a:lnTo>
                <a:lnTo>
                  <a:pt x="2793" y="531"/>
                </a:lnTo>
                <a:lnTo>
                  <a:pt x="2789" y="533"/>
                </a:lnTo>
                <a:lnTo>
                  <a:pt x="2787" y="533"/>
                </a:lnTo>
                <a:lnTo>
                  <a:pt x="2785" y="533"/>
                </a:lnTo>
                <a:lnTo>
                  <a:pt x="2785" y="531"/>
                </a:lnTo>
                <a:lnTo>
                  <a:pt x="2774" y="535"/>
                </a:lnTo>
                <a:lnTo>
                  <a:pt x="2772" y="537"/>
                </a:lnTo>
                <a:lnTo>
                  <a:pt x="2772" y="539"/>
                </a:lnTo>
                <a:lnTo>
                  <a:pt x="2772" y="541"/>
                </a:lnTo>
                <a:lnTo>
                  <a:pt x="2772" y="541"/>
                </a:lnTo>
                <a:lnTo>
                  <a:pt x="2774" y="539"/>
                </a:lnTo>
                <a:lnTo>
                  <a:pt x="2776" y="539"/>
                </a:lnTo>
                <a:lnTo>
                  <a:pt x="2774" y="541"/>
                </a:lnTo>
                <a:lnTo>
                  <a:pt x="2772" y="543"/>
                </a:lnTo>
                <a:lnTo>
                  <a:pt x="2770" y="543"/>
                </a:lnTo>
                <a:lnTo>
                  <a:pt x="2768" y="543"/>
                </a:lnTo>
                <a:lnTo>
                  <a:pt x="2766" y="545"/>
                </a:lnTo>
                <a:lnTo>
                  <a:pt x="2764" y="547"/>
                </a:lnTo>
                <a:lnTo>
                  <a:pt x="2762" y="549"/>
                </a:lnTo>
                <a:lnTo>
                  <a:pt x="2755" y="554"/>
                </a:lnTo>
                <a:lnTo>
                  <a:pt x="2753" y="556"/>
                </a:lnTo>
                <a:lnTo>
                  <a:pt x="2751" y="558"/>
                </a:lnTo>
                <a:lnTo>
                  <a:pt x="2751" y="560"/>
                </a:lnTo>
                <a:lnTo>
                  <a:pt x="2749" y="562"/>
                </a:lnTo>
                <a:lnTo>
                  <a:pt x="2747" y="562"/>
                </a:lnTo>
                <a:lnTo>
                  <a:pt x="2747" y="564"/>
                </a:lnTo>
                <a:lnTo>
                  <a:pt x="2747" y="566"/>
                </a:lnTo>
                <a:lnTo>
                  <a:pt x="2747" y="564"/>
                </a:lnTo>
                <a:lnTo>
                  <a:pt x="2749" y="564"/>
                </a:lnTo>
                <a:lnTo>
                  <a:pt x="2751" y="566"/>
                </a:lnTo>
                <a:lnTo>
                  <a:pt x="2751" y="568"/>
                </a:lnTo>
                <a:lnTo>
                  <a:pt x="2751" y="568"/>
                </a:lnTo>
                <a:lnTo>
                  <a:pt x="2753" y="568"/>
                </a:lnTo>
                <a:lnTo>
                  <a:pt x="2757" y="568"/>
                </a:lnTo>
                <a:lnTo>
                  <a:pt x="2766" y="564"/>
                </a:lnTo>
                <a:lnTo>
                  <a:pt x="2768" y="562"/>
                </a:lnTo>
                <a:lnTo>
                  <a:pt x="2766" y="560"/>
                </a:lnTo>
                <a:lnTo>
                  <a:pt x="2766" y="560"/>
                </a:lnTo>
                <a:lnTo>
                  <a:pt x="2768" y="558"/>
                </a:lnTo>
                <a:lnTo>
                  <a:pt x="2770" y="558"/>
                </a:lnTo>
                <a:lnTo>
                  <a:pt x="2772" y="558"/>
                </a:lnTo>
                <a:lnTo>
                  <a:pt x="2774" y="558"/>
                </a:lnTo>
                <a:lnTo>
                  <a:pt x="2774" y="558"/>
                </a:lnTo>
                <a:lnTo>
                  <a:pt x="2772" y="560"/>
                </a:lnTo>
                <a:lnTo>
                  <a:pt x="2770" y="560"/>
                </a:lnTo>
                <a:lnTo>
                  <a:pt x="2770" y="562"/>
                </a:lnTo>
                <a:lnTo>
                  <a:pt x="2772" y="562"/>
                </a:lnTo>
                <a:lnTo>
                  <a:pt x="2772" y="562"/>
                </a:lnTo>
                <a:lnTo>
                  <a:pt x="2772" y="562"/>
                </a:lnTo>
                <a:lnTo>
                  <a:pt x="2770" y="564"/>
                </a:lnTo>
                <a:lnTo>
                  <a:pt x="2768" y="564"/>
                </a:lnTo>
                <a:lnTo>
                  <a:pt x="2766" y="564"/>
                </a:lnTo>
                <a:lnTo>
                  <a:pt x="2764" y="566"/>
                </a:lnTo>
                <a:lnTo>
                  <a:pt x="2764" y="566"/>
                </a:lnTo>
                <a:lnTo>
                  <a:pt x="2762" y="568"/>
                </a:lnTo>
                <a:lnTo>
                  <a:pt x="2764" y="568"/>
                </a:lnTo>
                <a:lnTo>
                  <a:pt x="2764" y="570"/>
                </a:lnTo>
                <a:lnTo>
                  <a:pt x="2764" y="570"/>
                </a:lnTo>
                <a:lnTo>
                  <a:pt x="2762" y="570"/>
                </a:lnTo>
                <a:lnTo>
                  <a:pt x="2757" y="570"/>
                </a:lnTo>
                <a:lnTo>
                  <a:pt x="2755" y="570"/>
                </a:lnTo>
                <a:lnTo>
                  <a:pt x="2753" y="570"/>
                </a:lnTo>
                <a:lnTo>
                  <a:pt x="2753" y="572"/>
                </a:lnTo>
                <a:lnTo>
                  <a:pt x="2753" y="572"/>
                </a:lnTo>
                <a:lnTo>
                  <a:pt x="2751" y="570"/>
                </a:lnTo>
                <a:lnTo>
                  <a:pt x="2751" y="570"/>
                </a:lnTo>
                <a:lnTo>
                  <a:pt x="2751" y="568"/>
                </a:lnTo>
                <a:lnTo>
                  <a:pt x="2749" y="566"/>
                </a:lnTo>
                <a:lnTo>
                  <a:pt x="2747" y="566"/>
                </a:lnTo>
                <a:lnTo>
                  <a:pt x="2745" y="568"/>
                </a:lnTo>
                <a:lnTo>
                  <a:pt x="2743" y="568"/>
                </a:lnTo>
                <a:lnTo>
                  <a:pt x="2741" y="570"/>
                </a:lnTo>
                <a:lnTo>
                  <a:pt x="2739" y="570"/>
                </a:lnTo>
                <a:lnTo>
                  <a:pt x="2739" y="570"/>
                </a:lnTo>
                <a:lnTo>
                  <a:pt x="2741" y="568"/>
                </a:lnTo>
                <a:lnTo>
                  <a:pt x="2741" y="568"/>
                </a:lnTo>
                <a:lnTo>
                  <a:pt x="2736" y="566"/>
                </a:lnTo>
                <a:lnTo>
                  <a:pt x="2734" y="566"/>
                </a:lnTo>
                <a:lnTo>
                  <a:pt x="2732" y="568"/>
                </a:lnTo>
                <a:lnTo>
                  <a:pt x="2730" y="568"/>
                </a:lnTo>
                <a:lnTo>
                  <a:pt x="2728" y="570"/>
                </a:lnTo>
                <a:lnTo>
                  <a:pt x="2730" y="570"/>
                </a:lnTo>
                <a:lnTo>
                  <a:pt x="2730" y="570"/>
                </a:lnTo>
                <a:lnTo>
                  <a:pt x="2732" y="570"/>
                </a:lnTo>
                <a:lnTo>
                  <a:pt x="2732" y="572"/>
                </a:lnTo>
                <a:lnTo>
                  <a:pt x="2732" y="572"/>
                </a:lnTo>
                <a:lnTo>
                  <a:pt x="2732" y="575"/>
                </a:lnTo>
                <a:lnTo>
                  <a:pt x="2728" y="575"/>
                </a:lnTo>
                <a:lnTo>
                  <a:pt x="2726" y="575"/>
                </a:lnTo>
                <a:lnTo>
                  <a:pt x="2726" y="577"/>
                </a:lnTo>
                <a:lnTo>
                  <a:pt x="2726" y="579"/>
                </a:lnTo>
                <a:lnTo>
                  <a:pt x="2728" y="581"/>
                </a:lnTo>
                <a:lnTo>
                  <a:pt x="2732" y="583"/>
                </a:lnTo>
                <a:lnTo>
                  <a:pt x="2732" y="585"/>
                </a:lnTo>
                <a:lnTo>
                  <a:pt x="2728" y="581"/>
                </a:lnTo>
                <a:lnTo>
                  <a:pt x="2726" y="581"/>
                </a:lnTo>
                <a:lnTo>
                  <a:pt x="2726" y="579"/>
                </a:lnTo>
                <a:lnTo>
                  <a:pt x="2722" y="579"/>
                </a:lnTo>
                <a:lnTo>
                  <a:pt x="2720" y="579"/>
                </a:lnTo>
                <a:lnTo>
                  <a:pt x="2718" y="579"/>
                </a:lnTo>
                <a:lnTo>
                  <a:pt x="2718" y="579"/>
                </a:lnTo>
                <a:lnTo>
                  <a:pt x="2716" y="581"/>
                </a:lnTo>
                <a:lnTo>
                  <a:pt x="2709" y="581"/>
                </a:lnTo>
                <a:lnTo>
                  <a:pt x="2709" y="583"/>
                </a:lnTo>
                <a:lnTo>
                  <a:pt x="2707" y="583"/>
                </a:lnTo>
                <a:lnTo>
                  <a:pt x="2705" y="585"/>
                </a:lnTo>
                <a:lnTo>
                  <a:pt x="2705" y="587"/>
                </a:lnTo>
                <a:lnTo>
                  <a:pt x="2705" y="587"/>
                </a:lnTo>
                <a:lnTo>
                  <a:pt x="2709" y="587"/>
                </a:lnTo>
                <a:lnTo>
                  <a:pt x="2711" y="587"/>
                </a:lnTo>
                <a:lnTo>
                  <a:pt x="2713" y="587"/>
                </a:lnTo>
                <a:lnTo>
                  <a:pt x="2716" y="587"/>
                </a:lnTo>
                <a:lnTo>
                  <a:pt x="2724" y="585"/>
                </a:lnTo>
                <a:lnTo>
                  <a:pt x="2726" y="587"/>
                </a:lnTo>
                <a:lnTo>
                  <a:pt x="2722" y="587"/>
                </a:lnTo>
                <a:lnTo>
                  <a:pt x="2718" y="589"/>
                </a:lnTo>
                <a:lnTo>
                  <a:pt x="2718" y="589"/>
                </a:lnTo>
                <a:lnTo>
                  <a:pt x="2718" y="589"/>
                </a:lnTo>
                <a:lnTo>
                  <a:pt x="2720" y="589"/>
                </a:lnTo>
                <a:lnTo>
                  <a:pt x="2718" y="591"/>
                </a:lnTo>
                <a:lnTo>
                  <a:pt x="2718" y="591"/>
                </a:lnTo>
                <a:lnTo>
                  <a:pt x="2716" y="591"/>
                </a:lnTo>
                <a:lnTo>
                  <a:pt x="2713" y="589"/>
                </a:lnTo>
                <a:lnTo>
                  <a:pt x="2709" y="589"/>
                </a:lnTo>
                <a:lnTo>
                  <a:pt x="2705" y="589"/>
                </a:lnTo>
                <a:lnTo>
                  <a:pt x="2703" y="589"/>
                </a:lnTo>
                <a:lnTo>
                  <a:pt x="2701" y="589"/>
                </a:lnTo>
                <a:lnTo>
                  <a:pt x="2699" y="589"/>
                </a:lnTo>
                <a:lnTo>
                  <a:pt x="2699" y="589"/>
                </a:lnTo>
                <a:lnTo>
                  <a:pt x="2699" y="591"/>
                </a:lnTo>
                <a:lnTo>
                  <a:pt x="2697" y="593"/>
                </a:lnTo>
                <a:lnTo>
                  <a:pt x="2697" y="593"/>
                </a:lnTo>
                <a:lnTo>
                  <a:pt x="2697" y="593"/>
                </a:lnTo>
                <a:lnTo>
                  <a:pt x="2699" y="593"/>
                </a:lnTo>
                <a:lnTo>
                  <a:pt x="2701" y="593"/>
                </a:lnTo>
                <a:lnTo>
                  <a:pt x="2705" y="593"/>
                </a:lnTo>
                <a:lnTo>
                  <a:pt x="2703" y="593"/>
                </a:lnTo>
                <a:lnTo>
                  <a:pt x="2703" y="593"/>
                </a:lnTo>
                <a:lnTo>
                  <a:pt x="2697" y="596"/>
                </a:lnTo>
                <a:lnTo>
                  <a:pt x="2697" y="596"/>
                </a:lnTo>
                <a:lnTo>
                  <a:pt x="2695" y="596"/>
                </a:lnTo>
                <a:lnTo>
                  <a:pt x="2695" y="593"/>
                </a:lnTo>
                <a:lnTo>
                  <a:pt x="2692" y="593"/>
                </a:lnTo>
                <a:lnTo>
                  <a:pt x="2692" y="596"/>
                </a:lnTo>
                <a:lnTo>
                  <a:pt x="2690" y="596"/>
                </a:lnTo>
                <a:lnTo>
                  <a:pt x="2688" y="596"/>
                </a:lnTo>
                <a:lnTo>
                  <a:pt x="2686" y="598"/>
                </a:lnTo>
                <a:lnTo>
                  <a:pt x="2686" y="598"/>
                </a:lnTo>
                <a:lnTo>
                  <a:pt x="2686" y="600"/>
                </a:lnTo>
                <a:lnTo>
                  <a:pt x="2684" y="600"/>
                </a:lnTo>
                <a:lnTo>
                  <a:pt x="2684" y="600"/>
                </a:lnTo>
                <a:lnTo>
                  <a:pt x="2682" y="600"/>
                </a:lnTo>
                <a:lnTo>
                  <a:pt x="2682" y="602"/>
                </a:lnTo>
                <a:lnTo>
                  <a:pt x="2682" y="604"/>
                </a:lnTo>
                <a:lnTo>
                  <a:pt x="2684" y="604"/>
                </a:lnTo>
                <a:lnTo>
                  <a:pt x="2686" y="604"/>
                </a:lnTo>
                <a:lnTo>
                  <a:pt x="2690" y="604"/>
                </a:lnTo>
                <a:lnTo>
                  <a:pt x="2697" y="606"/>
                </a:lnTo>
                <a:lnTo>
                  <a:pt x="2701" y="606"/>
                </a:lnTo>
                <a:lnTo>
                  <a:pt x="2705" y="606"/>
                </a:lnTo>
                <a:lnTo>
                  <a:pt x="2705" y="606"/>
                </a:lnTo>
                <a:lnTo>
                  <a:pt x="2701" y="608"/>
                </a:lnTo>
                <a:lnTo>
                  <a:pt x="2695" y="608"/>
                </a:lnTo>
                <a:lnTo>
                  <a:pt x="2692" y="606"/>
                </a:lnTo>
                <a:lnTo>
                  <a:pt x="2686" y="606"/>
                </a:lnTo>
                <a:lnTo>
                  <a:pt x="2682" y="606"/>
                </a:lnTo>
                <a:lnTo>
                  <a:pt x="2680" y="606"/>
                </a:lnTo>
                <a:lnTo>
                  <a:pt x="2680" y="606"/>
                </a:lnTo>
                <a:lnTo>
                  <a:pt x="2678" y="608"/>
                </a:lnTo>
                <a:lnTo>
                  <a:pt x="2680" y="610"/>
                </a:lnTo>
                <a:lnTo>
                  <a:pt x="2680" y="610"/>
                </a:lnTo>
                <a:lnTo>
                  <a:pt x="2682" y="612"/>
                </a:lnTo>
                <a:lnTo>
                  <a:pt x="2682" y="612"/>
                </a:lnTo>
                <a:lnTo>
                  <a:pt x="2684" y="614"/>
                </a:lnTo>
                <a:lnTo>
                  <a:pt x="2684" y="614"/>
                </a:lnTo>
                <a:lnTo>
                  <a:pt x="2684" y="614"/>
                </a:lnTo>
                <a:lnTo>
                  <a:pt x="2682" y="614"/>
                </a:lnTo>
                <a:lnTo>
                  <a:pt x="2680" y="617"/>
                </a:lnTo>
                <a:lnTo>
                  <a:pt x="2680" y="617"/>
                </a:lnTo>
                <a:lnTo>
                  <a:pt x="2680" y="621"/>
                </a:lnTo>
                <a:lnTo>
                  <a:pt x="2682" y="621"/>
                </a:lnTo>
                <a:lnTo>
                  <a:pt x="2684" y="623"/>
                </a:lnTo>
                <a:lnTo>
                  <a:pt x="2686" y="623"/>
                </a:lnTo>
                <a:lnTo>
                  <a:pt x="2690" y="623"/>
                </a:lnTo>
                <a:lnTo>
                  <a:pt x="2697" y="621"/>
                </a:lnTo>
                <a:lnTo>
                  <a:pt x="2701" y="623"/>
                </a:lnTo>
                <a:lnTo>
                  <a:pt x="2701" y="623"/>
                </a:lnTo>
                <a:lnTo>
                  <a:pt x="2703" y="621"/>
                </a:lnTo>
                <a:lnTo>
                  <a:pt x="2703" y="619"/>
                </a:lnTo>
                <a:lnTo>
                  <a:pt x="2703" y="619"/>
                </a:lnTo>
                <a:lnTo>
                  <a:pt x="2703" y="621"/>
                </a:lnTo>
                <a:lnTo>
                  <a:pt x="2705" y="621"/>
                </a:lnTo>
                <a:lnTo>
                  <a:pt x="2707" y="621"/>
                </a:lnTo>
                <a:lnTo>
                  <a:pt x="2709" y="621"/>
                </a:lnTo>
                <a:lnTo>
                  <a:pt x="2711" y="621"/>
                </a:lnTo>
                <a:lnTo>
                  <a:pt x="2713" y="621"/>
                </a:lnTo>
                <a:lnTo>
                  <a:pt x="2713" y="621"/>
                </a:lnTo>
                <a:lnTo>
                  <a:pt x="2713" y="619"/>
                </a:lnTo>
                <a:lnTo>
                  <a:pt x="2713" y="617"/>
                </a:lnTo>
                <a:lnTo>
                  <a:pt x="2716" y="617"/>
                </a:lnTo>
                <a:lnTo>
                  <a:pt x="2716" y="617"/>
                </a:lnTo>
                <a:lnTo>
                  <a:pt x="2713" y="619"/>
                </a:lnTo>
                <a:lnTo>
                  <a:pt x="2716" y="621"/>
                </a:lnTo>
                <a:lnTo>
                  <a:pt x="2718" y="621"/>
                </a:lnTo>
                <a:lnTo>
                  <a:pt x="2718" y="621"/>
                </a:lnTo>
                <a:lnTo>
                  <a:pt x="2709" y="623"/>
                </a:lnTo>
                <a:lnTo>
                  <a:pt x="2709" y="625"/>
                </a:lnTo>
                <a:lnTo>
                  <a:pt x="2709" y="625"/>
                </a:lnTo>
                <a:lnTo>
                  <a:pt x="2709" y="627"/>
                </a:lnTo>
                <a:lnTo>
                  <a:pt x="2709" y="625"/>
                </a:lnTo>
                <a:lnTo>
                  <a:pt x="2709" y="625"/>
                </a:lnTo>
                <a:lnTo>
                  <a:pt x="2707" y="623"/>
                </a:lnTo>
                <a:lnTo>
                  <a:pt x="2705" y="623"/>
                </a:lnTo>
                <a:lnTo>
                  <a:pt x="2703" y="623"/>
                </a:lnTo>
                <a:lnTo>
                  <a:pt x="2701" y="623"/>
                </a:lnTo>
                <a:lnTo>
                  <a:pt x="2699" y="623"/>
                </a:lnTo>
                <a:lnTo>
                  <a:pt x="2695" y="623"/>
                </a:lnTo>
                <a:lnTo>
                  <a:pt x="2688" y="625"/>
                </a:lnTo>
                <a:lnTo>
                  <a:pt x="2684" y="625"/>
                </a:lnTo>
                <a:lnTo>
                  <a:pt x="2682" y="625"/>
                </a:lnTo>
                <a:lnTo>
                  <a:pt x="2682" y="623"/>
                </a:lnTo>
                <a:lnTo>
                  <a:pt x="2680" y="625"/>
                </a:lnTo>
                <a:lnTo>
                  <a:pt x="2680" y="627"/>
                </a:lnTo>
                <a:lnTo>
                  <a:pt x="2680" y="629"/>
                </a:lnTo>
                <a:lnTo>
                  <a:pt x="2680" y="631"/>
                </a:lnTo>
                <a:lnTo>
                  <a:pt x="2682" y="633"/>
                </a:lnTo>
                <a:lnTo>
                  <a:pt x="2684" y="635"/>
                </a:lnTo>
                <a:lnTo>
                  <a:pt x="2686" y="633"/>
                </a:lnTo>
                <a:lnTo>
                  <a:pt x="2688" y="631"/>
                </a:lnTo>
                <a:lnTo>
                  <a:pt x="2690" y="631"/>
                </a:lnTo>
                <a:lnTo>
                  <a:pt x="2688" y="633"/>
                </a:lnTo>
                <a:lnTo>
                  <a:pt x="2682" y="635"/>
                </a:lnTo>
                <a:lnTo>
                  <a:pt x="2682" y="637"/>
                </a:lnTo>
                <a:lnTo>
                  <a:pt x="2682" y="640"/>
                </a:lnTo>
                <a:lnTo>
                  <a:pt x="2684" y="642"/>
                </a:lnTo>
                <a:lnTo>
                  <a:pt x="2686" y="644"/>
                </a:lnTo>
                <a:lnTo>
                  <a:pt x="2688" y="644"/>
                </a:lnTo>
                <a:lnTo>
                  <a:pt x="2690" y="644"/>
                </a:lnTo>
                <a:lnTo>
                  <a:pt x="2690" y="644"/>
                </a:lnTo>
                <a:lnTo>
                  <a:pt x="2688" y="646"/>
                </a:lnTo>
                <a:lnTo>
                  <a:pt x="2686" y="646"/>
                </a:lnTo>
                <a:lnTo>
                  <a:pt x="2684" y="646"/>
                </a:lnTo>
                <a:lnTo>
                  <a:pt x="2684" y="646"/>
                </a:lnTo>
                <a:lnTo>
                  <a:pt x="2682" y="646"/>
                </a:lnTo>
                <a:lnTo>
                  <a:pt x="2684" y="648"/>
                </a:lnTo>
                <a:lnTo>
                  <a:pt x="2682" y="648"/>
                </a:lnTo>
                <a:lnTo>
                  <a:pt x="2682" y="650"/>
                </a:lnTo>
                <a:lnTo>
                  <a:pt x="2682" y="652"/>
                </a:lnTo>
                <a:lnTo>
                  <a:pt x="2682" y="654"/>
                </a:lnTo>
                <a:lnTo>
                  <a:pt x="2682" y="654"/>
                </a:lnTo>
                <a:lnTo>
                  <a:pt x="2682" y="654"/>
                </a:lnTo>
                <a:lnTo>
                  <a:pt x="2684" y="654"/>
                </a:lnTo>
                <a:lnTo>
                  <a:pt x="2684" y="652"/>
                </a:lnTo>
                <a:lnTo>
                  <a:pt x="2686" y="652"/>
                </a:lnTo>
                <a:lnTo>
                  <a:pt x="2688" y="650"/>
                </a:lnTo>
                <a:lnTo>
                  <a:pt x="2688" y="648"/>
                </a:lnTo>
                <a:lnTo>
                  <a:pt x="2690" y="646"/>
                </a:lnTo>
                <a:lnTo>
                  <a:pt x="2692" y="646"/>
                </a:lnTo>
                <a:lnTo>
                  <a:pt x="2692" y="646"/>
                </a:lnTo>
                <a:lnTo>
                  <a:pt x="2692" y="644"/>
                </a:lnTo>
                <a:lnTo>
                  <a:pt x="2695" y="642"/>
                </a:lnTo>
                <a:lnTo>
                  <a:pt x="2697" y="640"/>
                </a:lnTo>
                <a:lnTo>
                  <a:pt x="2697" y="640"/>
                </a:lnTo>
                <a:lnTo>
                  <a:pt x="2699" y="637"/>
                </a:lnTo>
                <a:lnTo>
                  <a:pt x="2707" y="635"/>
                </a:lnTo>
                <a:lnTo>
                  <a:pt x="2709" y="635"/>
                </a:lnTo>
                <a:lnTo>
                  <a:pt x="2709" y="637"/>
                </a:lnTo>
                <a:lnTo>
                  <a:pt x="2705" y="637"/>
                </a:lnTo>
                <a:lnTo>
                  <a:pt x="2705" y="637"/>
                </a:lnTo>
                <a:lnTo>
                  <a:pt x="2705" y="640"/>
                </a:lnTo>
                <a:lnTo>
                  <a:pt x="2703" y="644"/>
                </a:lnTo>
                <a:lnTo>
                  <a:pt x="2703" y="642"/>
                </a:lnTo>
                <a:lnTo>
                  <a:pt x="2703" y="640"/>
                </a:lnTo>
                <a:lnTo>
                  <a:pt x="2703" y="637"/>
                </a:lnTo>
                <a:lnTo>
                  <a:pt x="2699" y="640"/>
                </a:lnTo>
                <a:lnTo>
                  <a:pt x="2697" y="642"/>
                </a:lnTo>
                <a:lnTo>
                  <a:pt x="2697" y="644"/>
                </a:lnTo>
                <a:lnTo>
                  <a:pt x="2697" y="644"/>
                </a:lnTo>
                <a:lnTo>
                  <a:pt x="2697" y="646"/>
                </a:lnTo>
                <a:lnTo>
                  <a:pt x="2695" y="646"/>
                </a:lnTo>
                <a:lnTo>
                  <a:pt x="2692" y="648"/>
                </a:lnTo>
                <a:lnTo>
                  <a:pt x="2690" y="650"/>
                </a:lnTo>
                <a:lnTo>
                  <a:pt x="2690" y="650"/>
                </a:lnTo>
                <a:lnTo>
                  <a:pt x="2692" y="652"/>
                </a:lnTo>
                <a:lnTo>
                  <a:pt x="2695" y="650"/>
                </a:lnTo>
                <a:lnTo>
                  <a:pt x="2695" y="650"/>
                </a:lnTo>
                <a:lnTo>
                  <a:pt x="2697" y="650"/>
                </a:lnTo>
                <a:lnTo>
                  <a:pt x="2699" y="650"/>
                </a:lnTo>
                <a:lnTo>
                  <a:pt x="2695" y="652"/>
                </a:lnTo>
                <a:lnTo>
                  <a:pt x="2692" y="652"/>
                </a:lnTo>
                <a:lnTo>
                  <a:pt x="2690" y="654"/>
                </a:lnTo>
                <a:lnTo>
                  <a:pt x="2688" y="654"/>
                </a:lnTo>
                <a:lnTo>
                  <a:pt x="2688" y="652"/>
                </a:lnTo>
                <a:lnTo>
                  <a:pt x="2686" y="652"/>
                </a:lnTo>
                <a:lnTo>
                  <a:pt x="2686" y="654"/>
                </a:lnTo>
                <a:lnTo>
                  <a:pt x="2684" y="654"/>
                </a:lnTo>
                <a:lnTo>
                  <a:pt x="2684" y="656"/>
                </a:lnTo>
                <a:lnTo>
                  <a:pt x="2682" y="658"/>
                </a:lnTo>
                <a:lnTo>
                  <a:pt x="2682" y="663"/>
                </a:lnTo>
                <a:lnTo>
                  <a:pt x="2682" y="665"/>
                </a:lnTo>
                <a:lnTo>
                  <a:pt x="2686" y="665"/>
                </a:lnTo>
                <a:lnTo>
                  <a:pt x="2686" y="665"/>
                </a:lnTo>
                <a:lnTo>
                  <a:pt x="2688" y="663"/>
                </a:lnTo>
                <a:lnTo>
                  <a:pt x="2690" y="661"/>
                </a:lnTo>
                <a:lnTo>
                  <a:pt x="2690" y="661"/>
                </a:lnTo>
                <a:lnTo>
                  <a:pt x="2692" y="661"/>
                </a:lnTo>
                <a:lnTo>
                  <a:pt x="2695" y="658"/>
                </a:lnTo>
                <a:lnTo>
                  <a:pt x="2697" y="658"/>
                </a:lnTo>
                <a:lnTo>
                  <a:pt x="2699" y="656"/>
                </a:lnTo>
                <a:lnTo>
                  <a:pt x="2701" y="656"/>
                </a:lnTo>
                <a:lnTo>
                  <a:pt x="2701" y="656"/>
                </a:lnTo>
                <a:lnTo>
                  <a:pt x="2699" y="656"/>
                </a:lnTo>
                <a:lnTo>
                  <a:pt x="2697" y="658"/>
                </a:lnTo>
                <a:lnTo>
                  <a:pt x="2695" y="661"/>
                </a:lnTo>
                <a:lnTo>
                  <a:pt x="2695" y="663"/>
                </a:lnTo>
                <a:lnTo>
                  <a:pt x="2695" y="663"/>
                </a:lnTo>
                <a:lnTo>
                  <a:pt x="2695" y="665"/>
                </a:lnTo>
                <a:lnTo>
                  <a:pt x="2695" y="665"/>
                </a:lnTo>
                <a:lnTo>
                  <a:pt x="2692" y="667"/>
                </a:lnTo>
                <a:lnTo>
                  <a:pt x="2692" y="667"/>
                </a:lnTo>
                <a:lnTo>
                  <a:pt x="2695" y="669"/>
                </a:lnTo>
                <a:lnTo>
                  <a:pt x="2697" y="669"/>
                </a:lnTo>
                <a:lnTo>
                  <a:pt x="2699" y="667"/>
                </a:lnTo>
                <a:lnTo>
                  <a:pt x="2701" y="669"/>
                </a:lnTo>
                <a:lnTo>
                  <a:pt x="2699" y="669"/>
                </a:lnTo>
                <a:lnTo>
                  <a:pt x="2697" y="671"/>
                </a:lnTo>
                <a:lnTo>
                  <a:pt x="2697" y="671"/>
                </a:lnTo>
                <a:lnTo>
                  <a:pt x="2692" y="669"/>
                </a:lnTo>
                <a:lnTo>
                  <a:pt x="2688" y="667"/>
                </a:lnTo>
                <a:lnTo>
                  <a:pt x="2688" y="669"/>
                </a:lnTo>
                <a:lnTo>
                  <a:pt x="2688" y="671"/>
                </a:lnTo>
                <a:lnTo>
                  <a:pt x="2688" y="673"/>
                </a:lnTo>
                <a:lnTo>
                  <a:pt x="2688" y="675"/>
                </a:lnTo>
                <a:lnTo>
                  <a:pt x="2690" y="677"/>
                </a:lnTo>
                <a:lnTo>
                  <a:pt x="2695" y="679"/>
                </a:lnTo>
                <a:lnTo>
                  <a:pt x="2695" y="682"/>
                </a:lnTo>
                <a:lnTo>
                  <a:pt x="2701" y="684"/>
                </a:lnTo>
                <a:lnTo>
                  <a:pt x="2701" y="684"/>
                </a:lnTo>
                <a:lnTo>
                  <a:pt x="2703" y="684"/>
                </a:lnTo>
                <a:lnTo>
                  <a:pt x="2705" y="684"/>
                </a:lnTo>
                <a:lnTo>
                  <a:pt x="2705" y="684"/>
                </a:lnTo>
                <a:lnTo>
                  <a:pt x="2705" y="684"/>
                </a:lnTo>
                <a:lnTo>
                  <a:pt x="2703" y="686"/>
                </a:lnTo>
                <a:lnTo>
                  <a:pt x="2703" y="686"/>
                </a:lnTo>
                <a:lnTo>
                  <a:pt x="2703" y="688"/>
                </a:lnTo>
                <a:lnTo>
                  <a:pt x="2705" y="688"/>
                </a:lnTo>
                <a:lnTo>
                  <a:pt x="2705" y="688"/>
                </a:lnTo>
                <a:lnTo>
                  <a:pt x="2705" y="686"/>
                </a:lnTo>
                <a:lnTo>
                  <a:pt x="2707" y="686"/>
                </a:lnTo>
                <a:lnTo>
                  <a:pt x="2707" y="686"/>
                </a:lnTo>
                <a:lnTo>
                  <a:pt x="2707" y="686"/>
                </a:lnTo>
                <a:lnTo>
                  <a:pt x="2707" y="686"/>
                </a:lnTo>
                <a:lnTo>
                  <a:pt x="2707" y="688"/>
                </a:lnTo>
                <a:lnTo>
                  <a:pt x="2707" y="688"/>
                </a:lnTo>
                <a:lnTo>
                  <a:pt x="2709" y="688"/>
                </a:lnTo>
                <a:lnTo>
                  <a:pt x="2711" y="688"/>
                </a:lnTo>
                <a:lnTo>
                  <a:pt x="2716" y="688"/>
                </a:lnTo>
                <a:lnTo>
                  <a:pt x="2722" y="688"/>
                </a:lnTo>
                <a:lnTo>
                  <a:pt x="2724" y="686"/>
                </a:lnTo>
                <a:lnTo>
                  <a:pt x="2726" y="686"/>
                </a:lnTo>
                <a:lnTo>
                  <a:pt x="2728" y="684"/>
                </a:lnTo>
                <a:lnTo>
                  <a:pt x="2730" y="684"/>
                </a:lnTo>
                <a:lnTo>
                  <a:pt x="2736" y="677"/>
                </a:lnTo>
                <a:lnTo>
                  <a:pt x="2741" y="675"/>
                </a:lnTo>
                <a:lnTo>
                  <a:pt x="2741" y="675"/>
                </a:lnTo>
                <a:lnTo>
                  <a:pt x="2741" y="673"/>
                </a:lnTo>
                <a:lnTo>
                  <a:pt x="2743" y="673"/>
                </a:lnTo>
                <a:lnTo>
                  <a:pt x="2745" y="673"/>
                </a:lnTo>
                <a:lnTo>
                  <a:pt x="2743" y="671"/>
                </a:lnTo>
                <a:lnTo>
                  <a:pt x="2747" y="669"/>
                </a:lnTo>
                <a:lnTo>
                  <a:pt x="2747" y="669"/>
                </a:lnTo>
                <a:lnTo>
                  <a:pt x="2747" y="669"/>
                </a:lnTo>
                <a:lnTo>
                  <a:pt x="2749" y="669"/>
                </a:lnTo>
                <a:lnTo>
                  <a:pt x="2747" y="667"/>
                </a:lnTo>
                <a:lnTo>
                  <a:pt x="2747" y="665"/>
                </a:lnTo>
                <a:lnTo>
                  <a:pt x="2747" y="665"/>
                </a:lnTo>
                <a:lnTo>
                  <a:pt x="2749" y="667"/>
                </a:lnTo>
                <a:lnTo>
                  <a:pt x="2751" y="669"/>
                </a:lnTo>
                <a:lnTo>
                  <a:pt x="2751" y="669"/>
                </a:lnTo>
                <a:lnTo>
                  <a:pt x="2753" y="667"/>
                </a:lnTo>
                <a:lnTo>
                  <a:pt x="2755" y="669"/>
                </a:lnTo>
                <a:lnTo>
                  <a:pt x="2755" y="667"/>
                </a:lnTo>
                <a:lnTo>
                  <a:pt x="2755" y="667"/>
                </a:lnTo>
                <a:lnTo>
                  <a:pt x="2760" y="663"/>
                </a:lnTo>
                <a:lnTo>
                  <a:pt x="2760" y="661"/>
                </a:lnTo>
                <a:lnTo>
                  <a:pt x="2760" y="658"/>
                </a:lnTo>
                <a:lnTo>
                  <a:pt x="2760" y="658"/>
                </a:lnTo>
                <a:lnTo>
                  <a:pt x="2757" y="656"/>
                </a:lnTo>
                <a:lnTo>
                  <a:pt x="2760" y="656"/>
                </a:lnTo>
                <a:lnTo>
                  <a:pt x="2762" y="656"/>
                </a:lnTo>
                <a:lnTo>
                  <a:pt x="2760" y="654"/>
                </a:lnTo>
                <a:lnTo>
                  <a:pt x="2762" y="652"/>
                </a:lnTo>
                <a:lnTo>
                  <a:pt x="2762" y="654"/>
                </a:lnTo>
                <a:lnTo>
                  <a:pt x="2762" y="656"/>
                </a:lnTo>
                <a:lnTo>
                  <a:pt x="2762" y="658"/>
                </a:lnTo>
                <a:lnTo>
                  <a:pt x="2762" y="661"/>
                </a:lnTo>
                <a:lnTo>
                  <a:pt x="2764" y="663"/>
                </a:lnTo>
                <a:lnTo>
                  <a:pt x="2764" y="665"/>
                </a:lnTo>
                <a:lnTo>
                  <a:pt x="2766" y="665"/>
                </a:lnTo>
                <a:lnTo>
                  <a:pt x="2768" y="665"/>
                </a:lnTo>
                <a:lnTo>
                  <a:pt x="2768" y="665"/>
                </a:lnTo>
                <a:lnTo>
                  <a:pt x="2770" y="665"/>
                </a:lnTo>
                <a:lnTo>
                  <a:pt x="2772" y="667"/>
                </a:lnTo>
                <a:lnTo>
                  <a:pt x="2772" y="667"/>
                </a:lnTo>
                <a:lnTo>
                  <a:pt x="2772" y="667"/>
                </a:lnTo>
                <a:lnTo>
                  <a:pt x="2772" y="667"/>
                </a:lnTo>
                <a:lnTo>
                  <a:pt x="2770" y="667"/>
                </a:lnTo>
                <a:lnTo>
                  <a:pt x="2770" y="667"/>
                </a:lnTo>
                <a:lnTo>
                  <a:pt x="2770" y="669"/>
                </a:lnTo>
                <a:lnTo>
                  <a:pt x="2770" y="669"/>
                </a:lnTo>
                <a:lnTo>
                  <a:pt x="2770" y="671"/>
                </a:lnTo>
                <a:lnTo>
                  <a:pt x="2770" y="675"/>
                </a:lnTo>
                <a:lnTo>
                  <a:pt x="2770" y="679"/>
                </a:lnTo>
                <a:lnTo>
                  <a:pt x="2770" y="679"/>
                </a:lnTo>
                <a:lnTo>
                  <a:pt x="2770" y="682"/>
                </a:lnTo>
                <a:lnTo>
                  <a:pt x="2772" y="682"/>
                </a:lnTo>
                <a:lnTo>
                  <a:pt x="2774" y="682"/>
                </a:lnTo>
                <a:lnTo>
                  <a:pt x="2774" y="686"/>
                </a:lnTo>
                <a:lnTo>
                  <a:pt x="2774" y="690"/>
                </a:lnTo>
                <a:lnTo>
                  <a:pt x="2776" y="690"/>
                </a:lnTo>
                <a:lnTo>
                  <a:pt x="2778" y="694"/>
                </a:lnTo>
                <a:lnTo>
                  <a:pt x="2778" y="694"/>
                </a:lnTo>
                <a:lnTo>
                  <a:pt x="2780" y="696"/>
                </a:lnTo>
                <a:lnTo>
                  <a:pt x="2780" y="696"/>
                </a:lnTo>
                <a:lnTo>
                  <a:pt x="2780" y="698"/>
                </a:lnTo>
                <a:lnTo>
                  <a:pt x="2780" y="700"/>
                </a:lnTo>
                <a:lnTo>
                  <a:pt x="2783" y="700"/>
                </a:lnTo>
                <a:lnTo>
                  <a:pt x="2785" y="705"/>
                </a:lnTo>
                <a:lnTo>
                  <a:pt x="2787" y="711"/>
                </a:lnTo>
                <a:lnTo>
                  <a:pt x="2789" y="713"/>
                </a:lnTo>
                <a:lnTo>
                  <a:pt x="2791" y="717"/>
                </a:lnTo>
                <a:lnTo>
                  <a:pt x="2793" y="717"/>
                </a:lnTo>
                <a:lnTo>
                  <a:pt x="2795" y="717"/>
                </a:lnTo>
                <a:lnTo>
                  <a:pt x="2795" y="719"/>
                </a:lnTo>
                <a:lnTo>
                  <a:pt x="2793" y="721"/>
                </a:lnTo>
                <a:lnTo>
                  <a:pt x="2793" y="721"/>
                </a:lnTo>
                <a:lnTo>
                  <a:pt x="2791" y="721"/>
                </a:lnTo>
                <a:lnTo>
                  <a:pt x="2791" y="721"/>
                </a:lnTo>
                <a:lnTo>
                  <a:pt x="2793" y="723"/>
                </a:lnTo>
                <a:lnTo>
                  <a:pt x="2793" y="726"/>
                </a:lnTo>
                <a:lnTo>
                  <a:pt x="2793" y="726"/>
                </a:lnTo>
                <a:lnTo>
                  <a:pt x="2791" y="726"/>
                </a:lnTo>
                <a:lnTo>
                  <a:pt x="2789" y="723"/>
                </a:lnTo>
                <a:lnTo>
                  <a:pt x="2789" y="723"/>
                </a:lnTo>
                <a:lnTo>
                  <a:pt x="2789" y="726"/>
                </a:lnTo>
                <a:lnTo>
                  <a:pt x="2791" y="728"/>
                </a:lnTo>
                <a:lnTo>
                  <a:pt x="2793" y="732"/>
                </a:lnTo>
                <a:lnTo>
                  <a:pt x="2795" y="734"/>
                </a:lnTo>
                <a:lnTo>
                  <a:pt x="2795" y="736"/>
                </a:lnTo>
                <a:lnTo>
                  <a:pt x="2795" y="736"/>
                </a:lnTo>
                <a:lnTo>
                  <a:pt x="2795" y="738"/>
                </a:lnTo>
                <a:lnTo>
                  <a:pt x="2795" y="740"/>
                </a:lnTo>
                <a:lnTo>
                  <a:pt x="2795" y="740"/>
                </a:lnTo>
                <a:lnTo>
                  <a:pt x="2795" y="742"/>
                </a:lnTo>
                <a:lnTo>
                  <a:pt x="2801" y="742"/>
                </a:lnTo>
                <a:lnTo>
                  <a:pt x="2808" y="742"/>
                </a:lnTo>
                <a:lnTo>
                  <a:pt x="2812" y="742"/>
                </a:lnTo>
                <a:lnTo>
                  <a:pt x="2814" y="742"/>
                </a:lnTo>
                <a:lnTo>
                  <a:pt x="2816" y="740"/>
                </a:lnTo>
                <a:lnTo>
                  <a:pt x="2814" y="738"/>
                </a:lnTo>
                <a:lnTo>
                  <a:pt x="2814" y="736"/>
                </a:lnTo>
                <a:lnTo>
                  <a:pt x="2814" y="734"/>
                </a:lnTo>
                <a:lnTo>
                  <a:pt x="2814" y="732"/>
                </a:lnTo>
                <a:lnTo>
                  <a:pt x="2816" y="730"/>
                </a:lnTo>
                <a:lnTo>
                  <a:pt x="2818" y="730"/>
                </a:lnTo>
                <a:lnTo>
                  <a:pt x="2818" y="730"/>
                </a:lnTo>
                <a:lnTo>
                  <a:pt x="2820" y="730"/>
                </a:lnTo>
                <a:lnTo>
                  <a:pt x="2822" y="730"/>
                </a:lnTo>
                <a:lnTo>
                  <a:pt x="2820" y="728"/>
                </a:lnTo>
                <a:lnTo>
                  <a:pt x="2822" y="728"/>
                </a:lnTo>
                <a:lnTo>
                  <a:pt x="2827" y="728"/>
                </a:lnTo>
                <a:lnTo>
                  <a:pt x="2831" y="728"/>
                </a:lnTo>
                <a:lnTo>
                  <a:pt x="2833" y="726"/>
                </a:lnTo>
                <a:lnTo>
                  <a:pt x="2835" y="726"/>
                </a:lnTo>
                <a:lnTo>
                  <a:pt x="2835" y="728"/>
                </a:lnTo>
                <a:lnTo>
                  <a:pt x="2837" y="728"/>
                </a:lnTo>
                <a:lnTo>
                  <a:pt x="2839" y="728"/>
                </a:lnTo>
                <a:lnTo>
                  <a:pt x="2839" y="726"/>
                </a:lnTo>
                <a:lnTo>
                  <a:pt x="2841" y="719"/>
                </a:lnTo>
                <a:lnTo>
                  <a:pt x="2843" y="717"/>
                </a:lnTo>
                <a:lnTo>
                  <a:pt x="2845" y="715"/>
                </a:lnTo>
                <a:lnTo>
                  <a:pt x="2845" y="713"/>
                </a:lnTo>
                <a:lnTo>
                  <a:pt x="2845" y="711"/>
                </a:lnTo>
                <a:lnTo>
                  <a:pt x="2848" y="709"/>
                </a:lnTo>
                <a:lnTo>
                  <a:pt x="2848" y="707"/>
                </a:lnTo>
                <a:lnTo>
                  <a:pt x="2845" y="707"/>
                </a:lnTo>
                <a:lnTo>
                  <a:pt x="2845" y="705"/>
                </a:lnTo>
                <a:lnTo>
                  <a:pt x="2850" y="700"/>
                </a:lnTo>
                <a:lnTo>
                  <a:pt x="2850" y="700"/>
                </a:lnTo>
                <a:lnTo>
                  <a:pt x="2848" y="698"/>
                </a:lnTo>
                <a:lnTo>
                  <a:pt x="2848" y="696"/>
                </a:lnTo>
                <a:lnTo>
                  <a:pt x="2848" y="694"/>
                </a:lnTo>
                <a:lnTo>
                  <a:pt x="2848" y="692"/>
                </a:lnTo>
                <a:lnTo>
                  <a:pt x="2848" y="690"/>
                </a:lnTo>
                <a:lnTo>
                  <a:pt x="2850" y="690"/>
                </a:lnTo>
                <a:lnTo>
                  <a:pt x="2850" y="686"/>
                </a:lnTo>
                <a:lnTo>
                  <a:pt x="2850" y="684"/>
                </a:lnTo>
                <a:lnTo>
                  <a:pt x="2850" y="684"/>
                </a:lnTo>
                <a:lnTo>
                  <a:pt x="2850" y="679"/>
                </a:lnTo>
                <a:lnTo>
                  <a:pt x="2852" y="679"/>
                </a:lnTo>
                <a:lnTo>
                  <a:pt x="2854" y="679"/>
                </a:lnTo>
                <a:lnTo>
                  <a:pt x="2852" y="677"/>
                </a:lnTo>
                <a:lnTo>
                  <a:pt x="2850" y="677"/>
                </a:lnTo>
                <a:lnTo>
                  <a:pt x="2845" y="675"/>
                </a:lnTo>
                <a:lnTo>
                  <a:pt x="2845" y="677"/>
                </a:lnTo>
                <a:lnTo>
                  <a:pt x="2843" y="675"/>
                </a:lnTo>
                <a:lnTo>
                  <a:pt x="2843" y="675"/>
                </a:lnTo>
                <a:lnTo>
                  <a:pt x="2843" y="675"/>
                </a:lnTo>
                <a:lnTo>
                  <a:pt x="2850" y="675"/>
                </a:lnTo>
                <a:lnTo>
                  <a:pt x="2854" y="675"/>
                </a:lnTo>
                <a:lnTo>
                  <a:pt x="2856" y="675"/>
                </a:lnTo>
                <a:lnTo>
                  <a:pt x="2858" y="673"/>
                </a:lnTo>
                <a:lnTo>
                  <a:pt x="2860" y="671"/>
                </a:lnTo>
                <a:lnTo>
                  <a:pt x="2864" y="669"/>
                </a:lnTo>
                <a:lnTo>
                  <a:pt x="2864" y="669"/>
                </a:lnTo>
                <a:lnTo>
                  <a:pt x="2866" y="669"/>
                </a:lnTo>
                <a:lnTo>
                  <a:pt x="2868" y="669"/>
                </a:lnTo>
                <a:lnTo>
                  <a:pt x="2871" y="667"/>
                </a:lnTo>
                <a:lnTo>
                  <a:pt x="2873" y="667"/>
                </a:lnTo>
                <a:lnTo>
                  <a:pt x="2873" y="665"/>
                </a:lnTo>
                <a:lnTo>
                  <a:pt x="2875" y="665"/>
                </a:lnTo>
                <a:lnTo>
                  <a:pt x="2875" y="663"/>
                </a:lnTo>
                <a:lnTo>
                  <a:pt x="2875" y="663"/>
                </a:lnTo>
                <a:lnTo>
                  <a:pt x="2877" y="661"/>
                </a:lnTo>
                <a:lnTo>
                  <a:pt x="2877" y="661"/>
                </a:lnTo>
                <a:lnTo>
                  <a:pt x="2877" y="658"/>
                </a:lnTo>
                <a:lnTo>
                  <a:pt x="2875" y="661"/>
                </a:lnTo>
                <a:lnTo>
                  <a:pt x="2875" y="661"/>
                </a:lnTo>
                <a:lnTo>
                  <a:pt x="2873" y="661"/>
                </a:lnTo>
                <a:lnTo>
                  <a:pt x="2873" y="661"/>
                </a:lnTo>
                <a:lnTo>
                  <a:pt x="2871" y="661"/>
                </a:lnTo>
                <a:lnTo>
                  <a:pt x="2871" y="661"/>
                </a:lnTo>
                <a:lnTo>
                  <a:pt x="2868" y="661"/>
                </a:lnTo>
                <a:lnTo>
                  <a:pt x="2868" y="661"/>
                </a:lnTo>
                <a:lnTo>
                  <a:pt x="2871" y="658"/>
                </a:lnTo>
                <a:lnTo>
                  <a:pt x="2871" y="658"/>
                </a:lnTo>
                <a:lnTo>
                  <a:pt x="2873" y="658"/>
                </a:lnTo>
                <a:lnTo>
                  <a:pt x="2873" y="658"/>
                </a:lnTo>
                <a:lnTo>
                  <a:pt x="2875" y="658"/>
                </a:lnTo>
                <a:lnTo>
                  <a:pt x="2877" y="656"/>
                </a:lnTo>
                <a:lnTo>
                  <a:pt x="2877" y="656"/>
                </a:lnTo>
                <a:lnTo>
                  <a:pt x="2879" y="654"/>
                </a:lnTo>
                <a:lnTo>
                  <a:pt x="2881" y="652"/>
                </a:lnTo>
                <a:lnTo>
                  <a:pt x="2883" y="652"/>
                </a:lnTo>
                <a:lnTo>
                  <a:pt x="2883" y="650"/>
                </a:lnTo>
                <a:lnTo>
                  <a:pt x="2881" y="648"/>
                </a:lnTo>
                <a:lnTo>
                  <a:pt x="2881" y="648"/>
                </a:lnTo>
                <a:lnTo>
                  <a:pt x="2881" y="646"/>
                </a:lnTo>
                <a:lnTo>
                  <a:pt x="2879" y="646"/>
                </a:lnTo>
                <a:lnTo>
                  <a:pt x="2877" y="644"/>
                </a:lnTo>
                <a:lnTo>
                  <a:pt x="2877" y="644"/>
                </a:lnTo>
                <a:lnTo>
                  <a:pt x="2877" y="642"/>
                </a:lnTo>
                <a:lnTo>
                  <a:pt x="2875" y="640"/>
                </a:lnTo>
                <a:lnTo>
                  <a:pt x="2873" y="640"/>
                </a:lnTo>
                <a:lnTo>
                  <a:pt x="2871" y="637"/>
                </a:lnTo>
                <a:lnTo>
                  <a:pt x="2868" y="635"/>
                </a:lnTo>
                <a:lnTo>
                  <a:pt x="2868" y="633"/>
                </a:lnTo>
                <a:lnTo>
                  <a:pt x="2866" y="633"/>
                </a:lnTo>
                <a:lnTo>
                  <a:pt x="2864" y="635"/>
                </a:lnTo>
                <a:lnTo>
                  <a:pt x="2864" y="635"/>
                </a:lnTo>
                <a:lnTo>
                  <a:pt x="2862" y="633"/>
                </a:lnTo>
                <a:lnTo>
                  <a:pt x="2862" y="633"/>
                </a:lnTo>
                <a:lnTo>
                  <a:pt x="2862" y="633"/>
                </a:lnTo>
                <a:lnTo>
                  <a:pt x="2860" y="633"/>
                </a:lnTo>
                <a:lnTo>
                  <a:pt x="2860" y="633"/>
                </a:lnTo>
                <a:lnTo>
                  <a:pt x="2858" y="631"/>
                </a:lnTo>
                <a:lnTo>
                  <a:pt x="2858" y="631"/>
                </a:lnTo>
                <a:lnTo>
                  <a:pt x="2858" y="629"/>
                </a:lnTo>
                <a:lnTo>
                  <a:pt x="2856" y="627"/>
                </a:lnTo>
                <a:lnTo>
                  <a:pt x="2858" y="625"/>
                </a:lnTo>
                <a:lnTo>
                  <a:pt x="2856" y="623"/>
                </a:lnTo>
                <a:lnTo>
                  <a:pt x="2856" y="621"/>
                </a:lnTo>
                <a:lnTo>
                  <a:pt x="2856" y="619"/>
                </a:lnTo>
                <a:lnTo>
                  <a:pt x="2856" y="619"/>
                </a:lnTo>
                <a:lnTo>
                  <a:pt x="2856" y="617"/>
                </a:lnTo>
                <a:lnTo>
                  <a:pt x="2856" y="617"/>
                </a:lnTo>
                <a:lnTo>
                  <a:pt x="2856" y="614"/>
                </a:lnTo>
                <a:lnTo>
                  <a:pt x="2856" y="614"/>
                </a:lnTo>
                <a:lnTo>
                  <a:pt x="2856" y="612"/>
                </a:lnTo>
                <a:lnTo>
                  <a:pt x="2858" y="610"/>
                </a:lnTo>
                <a:lnTo>
                  <a:pt x="2856" y="610"/>
                </a:lnTo>
                <a:lnTo>
                  <a:pt x="2858" y="610"/>
                </a:lnTo>
                <a:lnTo>
                  <a:pt x="2860" y="610"/>
                </a:lnTo>
                <a:lnTo>
                  <a:pt x="2860" y="608"/>
                </a:lnTo>
                <a:lnTo>
                  <a:pt x="2860" y="608"/>
                </a:lnTo>
                <a:lnTo>
                  <a:pt x="2860" y="606"/>
                </a:lnTo>
                <a:lnTo>
                  <a:pt x="2860" y="604"/>
                </a:lnTo>
                <a:lnTo>
                  <a:pt x="2860" y="602"/>
                </a:lnTo>
                <a:lnTo>
                  <a:pt x="2862" y="600"/>
                </a:lnTo>
                <a:lnTo>
                  <a:pt x="2862" y="598"/>
                </a:lnTo>
                <a:lnTo>
                  <a:pt x="2862" y="598"/>
                </a:lnTo>
                <a:lnTo>
                  <a:pt x="2862" y="598"/>
                </a:lnTo>
                <a:lnTo>
                  <a:pt x="2860" y="596"/>
                </a:lnTo>
                <a:lnTo>
                  <a:pt x="2860" y="593"/>
                </a:lnTo>
                <a:lnTo>
                  <a:pt x="2860" y="593"/>
                </a:lnTo>
                <a:lnTo>
                  <a:pt x="2860" y="591"/>
                </a:lnTo>
                <a:lnTo>
                  <a:pt x="2862" y="593"/>
                </a:lnTo>
                <a:lnTo>
                  <a:pt x="2862" y="593"/>
                </a:lnTo>
                <a:lnTo>
                  <a:pt x="2864" y="593"/>
                </a:lnTo>
                <a:lnTo>
                  <a:pt x="2864" y="591"/>
                </a:lnTo>
                <a:lnTo>
                  <a:pt x="2866" y="591"/>
                </a:lnTo>
                <a:lnTo>
                  <a:pt x="2868" y="591"/>
                </a:lnTo>
                <a:lnTo>
                  <a:pt x="2868" y="589"/>
                </a:lnTo>
                <a:lnTo>
                  <a:pt x="2868" y="589"/>
                </a:lnTo>
                <a:lnTo>
                  <a:pt x="2868" y="589"/>
                </a:lnTo>
                <a:lnTo>
                  <a:pt x="2866" y="589"/>
                </a:lnTo>
                <a:lnTo>
                  <a:pt x="2868" y="587"/>
                </a:lnTo>
                <a:lnTo>
                  <a:pt x="2868" y="587"/>
                </a:lnTo>
                <a:lnTo>
                  <a:pt x="2868" y="585"/>
                </a:lnTo>
                <a:lnTo>
                  <a:pt x="2866" y="585"/>
                </a:lnTo>
                <a:lnTo>
                  <a:pt x="2866" y="583"/>
                </a:lnTo>
                <a:lnTo>
                  <a:pt x="2866" y="583"/>
                </a:lnTo>
                <a:lnTo>
                  <a:pt x="2868" y="585"/>
                </a:lnTo>
                <a:lnTo>
                  <a:pt x="2871" y="585"/>
                </a:lnTo>
                <a:lnTo>
                  <a:pt x="2871" y="585"/>
                </a:lnTo>
                <a:lnTo>
                  <a:pt x="2871" y="585"/>
                </a:lnTo>
                <a:lnTo>
                  <a:pt x="2871" y="585"/>
                </a:lnTo>
                <a:lnTo>
                  <a:pt x="2871" y="585"/>
                </a:lnTo>
                <a:lnTo>
                  <a:pt x="2873" y="585"/>
                </a:lnTo>
                <a:lnTo>
                  <a:pt x="2875" y="583"/>
                </a:lnTo>
                <a:lnTo>
                  <a:pt x="2875" y="583"/>
                </a:lnTo>
                <a:lnTo>
                  <a:pt x="2875" y="581"/>
                </a:lnTo>
                <a:lnTo>
                  <a:pt x="2875" y="581"/>
                </a:lnTo>
                <a:lnTo>
                  <a:pt x="2873" y="581"/>
                </a:lnTo>
                <a:lnTo>
                  <a:pt x="2873" y="581"/>
                </a:lnTo>
                <a:lnTo>
                  <a:pt x="2875" y="581"/>
                </a:lnTo>
                <a:lnTo>
                  <a:pt x="2877" y="579"/>
                </a:lnTo>
                <a:lnTo>
                  <a:pt x="2877" y="579"/>
                </a:lnTo>
                <a:lnTo>
                  <a:pt x="2877" y="577"/>
                </a:lnTo>
                <a:lnTo>
                  <a:pt x="2879" y="577"/>
                </a:lnTo>
                <a:lnTo>
                  <a:pt x="2879" y="577"/>
                </a:lnTo>
                <a:lnTo>
                  <a:pt x="2881" y="577"/>
                </a:lnTo>
                <a:lnTo>
                  <a:pt x="2881" y="577"/>
                </a:lnTo>
                <a:lnTo>
                  <a:pt x="2881" y="577"/>
                </a:lnTo>
                <a:lnTo>
                  <a:pt x="2879" y="575"/>
                </a:lnTo>
                <a:lnTo>
                  <a:pt x="2881" y="575"/>
                </a:lnTo>
                <a:lnTo>
                  <a:pt x="2883" y="575"/>
                </a:lnTo>
                <a:lnTo>
                  <a:pt x="2887" y="572"/>
                </a:lnTo>
                <a:lnTo>
                  <a:pt x="2887" y="570"/>
                </a:lnTo>
                <a:lnTo>
                  <a:pt x="2887" y="570"/>
                </a:lnTo>
                <a:lnTo>
                  <a:pt x="2889" y="570"/>
                </a:lnTo>
                <a:lnTo>
                  <a:pt x="2889" y="570"/>
                </a:lnTo>
                <a:lnTo>
                  <a:pt x="2889" y="570"/>
                </a:lnTo>
                <a:lnTo>
                  <a:pt x="2892" y="570"/>
                </a:lnTo>
                <a:lnTo>
                  <a:pt x="2892" y="570"/>
                </a:lnTo>
                <a:lnTo>
                  <a:pt x="2894" y="570"/>
                </a:lnTo>
                <a:lnTo>
                  <a:pt x="2894" y="568"/>
                </a:lnTo>
                <a:lnTo>
                  <a:pt x="2896" y="566"/>
                </a:lnTo>
                <a:lnTo>
                  <a:pt x="2900" y="566"/>
                </a:lnTo>
                <a:lnTo>
                  <a:pt x="2902" y="564"/>
                </a:lnTo>
                <a:lnTo>
                  <a:pt x="2904" y="564"/>
                </a:lnTo>
                <a:lnTo>
                  <a:pt x="2908" y="562"/>
                </a:lnTo>
                <a:lnTo>
                  <a:pt x="2908" y="562"/>
                </a:lnTo>
                <a:lnTo>
                  <a:pt x="2912" y="554"/>
                </a:lnTo>
                <a:lnTo>
                  <a:pt x="2917" y="552"/>
                </a:lnTo>
                <a:lnTo>
                  <a:pt x="2919" y="549"/>
                </a:lnTo>
                <a:lnTo>
                  <a:pt x="2919" y="549"/>
                </a:lnTo>
                <a:lnTo>
                  <a:pt x="2919" y="547"/>
                </a:lnTo>
                <a:lnTo>
                  <a:pt x="2917" y="545"/>
                </a:lnTo>
                <a:lnTo>
                  <a:pt x="2917" y="543"/>
                </a:lnTo>
                <a:lnTo>
                  <a:pt x="2917" y="541"/>
                </a:lnTo>
                <a:lnTo>
                  <a:pt x="2915" y="541"/>
                </a:lnTo>
                <a:lnTo>
                  <a:pt x="2915" y="539"/>
                </a:lnTo>
                <a:lnTo>
                  <a:pt x="2915" y="539"/>
                </a:lnTo>
                <a:lnTo>
                  <a:pt x="2917" y="537"/>
                </a:lnTo>
                <a:lnTo>
                  <a:pt x="2919" y="535"/>
                </a:lnTo>
                <a:lnTo>
                  <a:pt x="2921" y="533"/>
                </a:lnTo>
                <a:lnTo>
                  <a:pt x="2921" y="531"/>
                </a:lnTo>
                <a:lnTo>
                  <a:pt x="2921" y="531"/>
                </a:lnTo>
                <a:lnTo>
                  <a:pt x="2919" y="528"/>
                </a:lnTo>
                <a:lnTo>
                  <a:pt x="2919" y="528"/>
                </a:lnTo>
                <a:lnTo>
                  <a:pt x="2919" y="528"/>
                </a:lnTo>
                <a:lnTo>
                  <a:pt x="2919" y="528"/>
                </a:lnTo>
                <a:lnTo>
                  <a:pt x="2921" y="528"/>
                </a:lnTo>
                <a:lnTo>
                  <a:pt x="2921" y="528"/>
                </a:lnTo>
                <a:lnTo>
                  <a:pt x="2921" y="528"/>
                </a:lnTo>
                <a:lnTo>
                  <a:pt x="2921" y="528"/>
                </a:lnTo>
                <a:lnTo>
                  <a:pt x="2921" y="526"/>
                </a:lnTo>
                <a:lnTo>
                  <a:pt x="2919" y="526"/>
                </a:lnTo>
                <a:lnTo>
                  <a:pt x="2919" y="526"/>
                </a:lnTo>
                <a:lnTo>
                  <a:pt x="2921" y="526"/>
                </a:lnTo>
                <a:lnTo>
                  <a:pt x="2921" y="526"/>
                </a:lnTo>
                <a:lnTo>
                  <a:pt x="2925" y="524"/>
                </a:lnTo>
                <a:lnTo>
                  <a:pt x="2925" y="524"/>
                </a:lnTo>
                <a:lnTo>
                  <a:pt x="2925" y="524"/>
                </a:lnTo>
                <a:lnTo>
                  <a:pt x="2925" y="522"/>
                </a:lnTo>
                <a:lnTo>
                  <a:pt x="2925" y="522"/>
                </a:lnTo>
                <a:lnTo>
                  <a:pt x="2927" y="522"/>
                </a:lnTo>
                <a:lnTo>
                  <a:pt x="2929" y="522"/>
                </a:lnTo>
                <a:lnTo>
                  <a:pt x="2929" y="522"/>
                </a:lnTo>
                <a:lnTo>
                  <a:pt x="2927" y="522"/>
                </a:lnTo>
                <a:lnTo>
                  <a:pt x="2927" y="520"/>
                </a:lnTo>
                <a:lnTo>
                  <a:pt x="2929" y="520"/>
                </a:lnTo>
                <a:lnTo>
                  <a:pt x="2931" y="520"/>
                </a:lnTo>
                <a:lnTo>
                  <a:pt x="2931" y="518"/>
                </a:lnTo>
                <a:lnTo>
                  <a:pt x="2931" y="518"/>
                </a:lnTo>
                <a:lnTo>
                  <a:pt x="2931" y="516"/>
                </a:lnTo>
                <a:lnTo>
                  <a:pt x="2931" y="516"/>
                </a:lnTo>
                <a:lnTo>
                  <a:pt x="2931" y="514"/>
                </a:lnTo>
                <a:lnTo>
                  <a:pt x="2933" y="516"/>
                </a:lnTo>
                <a:lnTo>
                  <a:pt x="2933" y="516"/>
                </a:lnTo>
                <a:lnTo>
                  <a:pt x="2936" y="516"/>
                </a:lnTo>
                <a:lnTo>
                  <a:pt x="2938" y="514"/>
                </a:lnTo>
                <a:lnTo>
                  <a:pt x="2940" y="516"/>
                </a:lnTo>
                <a:lnTo>
                  <a:pt x="2942" y="518"/>
                </a:lnTo>
                <a:lnTo>
                  <a:pt x="2944" y="518"/>
                </a:lnTo>
                <a:lnTo>
                  <a:pt x="2944" y="516"/>
                </a:lnTo>
                <a:lnTo>
                  <a:pt x="2946" y="516"/>
                </a:lnTo>
                <a:lnTo>
                  <a:pt x="2950" y="516"/>
                </a:lnTo>
                <a:lnTo>
                  <a:pt x="2950" y="516"/>
                </a:lnTo>
                <a:lnTo>
                  <a:pt x="2954" y="516"/>
                </a:lnTo>
                <a:lnTo>
                  <a:pt x="2959" y="516"/>
                </a:lnTo>
                <a:lnTo>
                  <a:pt x="2959" y="516"/>
                </a:lnTo>
                <a:lnTo>
                  <a:pt x="2961" y="516"/>
                </a:lnTo>
                <a:lnTo>
                  <a:pt x="2963" y="516"/>
                </a:lnTo>
                <a:lnTo>
                  <a:pt x="2965" y="516"/>
                </a:lnTo>
                <a:lnTo>
                  <a:pt x="2965" y="516"/>
                </a:lnTo>
                <a:lnTo>
                  <a:pt x="2965" y="516"/>
                </a:lnTo>
                <a:lnTo>
                  <a:pt x="2965" y="518"/>
                </a:lnTo>
                <a:lnTo>
                  <a:pt x="2965" y="520"/>
                </a:lnTo>
                <a:lnTo>
                  <a:pt x="2967" y="520"/>
                </a:lnTo>
                <a:lnTo>
                  <a:pt x="2967" y="520"/>
                </a:lnTo>
                <a:lnTo>
                  <a:pt x="2973" y="522"/>
                </a:lnTo>
                <a:lnTo>
                  <a:pt x="2975" y="524"/>
                </a:lnTo>
                <a:lnTo>
                  <a:pt x="2975" y="526"/>
                </a:lnTo>
                <a:lnTo>
                  <a:pt x="2973" y="528"/>
                </a:lnTo>
                <a:lnTo>
                  <a:pt x="2973" y="533"/>
                </a:lnTo>
                <a:lnTo>
                  <a:pt x="2975" y="533"/>
                </a:lnTo>
                <a:lnTo>
                  <a:pt x="2975" y="533"/>
                </a:lnTo>
                <a:lnTo>
                  <a:pt x="2975" y="535"/>
                </a:lnTo>
                <a:lnTo>
                  <a:pt x="2973" y="535"/>
                </a:lnTo>
                <a:lnTo>
                  <a:pt x="2973" y="537"/>
                </a:lnTo>
                <a:lnTo>
                  <a:pt x="2973" y="537"/>
                </a:lnTo>
                <a:lnTo>
                  <a:pt x="2973" y="539"/>
                </a:lnTo>
                <a:lnTo>
                  <a:pt x="2973" y="539"/>
                </a:lnTo>
                <a:lnTo>
                  <a:pt x="2971" y="539"/>
                </a:lnTo>
                <a:lnTo>
                  <a:pt x="2969" y="537"/>
                </a:lnTo>
                <a:lnTo>
                  <a:pt x="2967" y="539"/>
                </a:lnTo>
                <a:lnTo>
                  <a:pt x="2965" y="539"/>
                </a:lnTo>
                <a:lnTo>
                  <a:pt x="2963" y="539"/>
                </a:lnTo>
                <a:lnTo>
                  <a:pt x="2963" y="541"/>
                </a:lnTo>
                <a:lnTo>
                  <a:pt x="2963" y="543"/>
                </a:lnTo>
                <a:lnTo>
                  <a:pt x="2959" y="547"/>
                </a:lnTo>
                <a:lnTo>
                  <a:pt x="2956" y="549"/>
                </a:lnTo>
                <a:lnTo>
                  <a:pt x="2954" y="552"/>
                </a:lnTo>
                <a:lnTo>
                  <a:pt x="2954" y="552"/>
                </a:lnTo>
                <a:lnTo>
                  <a:pt x="2950" y="556"/>
                </a:lnTo>
                <a:lnTo>
                  <a:pt x="2950" y="558"/>
                </a:lnTo>
                <a:lnTo>
                  <a:pt x="2948" y="558"/>
                </a:lnTo>
                <a:lnTo>
                  <a:pt x="2944" y="560"/>
                </a:lnTo>
                <a:lnTo>
                  <a:pt x="2942" y="562"/>
                </a:lnTo>
                <a:lnTo>
                  <a:pt x="2942" y="562"/>
                </a:lnTo>
                <a:lnTo>
                  <a:pt x="2938" y="566"/>
                </a:lnTo>
                <a:lnTo>
                  <a:pt x="2933" y="566"/>
                </a:lnTo>
                <a:lnTo>
                  <a:pt x="2933" y="568"/>
                </a:lnTo>
                <a:lnTo>
                  <a:pt x="2931" y="570"/>
                </a:lnTo>
                <a:lnTo>
                  <a:pt x="2931" y="570"/>
                </a:lnTo>
                <a:lnTo>
                  <a:pt x="2931" y="570"/>
                </a:lnTo>
                <a:lnTo>
                  <a:pt x="2931" y="570"/>
                </a:lnTo>
                <a:lnTo>
                  <a:pt x="2931" y="570"/>
                </a:lnTo>
                <a:lnTo>
                  <a:pt x="2929" y="570"/>
                </a:lnTo>
                <a:lnTo>
                  <a:pt x="2931" y="572"/>
                </a:lnTo>
                <a:lnTo>
                  <a:pt x="2931" y="572"/>
                </a:lnTo>
                <a:lnTo>
                  <a:pt x="2931" y="575"/>
                </a:lnTo>
                <a:lnTo>
                  <a:pt x="2927" y="575"/>
                </a:lnTo>
                <a:lnTo>
                  <a:pt x="2925" y="577"/>
                </a:lnTo>
                <a:lnTo>
                  <a:pt x="2923" y="575"/>
                </a:lnTo>
                <a:lnTo>
                  <a:pt x="2921" y="577"/>
                </a:lnTo>
                <a:lnTo>
                  <a:pt x="2921" y="577"/>
                </a:lnTo>
                <a:lnTo>
                  <a:pt x="2921" y="579"/>
                </a:lnTo>
                <a:lnTo>
                  <a:pt x="2921" y="581"/>
                </a:lnTo>
                <a:lnTo>
                  <a:pt x="2919" y="581"/>
                </a:lnTo>
                <a:lnTo>
                  <a:pt x="2919" y="583"/>
                </a:lnTo>
                <a:lnTo>
                  <a:pt x="2915" y="585"/>
                </a:lnTo>
                <a:lnTo>
                  <a:pt x="2915" y="587"/>
                </a:lnTo>
                <a:lnTo>
                  <a:pt x="2915" y="587"/>
                </a:lnTo>
                <a:lnTo>
                  <a:pt x="2912" y="589"/>
                </a:lnTo>
                <a:lnTo>
                  <a:pt x="2915" y="591"/>
                </a:lnTo>
                <a:lnTo>
                  <a:pt x="2915" y="593"/>
                </a:lnTo>
                <a:lnTo>
                  <a:pt x="2917" y="596"/>
                </a:lnTo>
                <a:lnTo>
                  <a:pt x="2917" y="598"/>
                </a:lnTo>
                <a:lnTo>
                  <a:pt x="2917" y="598"/>
                </a:lnTo>
                <a:lnTo>
                  <a:pt x="2917" y="600"/>
                </a:lnTo>
                <a:lnTo>
                  <a:pt x="2917" y="604"/>
                </a:lnTo>
                <a:lnTo>
                  <a:pt x="2917" y="606"/>
                </a:lnTo>
                <a:lnTo>
                  <a:pt x="2919" y="608"/>
                </a:lnTo>
                <a:lnTo>
                  <a:pt x="2921" y="610"/>
                </a:lnTo>
                <a:lnTo>
                  <a:pt x="2921" y="610"/>
                </a:lnTo>
                <a:lnTo>
                  <a:pt x="2921" y="612"/>
                </a:lnTo>
                <a:lnTo>
                  <a:pt x="2921" y="612"/>
                </a:lnTo>
                <a:lnTo>
                  <a:pt x="2921" y="612"/>
                </a:lnTo>
                <a:lnTo>
                  <a:pt x="2919" y="612"/>
                </a:lnTo>
                <a:lnTo>
                  <a:pt x="2919" y="612"/>
                </a:lnTo>
                <a:lnTo>
                  <a:pt x="2919" y="614"/>
                </a:lnTo>
                <a:lnTo>
                  <a:pt x="2921" y="614"/>
                </a:lnTo>
                <a:lnTo>
                  <a:pt x="2921" y="614"/>
                </a:lnTo>
                <a:lnTo>
                  <a:pt x="2919" y="614"/>
                </a:lnTo>
                <a:lnTo>
                  <a:pt x="2919" y="614"/>
                </a:lnTo>
                <a:lnTo>
                  <a:pt x="2919" y="617"/>
                </a:lnTo>
                <a:lnTo>
                  <a:pt x="2919" y="619"/>
                </a:lnTo>
                <a:lnTo>
                  <a:pt x="2919" y="621"/>
                </a:lnTo>
                <a:lnTo>
                  <a:pt x="2919" y="623"/>
                </a:lnTo>
                <a:lnTo>
                  <a:pt x="2917" y="625"/>
                </a:lnTo>
                <a:lnTo>
                  <a:pt x="2917" y="625"/>
                </a:lnTo>
                <a:lnTo>
                  <a:pt x="2917" y="629"/>
                </a:lnTo>
                <a:lnTo>
                  <a:pt x="2919" y="631"/>
                </a:lnTo>
                <a:lnTo>
                  <a:pt x="2919" y="631"/>
                </a:lnTo>
                <a:lnTo>
                  <a:pt x="2919" y="633"/>
                </a:lnTo>
                <a:lnTo>
                  <a:pt x="2919" y="633"/>
                </a:lnTo>
                <a:lnTo>
                  <a:pt x="2919" y="635"/>
                </a:lnTo>
                <a:lnTo>
                  <a:pt x="2921" y="635"/>
                </a:lnTo>
                <a:lnTo>
                  <a:pt x="2923" y="633"/>
                </a:lnTo>
                <a:lnTo>
                  <a:pt x="2923" y="633"/>
                </a:lnTo>
                <a:lnTo>
                  <a:pt x="2925" y="635"/>
                </a:lnTo>
                <a:lnTo>
                  <a:pt x="2925" y="635"/>
                </a:lnTo>
                <a:lnTo>
                  <a:pt x="2929" y="637"/>
                </a:lnTo>
                <a:lnTo>
                  <a:pt x="2933" y="640"/>
                </a:lnTo>
                <a:lnTo>
                  <a:pt x="2936" y="640"/>
                </a:lnTo>
                <a:lnTo>
                  <a:pt x="2936" y="640"/>
                </a:lnTo>
                <a:lnTo>
                  <a:pt x="2936" y="640"/>
                </a:lnTo>
                <a:lnTo>
                  <a:pt x="2933" y="642"/>
                </a:lnTo>
                <a:lnTo>
                  <a:pt x="2933" y="642"/>
                </a:lnTo>
                <a:lnTo>
                  <a:pt x="2936" y="642"/>
                </a:lnTo>
                <a:lnTo>
                  <a:pt x="2936" y="642"/>
                </a:lnTo>
                <a:lnTo>
                  <a:pt x="2936" y="642"/>
                </a:lnTo>
                <a:lnTo>
                  <a:pt x="2933" y="642"/>
                </a:lnTo>
                <a:lnTo>
                  <a:pt x="2933" y="642"/>
                </a:lnTo>
                <a:lnTo>
                  <a:pt x="2933" y="644"/>
                </a:lnTo>
                <a:lnTo>
                  <a:pt x="2933" y="644"/>
                </a:lnTo>
                <a:lnTo>
                  <a:pt x="2933" y="646"/>
                </a:lnTo>
                <a:lnTo>
                  <a:pt x="2933" y="646"/>
                </a:lnTo>
                <a:lnTo>
                  <a:pt x="2933" y="646"/>
                </a:lnTo>
                <a:lnTo>
                  <a:pt x="2936" y="646"/>
                </a:lnTo>
                <a:lnTo>
                  <a:pt x="2936" y="646"/>
                </a:lnTo>
                <a:lnTo>
                  <a:pt x="2938" y="646"/>
                </a:lnTo>
                <a:lnTo>
                  <a:pt x="2938" y="646"/>
                </a:lnTo>
                <a:lnTo>
                  <a:pt x="2938" y="644"/>
                </a:lnTo>
                <a:lnTo>
                  <a:pt x="2940" y="644"/>
                </a:lnTo>
                <a:lnTo>
                  <a:pt x="2940" y="642"/>
                </a:lnTo>
                <a:lnTo>
                  <a:pt x="2940" y="642"/>
                </a:lnTo>
                <a:lnTo>
                  <a:pt x="2942" y="644"/>
                </a:lnTo>
                <a:lnTo>
                  <a:pt x="2942" y="646"/>
                </a:lnTo>
                <a:lnTo>
                  <a:pt x="2944" y="646"/>
                </a:lnTo>
                <a:lnTo>
                  <a:pt x="2944" y="646"/>
                </a:lnTo>
                <a:lnTo>
                  <a:pt x="2944" y="648"/>
                </a:lnTo>
                <a:lnTo>
                  <a:pt x="2942" y="648"/>
                </a:lnTo>
                <a:lnTo>
                  <a:pt x="2942" y="650"/>
                </a:lnTo>
                <a:lnTo>
                  <a:pt x="2940" y="650"/>
                </a:lnTo>
                <a:lnTo>
                  <a:pt x="2942" y="650"/>
                </a:lnTo>
                <a:lnTo>
                  <a:pt x="2944" y="650"/>
                </a:lnTo>
                <a:lnTo>
                  <a:pt x="2946" y="648"/>
                </a:lnTo>
                <a:lnTo>
                  <a:pt x="2948" y="648"/>
                </a:lnTo>
                <a:lnTo>
                  <a:pt x="2950" y="648"/>
                </a:lnTo>
                <a:lnTo>
                  <a:pt x="2952" y="648"/>
                </a:lnTo>
                <a:lnTo>
                  <a:pt x="2956" y="646"/>
                </a:lnTo>
                <a:lnTo>
                  <a:pt x="2961" y="646"/>
                </a:lnTo>
                <a:lnTo>
                  <a:pt x="2963" y="646"/>
                </a:lnTo>
                <a:lnTo>
                  <a:pt x="2963" y="646"/>
                </a:lnTo>
                <a:lnTo>
                  <a:pt x="2965" y="644"/>
                </a:lnTo>
                <a:lnTo>
                  <a:pt x="2967" y="644"/>
                </a:lnTo>
                <a:lnTo>
                  <a:pt x="2969" y="644"/>
                </a:lnTo>
                <a:lnTo>
                  <a:pt x="2971" y="642"/>
                </a:lnTo>
                <a:lnTo>
                  <a:pt x="2973" y="642"/>
                </a:lnTo>
                <a:lnTo>
                  <a:pt x="2977" y="642"/>
                </a:lnTo>
                <a:lnTo>
                  <a:pt x="2977" y="640"/>
                </a:lnTo>
                <a:lnTo>
                  <a:pt x="2980" y="640"/>
                </a:lnTo>
                <a:lnTo>
                  <a:pt x="2980" y="642"/>
                </a:lnTo>
                <a:lnTo>
                  <a:pt x="2982" y="642"/>
                </a:lnTo>
                <a:lnTo>
                  <a:pt x="2982" y="640"/>
                </a:lnTo>
                <a:lnTo>
                  <a:pt x="2984" y="640"/>
                </a:lnTo>
                <a:lnTo>
                  <a:pt x="2986" y="640"/>
                </a:lnTo>
                <a:lnTo>
                  <a:pt x="2986" y="640"/>
                </a:lnTo>
                <a:lnTo>
                  <a:pt x="2984" y="637"/>
                </a:lnTo>
                <a:lnTo>
                  <a:pt x="2984" y="637"/>
                </a:lnTo>
                <a:lnTo>
                  <a:pt x="2986" y="637"/>
                </a:lnTo>
                <a:lnTo>
                  <a:pt x="2988" y="637"/>
                </a:lnTo>
                <a:lnTo>
                  <a:pt x="2990" y="637"/>
                </a:lnTo>
                <a:lnTo>
                  <a:pt x="2990" y="637"/>
                </a:lnTo>
                <a:lnTo>
                  <a:pt x="2992" y="635"/>
                </a:lnTo>
                <a:lnTo>
                  <a:pt x="2992" y="633"/>
                </a:lnTo>
                <a:lnTo>
                  <a:pt x="2994" y="633"/>
                </a:lnTo>
                <a:lnTo>
                  <a:pt x="2992" y="633"/>
                </a:lnTo>
                <a:lnTo>
                  <a:pt x="2992" y="635"/>
                </a:lnTo>
                <a:lnTo>
                  <a:pt x="2992" y="637"/>
                </a:lnTo>
                <a:lnTo>
                  <a:pt x="2992" y="637"/>
                </a:lnTo>
                <a:lnTo>
                  <a:pt x="2994" y="637"/>
                </a:lnTo>
                <a:lnTo>
                  <a:pt x="2994" y="637"/>
                </a:lnTo>
                <a:lnTo>
                  <a:pt x="2998" y="637"/>
                </a:lnTo>
                <a:lnTo>
                  <a:pt x="3000" y="635"/>
                </a:lnTo>
                <a:lnTo>
                  <a:pt x="3003" y="635"/>
                </a:lnTo>
                <a:lnTo>
                  <a:pt x="3003" y="635"/>
                </a:lnTo>
                <a:lnTo>
                  <a:pt x="3005" y="637"/>
                </a:lnTo>
                <a:lnTo>
                  <a:pt x="3007" y="635"/>
                </a:lnTo>
                <a:lnTo>
                  <a:pt x="3009" y="635"/>
                </a:lnTo>
                <a:lnTo>
                  <a:pt x="3009" y="635"/>
                </a:lnTo>
                <a:lnTo>
                  <a:pt x="3011" y="635"/>
                </a:lnTo>
                <a:lnTo>
                  <a:pt x="3015" y="635"/>
                </a:lnTo>
                <a:lnTo>
                  <a:pt x="3021" y="631"/>
                </a:lnTo>
                <a:lnTo>
                  <a:pt x="3021" y="633"/>
                </a:lnTo>
                <a:lnTo>
                  <a:pt x="3024" y="633"/>
                </a:lnTo>
                <a:lnTo>
                  <a:pt x="3024" y="635"/>
                </a:lnTo>
                <a:lnTo>
                  <a:pt x="3021" y="635"/>
                </a:lnTo>
                <a:lnTo>
                  <a:pt x="3021" y="635"/>
                </a:lnTo>
                <a:lnTo>
                  <a:pt x="3021" y="635"/>
                </a:lnTo>
                <a:lnTo>
                  <a:pt x="3024" y="640"/>
                </a:lnTo>
                <a:lnTo>
                  <a:pt x="3026" y="640"/>
                </a:lnTo>
                <a:lnTo>
                  <a:pt x="3030" y="642"/>
                </a:lnTo>
                <a:lnTo>
                  <a:pt x="3034" y="644"/>
                </a:lnTo>
                <a:lnTo>
                  <a:pt x="3036" y="642"/>
                </a:lnTo>
                <a:lnTo>
                  <a:pt x="3038" y="642"/>
                </a:lnTo>
                <a:lnTo>
                  <a:pt x="3040" y="644"/>
                </a:lnTo>
                <a:lnTo>
                  <a:pt x="3042" y="646"/>
                </a:lnTo>
                <a:lnTo>
                  <a:pt x="3042" y="646"/>
                </a:lnTo>
                <a:lnTo>
                  <a:pt x="3044" y="648"/>
                </a:lnTo>
                <a:lnTo>
                  <a:pt x="3044" y="648"/>
                </a:lnTo>
                <a:lnTo>
                  <a:pt x="3044" y="650"/>
                </a:lnTo>
                <a:lnTo>
                  <a:pt x="3038" y="648"/>
                </a:lnTo>
                <a:lnTo>
                  <a:pt x="3030" y="646"/>
                </a:lnTo>
                <a:lnTo>
                  <a:pt x="3030" y="648"/>
                </a:lnTo>
                <a:lnTo>
                  <a:pt x="3028" y="648"/>
                </a:lnTo>
                <a:lnTo>
                  <a:pt x="3028" y="650"/>
                </a:lnTo>
                <a:lnTo>
                  <a:pt x="3028" y="650"/>
                </a:lnTo>
                <a:lnTo>
                  <a:pt x="3026" y="650"/>
                </a:lnTo>
                <a:lnTo>
                  <a:pt x="3024" y="650"/>
                </a:lnTo>
                <a:lnTo>
                  <a:pt x="3021" y="650"/>
                </a:lnTo>
                <a:lnTo>
                  <a:pt x="3021" y="650"/>
                </a:lnTo>
                <a:lnTo>
                  <a:pt x="3019" y="650"/>
                </a:lnTo>
                <a:lnTo>
                  <a:pt x="3019" y="652"/>
                </a:lnTo>
                <a:lnTo>
                  <a:pt x="3017" y="654"/>
                </a:lnTo>
                <a:lnTo>
                  <a:pt x="3017" y="652"/>
                </a:lnTo>
                <a:lnTo>
                  <a:pt x="3015" y="652"/>
                </a:lnTo>
                <a:lnTo>
                  <a:pt x="3015" y="652"/>
                </a:lnTo>
                <a:lnTo>
                  <a:pt x="3013" y="652"/>
                </a:lnTo>
                <a:lnTo>
                  <a:pt x="3013" y="654"/>
                </a:lnTo>
                <a:lnTo>
                  <a:pt x="3015" y="656"/>
                </a:lnTo>
                <a:lnTo>
                  <a:pt x="3013" y="658"/>
                </a:lnTo>
                <a:lnTo>
                  <a:pt x="3013" y="658"/>
                </a:lnTo>
                <a:lnTo>
                  <a:pt x="3011" y="658"/>
                </a:lnTo>
                <a:lnTo>
                  <a:pt x="3005" y="658"/>
                </a:lnTo>
                <a:lnTo>
                  <a:pt x="2998" y="658"/>
                </a:lnTo>
                <a:lnTo>
                  <a:pt x="2996" y="658"/>
                </a:lnTo>
                <a:lnTo>
                  <a:pt x="2994" y="656"/>
                </a:lnTo>
                <a:lnTo>
                  <a:pt x="2992" y="656"/>
                </a:lnTo>
                <a:lnTo>
                  <a:pt x="2982" y="654"/>
                </a:lnTo>
                <a:lnTo>
                  <a:pt x="2980" y="654"/>
                </a:lnTo>
                <a:lnTo>
                  <a:pt x="2977" y="654"/>
                </a:lnTo>
                <a:lnTo>
                  <a:pt x="2977" y="656"/>
                </a:lnTo>
                <a:lnTo>
                  <a:pt x="2977" y="656"/>
                </a:lnTo>
                <a:lnTo>
                  <a:pt x="2975" y="656"/>
                </a:lnTo>
                <a:lnTo>
                  <a:pt x="2969" y="656"/>
                </a:lnTo>
                <a:lnTo>
                  <a:pt x="2965" y="658"/>
                </a:lnTo>
                <a:lnTo>
                  <a:pt x="2961" y="658"/>
                </a:lnTo>
                <a:lnTo>
                  <a:pt x="2959" y="661"/>
                </a:lnTo>
                <a:lnTo>
                  <a:pt x="2956" y="661"/>
                </a:lnTo>
                <a:lnTo>
                  <a:pt x="2956" y="663"/>
                </a:lnTo>
                <a:lnTo>
                  <a:pt x="2952" y="663"/>
                </a:lnTo>
                <a:lnTo>
                  <a:pt x="2950" y="663"/>
                </a:lnTo>
                <a:lnTo>
                  <a:pt x="2948" y="665"/>
                </a:lnTo>
                <a:lnTo>
                  <a:pt x="2948" y="667"/>
                </a:lnTo>
                <a:lnTo>
                  <a:pt x="2948" y="667"/>
                </a:lnTo>
                <a:lnTo>
                  <a:pt x="2948" y="667"/>
                </a:lnTo>
                <a:lnTo>
                  <a:pt x="2948" y="669"/>
                </a:lnTo>
                <a:lnTo>
                  <a:pt x="2948" y="669"/>
                </a:lnTo>
                <a:lnTo>
                  <a:pt x="2948" y="669"/>
                </a:lnTo>
                <a:lnTo>
                  <a:pt x="2948" y="671"/>
                </a:lnTo>
                <a:lnTo>
                  <a:pt x="2948" y="673"/>
                </a:lnTo>
                <a:lnTo>
                  <a:pt x="2948" y="673"/>
                </a:lnTo>
                <a:lnTo>
                  <a:pt x="2950" y="673"/>
                </a:lnTo>
                <a:lnTo>
                  <a:pt x="2950" y="673"/>
                </a:lnTo>
                <a:lnTo>
                  <a:pt x="2948" y="673"/>
                </a:lnTo>
                <a:lnTo>
                  <a:pt x="2948" y="675"/>
                </a:lnTo>
                <a:lnTo>
                  <a:pt x="2948" y="677"/>
                </a:lnTo>
                <a:lnTo>
                  <a:pt x="2950" y="679"/>
                </a:lnTo>
                <a:lnTo>
                  <a:pt x="2950" y="679"/>
                </a:lnTo>
                <a:lnTo>
                  <a:pt x="2952" y="682"/>
                </a:lnTo>
                <a:lnTo>
                  <a:pt x="2956" y="684"/>
                </a:lnTo>
                <a:lnTo>
                  <a:pt x="2956" y="684"/>
                </a:lnTo>
                <a:lnTo>
                  <a:pt x="2959" y="684"/>
                </a:lnTo>
                <a:lnTo>
                  <a:pt x="2959" y="682"/>
                </a:lnTo>
                <a:lnTo>
                  <a:pt x="2961" y="682"/>
                </a:lnTo>
                <a:lnTo>
                  <a:pt x="2961" y="682"/>
                </a:lnTo>
                <a:lnTo>
                  <a:pt x="2963" y="682"/>
                </a:lnTo>
                <a:lnTo>
                  <a:pt x="2963" y="684"/>
                </a:lnTo>
                <a:lnTo>
                  <a:pt x="2963" y="684"/>
                </a:lnTo>
                <a:lnTo>
                  <a:pt x="2963" y="684"/>
                </a:lnTo>
                <a:lnTo>
                  <a:pt x="2963" y="688"/>
                </a:lnTo>
                <a:lnTo>
                  <a:pt x="2961" y="692"/>
                </a:lnTo>
                <a:lnTo>
                  <a:pt x="2961" y="692"/>
                </a:lnTo>
                <a:lnTo>
                  <a:pt x="2961" y="694"/>
                </a:lnTo>
                <a:lnTo>
                  <a:pt x="2961" y="696"/>
                </a:lnTo>
                <a:lnTo>
                  <a:pt x="2961" y="702"/>
                </a:lnTo>
                <a:lnTo>
                  <a:pt x="2961" y="705"/>
                </a:lnTo>
                <a:lnTo>
                  <a:pt x="2959" y="707"/>
                </a:lnTo>
                <a:lnTo>
                  <a:pt x="2956" y="709"/>
                </a:lnTo>
                <a:lnTo>
                  <a:pt x="2954" y="709"/>
                </a:lnTo>
                <a:lnTo>
                  <a:pt x="2950" y="711"/>
                </a:lnTo>
                <a:lnTo>
                  <a:pt x="2946" y="709"/>
                </a:lnTo>
                <a:lnTo>
                  <a:pt x="2944" y="702"/>
                </a:lnTo>
                <a:lnTo>
                  <a:pt x="2942" y="702"/>
                </a:lnTo>
                <a:lnTo>
                  <a:pt x="2936" y="698"/>
                </a:lnTo>
                <a:lnTo>
                  <a:pt x="2936" y="696"/>
                </a:lnTo>
                <a:lnTo>
                  <a:pt x="2933" y="694"/>
                </a:lnTo>
                <a:lnTo>
                  <a:pt x="2929" y="696"/>
                </a:lnTo>
                <a:lnTo>
                  <a:pt x="2925" y="698"/>
                </a:lnTo>
                <a:lnTo>
                  <a:pt x="2923" y="698"/>
                </a:lnTo>
                <a:lnTo>
                  <a:pt x="2919" y="702"/>
                </a:lnTo>
                <a:lnTo>
                  <a:pt x="2919" y="705"/>
                </a:lnTo>
                <a:lnTo>
                  <a:pt x="2919" y="707"/>
                </a:lnTo>
                <a:lnTo>
                  <a:pt x="2917" y="709"/>
                </a:lnTo>
                <a:lnTo>
                  <a:pt x="2917" y="711"/>
                </a:lnTo>
                <a:lnTo>
                  <a:pt x="2912" y="713"/>
                </a:lnTo>
                <a:lnTo>
                  <a:pt x="2912" y="717"/>
                </a:lnTo>
                <a:lnTo>
                  <a:pt x="2912" y="726"/>
                </a:lnTo>
                <a:lnTo>
                  <a:pt x="2912" y="730"/>
                </a:lnTo>
                <a:lnTo>
                  <a:pt x="2912" y="730"/>
                </a:lnTo>
                <a:lnTo>
                  <a:pt x="2912" y="734"/>
                </a:lnTo>
                <a:lnTo>
                  <a:pt x="2915" y="738"/>
                </a:lnTo>
                <a:lnTo>
                  <a:pt x="2915" y="740"/>
                </a:lnTo>
                <a:lnTo>
                  <a:pt x="2915" y="742"/>
                </a:lnTo>
                <a:lnTo>
                  <a:pt x="2915" y="744"/>
                </a:lnTo>
                <a:lnTo>
                  <a:pt x="2915" y="749"/>
                </a:lnTo>
                <a:lnTo>
                  <a:pt x="2915" y="751"/>
                </a:lnTo>
                <a:lnTo>
                  <a:pt x="2912" y="753"/>
                </a:lnTo>
                <a:lnTo>
                  <a:pt x="2910" y="753"/>
                </a:lnTo>
                <a:lnTo>
                  <a:pt x="2908" y="751"/>
                </a:lnTo>
                <a:lnTo>
                  <a:pt x="2908" y="751"/>
                </a:lnTo>
                <a:lnTo>
                  <a:pt x="2906" y="751"/>
                </a:lnTo>
                <a:lnTo>
                  <a:pt x="2910" y="747"/>
                </a:lnTo>
                <a:lnTo>
                  <a:pt x="2912" y="742"/>
                </a:lnTo>
                <a:lnTo>
                  <a:pt x="2912" y="740"/>
                </a:lnTo>
                <a:lnTo>
                  <a:pt x="2915" y="738"/>
                </a:lnTo>
                <a:lnTo>
                  <a:pt x="2915" y="738"/>
                </a:lnTo>
                <a:lnTo>
                  <a:pt x="2912" y="738"/>
                </a:lnTo>
                <a:lnTo>
                  <a:pt x="2912" y="740"/>
                </a:lnTo>
                <a:lnTo>
                  <a:pt x="2912" y="742"/>
                </a:lnTo>
                <a:lnTo>
                  <a:pt x="2910" y="744"/>
                </a:lnTo>
                <a:lnTo>
                  <a:pt x="2910" y="747"/>
                </a:lnTo>
                <a:lnTo>
                  <a:pt x="2908" y="749"/>
                </a:lnTo>
                <a:lnTo>
                  <a:pt x="2904" y="751"/>
                </a:lnTo>
                <a:lnTo>
                  <a:pt x="2904" y="751"/>
                </a:lnTo>
                <a:lnTo>
                  <a:pt x="2900" y="751"/>
                </a:lnTo>
                <a:lnTo>
                  <a:pt x="2898" y="753"/>
                </a:lnTo>
                <a:lnTo>
                  <a:pt x="2898" y="753"/>
                </a:lnTo>
                <a:lnTo>
                  <a:pt x="2896" y="755"/>
                </a:lnTo>
                <a:lnTo>
                  <a:pt x="2896" y="757"/>
                </a:lnTo>
                <a:lnTo>
                  <a:pt x="2894" y="759"/>
                </a:lnTo>
                <a:lnTo>
                  <a:pt x="2892" y="761"/>
                </a:lnTo>
                <a:lnTo>
                  <a:pt x="2892" y="761"/>
                </a:lnTo>
                <a:lnTo>
                  <a:pt x="2889" y="763"/>
                </a:lnTo>
                <a:lnTo>
                  <a:pt x="2883" y="763"/>
                </a:lnTo>
                <a:lnTo>
                  <a:pt x="2881" y="763"/>
                </a:lnTo>
                <a:lnTo>
                  <a:pt x="2879" y="761"/>
                </a:lnTo>
                <a:lnTo>
                  <a:pt x="2877" y="759"/>
                </a:lnTo>
                <a:lnTo>
                  <a:pt x="2875" y="755"/>
                </a:lnTo>
                <a:lnTo>
                  <a:pt x="2875" y="755"/>
                </a:lnTo>
                <a:lnTo>
                  <a:pt x="2879" y="757"/>
                </a:lnTo>
                <a:lnTo>
                  <a:pt x="2881" y="757"/>
                </a:lnTo>
                <a:lnTo>
                  <a:pt x="2879" y="757"/>
                </a:lnTo>
                <a:lnTo>
                  <a:pt x="2877" y="755"/>
                </a:lnTo>
                <a:lnTo>
                  <a:pt x="2873" y="753"/>
                </a:lnTo>
                <a:lnTo>
                  <a:pt x="2871" y="753"/>
                </a:lnTo>
                <a:lnTo>
                  <a:pt x="2866" y="755"/>
                </a:lnTo>
                <a:lnTo>
                  <a:pt x="2858" y="755"/>
                </a:lnTo>
                <a:lnTo>
                  <a:pt x="2854" y="757"/>
                </a:lnTo>
                <a:lnTo>
                  <a:pt x="2852" y="759"/>
                </a:lnTo>
                <a:lnTo>
                  <a:pt x="2848" y="759"/>
                </a:lnTo>
                <a:lnTo>
                  <a:pt x="2845" y="761"/>
                </a:lnTo>
                <a:lnTo>
                  <a:pt x="2843" y="763"/>
                </a:lnTo>
                <a:lnTo>
                  <a:pt x="2843" y="763"/>
                </a:lnTo>
                <a:lnTo>
                  <a:pt x="2841" y="763"/>
                </a:lnTo>
                <a:lnTo>
                  <a:pt x="2839" y="765"/>
                </a:lnTo>
                <a:lnTo>
                  <a:pt x="2837" y="765"/>
                </a:lnTo>
                <a:lnTo>
                  <a:pt x="2829" y="767"/>
                </a:lnTo>
                <a:lnTo>
                  <a:pt x="2820" y="770"/>
                </a:lnTo>
                <a:lnTo>
                  <a:pt x="2816" y="772"/>
                </a:lnTo>
                <a:lnTo>
                  <a:pt x="2814" y="772"/>
                </a:lnTo>
                <a:lnTo>
                  <a:pt x="2814" y="772"/>
                </a:lnTo>
                <a:lnTo>
                  <a:pt x="2812" y="770"/>
                </a:lnTo>
                <a:lnTo>
                  <a:pt x="2808" y="767"/>
                </a:lnTo>
                <a:lnTo>
                  <a:pt x="2808" y="767"/>
                </a:lnTo>
                <a:lnTo>
                  <a:pt x="2808" y="770"/>
                </a:lnTo>
                <a:lnTo>
                  <a:pt x="2808" y="770"/>
                </a:lnTo>
                <a:lnTo>
                  <a:pt x="2810" y="770"/>
                </a:lnTo>
                <a:lnTo>
                  <a:pt x="2810" y="772"/>
                </a:lnTo>
                <a:lnTo>
                  <a:pt x="2810" y="772"/>
                </a:lnTo>
                <a:lnTo>
                  <a:pt x="2812" y="774"/>
                </a:lnTo>
                <a:lnTo>
                  <a:pt x="2814" y="772"/>
                </a:lnTo>
                <a:lnTo>
                  <a:pt x="2816" y="774"/>
                </a:lnTo>
                <a:lnTo>
                  <a:pt x="2818" y="774"/>
                </a:lnTo>
                <a:lnTo>
                  <a:pt x="2818" y="776"/>
                </a:lnTo>
                <a:lnTo>
                  <a:pt x="2818" y="776"/>
                </a:lnTo>
                <a:lnTo>
                  <a:pt x="2818" y="776"/>
                </a:lnTo>
                <a:lnTo>
                  <a:pt x="2818" y="778"/>
                </a:lnTo>
                <a:lnTo>
                  <a:pt x="2818" y="776"/>
                </a:lnTo>
                <a:lnTo>
                  <a:pt x="2814" y="776"/>
                </a:lnTo>
                <a:lnTo>
                  <a:pt x="2812" y="774"/>
                </a:lnTo>
                <a:lnTo>
                  <a:pt x="2810" y="774"/>
                </a:lnTo>
                <a:lnTo>
                  <a:pt x="2808" y="774"/>
                </a:lnTo>
                <a:lnTo>
                  <a:pt x="2808" y="770"/>
                </a:lnTo>
                <a:lnTo>
                  <a:pt x="2806" y="767"/>
                </a:lnTo>
                <a:lnTo>
                  <a:pt x="2804" y="767"/>
                </a:lnTo>
                <a:lnTo>
                  <a:pt x="2797" y="765"/>
                </a:lnTo>
                <a:lnTo>
                  <a:pt x="2797" y="761"/>
                </a:lnTo>
                <a:lnTo>
                  <a:pt x="2795" y="761"/>
                </a:lnTo>
                <a:lnTo>
                  <a:pt x="2793" y="761"/>
                </a:lnTo>
                <a:lnTo>
                  <a:pt x="2789" y="761"/>
                </a:lnTo>
                <a:lnTo>
                  <a:pt x="2787" y="763"/>
                </a:lnTo>
                <a:lnTo>
                  <a:pt x="2787" y="765"/>
                </a:lnTo>
                <a:lnTo>
                  <a:pt x="2785" y="765"/>
                </a:lnTo>
                <a:lnTo>
                  <a:pt x="2783" y="767"/>
                </a:lnTo>
                <a:lnTo>
                  <a:pt x="2778" y="767"/>
                </a:lnTo>
                <a:lnTo>
                  <a:pt x="2776" y="767"/>
                </a:lnTo>
                <a:lnTo>
                  <a:pt x="2774" y="772"/>
                </a:lnTo>
                <a:lnTo>
                  <a:pt x="2772" y="772"/>
                </a:lnTo>
                <a:lnTo>
                  <a:pt x="2768" y="770"/>
                </a:lnTo>
                <a:lnTo>
                  <a:pt x="2766" y="770"/>
                </a:lnTo>
                <a:lnTo>
                  <a:pt x="2766" y="770"/>
                </a:lnTo>
                <a:lnTo>
                  <a:pt x="2764" y="770"/>
                </a:lnTo>
                <a:lnTo>
                  <a:pt x="2768" y="767"/>
                </a:lnTo>
                <a:lnTo>
                  <a:pt x="2768" y="765"/>
                </a:lnTo>
                <a:lnTo>
                  <a:pt x="2768" y="763"/>
                </a:lnTo>
                <a:lnTo>
                  <a:pt x="2766" y="763"/>
                </a:lnTo>
                <a:lnTo>
                  <a:pt x="2764" y="763"/>
                </a:lnTo>
                <a:lnTo>
                  <a:pt x="2757" y="761"/>
                </a:lnTo>
                <a:lnTo>
                  <a:pt x="2755" y="761"/>
                </a:lnTo>
                <a:lnTo>
                  <a:pt x="2755" y="761"/>
                </a:lnTo>
                <a:lnTo>
                  <a:pt x="2755" y="761"/>
                </a:lnTo>
                <a:lnTo>
                  <a:pt x="2751" y="761"/>
                </a:lnTo>
                <a:lnTo>
                  <a:pt x="2751" y="759"/>
                </a:lnTo>
                <a:lnTo>
                  <a:pt x="2753" y="759"/>
                </a:lnTo>
                <a:lnTo>
                  <a:pt x="2753" y="757"/>
                </a:lnTo>
                <a:lnTo>
                  <a:pt x="2751" y="755"/>
                </a:lnTo>
                <a:lnTo>
                  <a:pt x="2751" y="755"/>
                </a:lnTo>
                <a:lnTo>
                  <a:pt x="2749" y="755"/>
                </a:lnTo>
                <a:lnTo>
                  <a:pt x="2749" y="751"/>
                </a:lnTo>
                <a:lnTo>
                  <a:pt x="2749" y="751"/>
                </a:lnTo>
                <a:lnTo>
                  <a:pt x="2749" y="751"/>
                </a:lnTo>
                <a:lnTo>
                  <a:pt x="2747" y="751"/>
                </a:lnTo>
                <a:lnTo>
                  <a:pt x="2747" y="749"/>
                </a:lnTo>
                <a:lnTo>
                  <a:pt x="2745" y="749"/>
                </a:lnTo>
                <a:lnTo>
                  <a:pt x="2745" y="749"/>
                </a:lnTo>
                <a:lnTo>
                  <a:pt x="2747" y="747"/>
                </a:lnTo>
                <a:lnTo>
                  <a:pt x="2747" y="744"/>
                </a:lnTo>
                <a:lnTo>
                  <a:pt x="2747" y="742"/>
                </a:lnTo>
                <a:lnTo>
                  <a:pt x="2747" y="742"/>
                </a:lnTo>
                <a:lnTo>
                  <a:pt x="2747" y="740"/>
                </a:lnTo>
                <a:lnTo>
                  <a:pt x="2747" y="738"/>
                </a:lnTo>
                <a:lnTo>
                  <a:pt x="2749" y="738"/>
                </a:lnTo>
                <a:lnTo>
                  <a:pt x="2749" y="738"/>
                </a:lnTo>
                <a:lnTo>
                  <a:pt x="2751" y="736"/>
                </a:lnTo>
                <a:lnTo>
                  <a:pt x="2753" y="736"/>
                </a:lnTo>
                <a:lnTo>
                  <a:pt x="2753" y="734"/>
                </a:lnTo>
                <a:lnTo>
                  <a:pt x="2751" y="734"/>
                </a:lnTo>
                <a:lnTo>
                  <a:pt x="2751" y="734"/>
                </a:lnTo>
                <a:lnTo>
                  <a:pt x="2753" y="732"/>
                </a:lnTo>
                <a:lnTo>
                  <a:pt x="2753" y="732"/>
                </a:lnTo>
                <a:lnTo>
                  <a:pt x="2755" y="734"/>
                </a:lnTo>
                <a:lnTo>
                  <a:pt x="2755" y="732"/>
                </a:lnTo>
                <a:lnTo>
                  <a:pt x="2755" y="730"/>
                </a:lnTo>
                <a:lnTo>
                  <a:pt x="2757" y="726"/>
                </a:lnTo>
                <a:lnTo>
                  <a:pt x="2757" y="726"/>
                </a:lnTo>
                <a:lnTo>
                  <a:pt x="2760" y="726"/>
                </a:lnTo>
                <a:lnTo>
                  <a:pt x="2760" y="726"/>
                </a:lnTo>
                <a:lnTo>
                  <a:pt x="2762" y="726"/>
                </a:lnTo>
                <a:lnTo>
                  <a:pt x="2764" y="726"/>
                </a:lnTo>
                <a:lnTo>
                  <a:pt x="2766" y="723"/>
                </a:lnTo>
                <a:lnTo>
                  <a:pt x="2766" y="723"/>
                </a:lnTo>
                <a:lnTo>
                  <a:pt x="2766" y="721"/>
                </a:lnTo>
                <a:lnTo>
                  <a:pt x="2766" y="719"/>
                </a:lnTo>
                <a:lnTo>
                  <a:pt x="2766" y="719"/>
                </a:lnTo>
                <a:lnTo>
                  <a:pt x="2760" y="719"/>
                </a:lnTo>
                <a:lnTo>
                  <a:pt x="2757" y="719"/>
                </a:lnTo>
                <a:lnTo>
                  <a:pt x="2757" y="717"/>
                </a:lnTo>
                <a:lnTo>
                  <a:pt x="2757" y="715"/>
                </a:lnTo>
                <a:lnTo>
                  <a:pt x="2757" y="713"/>
                </a:lnTo>
                <a:lnTo>
                  <a:pt x="2757" y="709"/>
                </a:lnTo>
                <a:lnTo>
                  <a:pt x="2757" y="709"/>
                </a:lnTo>
                <a:lnTo>
                  <a:pt x="2760" y="707"/>
                </a:lnTo>
                <a:lnTo>
                  <a:pt x="2760" y="705"/>
                </a:lnTo>
                <a:lnTo>
                  <a:pt x="2760" y="702"/>
                </a:lnTo>
                <a:lnTo>
                  <a:pt x="2760" y="700"/>
                </a:lnTo>
                <a:lnTo>
                  <a:pt x="2760" y="698"/>
                </a:lnTo>
                <a:lnTo>
                  <a:pt x="2760" y="696"/>
                </a:lnTo>
                <a:lnTo>
                  <a:pt x="2760" y="696"/>
                </a:lnTo>
                <a:lnTo>
                  <a:pt x="2762" y="694"/>
                </a:lnTo>
                <a:lnTo>
                  <a:pt x="2760" y="694"/>
                </a:lnTo>
                <a:lnTo>
                  <a:pt x="2755" y="696"/>
                </a:lnTo>
                <a:lnTo>
                  <a:pt x="2751" y="698"/>
                </a:lnTo>
                <a:lnTo>
                  <a:pt x="2749" y="700"/>
                </a:lnTo>
                <a:lnTo>
                  <a:pt x="2747" y="705"/>
                </a:lnTo>
                <a:lnTo>
                  <a:pt x="2745" y="707"/>
                </a:lnTo>
                <a:lnTo>
                  <a:pt x="2743" y="707"/>
                </a:lnTo>
                <a:lnTo>
                  <a:pt x="2739" y="707"/>
                </a:lnTo>
                <a:lnTo>
                  <a:pt x="2736" y="707"/>
                </a:lnTo>
                <a:lnTo>
                  <a:pt x="2734" y="707"/>
                </a:lnTo>
                <a:lnTo>
                  <a:pt x="2732" y="707"/>
                </a:lnTo>
                <a:lnTo>
                  <a:pt x="2730" y="711"/>
                </a:lnTo>
                <a:lnTo>
                  <a:pt x="2728" y="713"/>
                </a:lnTo>
                <a:lnTo>
                  <a:pt x="2728" y="713"/>
                </a:lnTo>
                <a:lnTo>
                  <a:pt x="2728" y="715"/>
                </a:lnTo>
                <a:lnTo>
                  <a:pt x="2728" y="715"/>
                </a:lnTo>
                <a:lnTo>
                  <a:pt x="2730" y="717"/>
                </a:lnTo>
                <a:lnTo>
                  <a:pt x="2732" y="715"/>
                </a:lnTo>
                <a:lnTo>
                  <a:pt x="2734" y="715"/>
                </a:lnTo>
                <a:lnTo>
                  <a:pt x="2736" y="713"/>
                </a:lnTo>
                <a:lnTo>
                  <a:pt x="2739" y="709"/>
                </a:lnTo>
                <a:lnTo>
                  <a:pt x="2741" y="709"/>
                </a:lnTo>
                <a:lnTo>
                  <a:pt x="2743" y="709"/>
                </a:lnTo>
                <a:lnTo>
                  <a:pt x="2741" y="713"/>
                </a:lnTo>
                <a:lnTo>
                  <a:pt x="2741" y="715"/>
                </a:lnTo>
                <a:lnTo>
                  <a:pt x="2741" y="715"/>
                </a:lnTo>
                <a:lnTo>
                  <a:pt x="2739" y="713"/>
                </a:lnTo>
                <a:lnTo>
                  <a:pt x="2739" y="715"/>
                </a:lnTo>
                <a:lnTo>
                  <a:pt x="2736" y="715"/>
                </a:lnTo>
                <a:lnTo>
                  <a:pt x="2734" y="717"/>
                </a:lnTo>
                <a:lnTo>
                  <a:pt x="2734" y="719"/>
                </a:lnTo>
                <a:lnTo>
                  <a:pt x="2734" y="719"/>
                </a:lnTo>
                <a:lnTo>
                  <a:pt x="2732" y="719"/>
                </a:lnTo>
                <a:lnTo>
                  <a:pt x="2732" y="719"/>
                </a:lnTo>
                <a:lnTo>
                  <a:pt x="2730" y="719"/>
                </a:lnTo>
                <a:lnTo>
                  <a:pt x="2728" y="717"/>
                </a:lnTo>
                <a:lnTo>
                  <a:pt x="2726" y="717"/>
                </a:lnTo>
                <a:lnTo>
                  <a:pt x="2726" y="717"/>
                </a:lnTo>
                <a:lnTo>
                  <a:pt x="2726" y="723"/>
                </a:lnTo>
                <a:lnTo>
                  <a:pt x="2726" y="728"/>
                </a:lnTo>
                <a:lnTo>
                  <a:pt x="2726" y="730"/>
                </a:lnTo>
                <a:lnTo>
                  <a:pt x="2726" y="732"/>
                </a:lnTo>
                <a:lnTo>
                  <a:pt x="2726" y="738"/>
                </a:lnTo>
                <a:lnTo>
                  <a:pt x="2728" y="740"/>
                </a:lnTo>
                <a:lnTo>
                  <a:pt x="2732" y="742"/>
                </a:lnTo>
                <a:lnTo>
                  <a:pt x="2732" y="744"/>
                </a:lnTo>
                <a:lnTo>
                  <a:pt x="2732" y="747"/>
                </a:lnTo>
                <a:lnTo>
                  <a:pt x="2732" y="747"/>
                </a:lnTo>
                <a:lnTo>
                  <a:pt x="2732" y="749"/>
                </a:lnTo>
                <a:lnTo>
                  <a:pt x="2732" y="751"/>
                </a:lnTo>
                <a:lnTo>
                  <a:pt x="2734" y="755"/>
                </a:lnTo>
                <a:lnTo>
                  <a:pt x="2734" y="757"/>
                </a:lnTo>
                <a:lnTo>
                  <a:pt x="2736" y="759"/>
                </a:lnTo>
                <a:lnTo>
                  <a:pt x="2736" y="759"/>
                </a:lnTo>
                <a:lnTo>
                  <a:pt x="2736" y="761"/>
                </a:lnTo>
                <a:lnTo>
                  <a:pt x="2736" y="761"/>
                </a:lnTo>
                <a:lnTo>
                  <a:pt x="2732" y="761"/>
                </a:lnTo>
                <a:lnTo>
                  <a:pt x="2732" y="763"/>
                </a:lnTo>
                <a:lnTo>
                  <a:pt x="2732" y="763"/>
                </a:lnTo>
                <a:lnTo>
                  <a:pt x="2734" y="763"/>
                </a:lnTo>
                <a:lnTo>
                  <a:pt x="2734" y="763"/>
                </a:lnTo>
                <a:lnTo>
                  <a:pt x="2736" y="763"/>
                </a:lnTo>
                <a:lnTo>
                  <a:pt x="2736" y="765"/>
                </a:lnTo>
                <a:lnTo>
                  <a:pt x="2736" y="770"/>
                </a:lnTo>
                <a:lnTo>
                  <a:pt x="2736" y="772"/>
                </a:lnTo>
                <a:lnTo>
                  <a:pt x="2739" y="772"/>
                </a:lnTo>
                <a:lnTo>
                  <a:pt x="2739" y="772"/>
                </a:lnTo>
                <a:lnTo>
                  <a:pt x="2741" y="772"/>
                </a:lnTo>
                <a:lnTo>
                  <a:pt x="2743" y="774"/>
                </a:lnTo>
                <a:lnTo>
                  <a:pt x="2747" y="778"/>
                </a:lnTo>
                <a:lnTo>
                  <a:pt x="2749" y="778"/>
                </a:lnTo>
                <a:lnTo>
                  <a:pt x="2747" y="778"/>
                </a:lnTo>
                <a:lnTo>
                  <a:pt x="2747" y="778"/>
                </a:lnTo>
                <a:lnTo>
                  <a:pt x="2743" y="774"/>
                </a:lnTo>
                <a:lnTo>
                  <a:pt x="2741" y="774"/>
                </a:lnTo>
                <a:lnTo>
                  <a:pt x="2736" y="774"/>
                </a:lnTo>
                <a:lnTo>
                  <a:pt x="2732" y="772"/>
                </a:lnTo>
                <a:lnTo>
                  <a:pt x="2732" y="774"/>
                </a:lnTo>
                <a:lnTo>
                  <a:pt x="2732" y="774"/>
                </a:lnTo>
                <a:lnTo>
                  <a:pt x="2730" y="776"/>
                </a:lnTo>
                <a:lnTo>
                  <a:pt x="2732" y="778"/>
                </a:lnTo>
                <a:lnTo>
                  <a:pt x="2730" y="782"/>
                </a:lnTo>
                <a:lnTo>
                  <a:pt x="2730" y="780"/>
                </a:lnTo>
                <a:lnTo>
                  <a:pt x="2730" y="778"/>
                </a:lnTo>
                <a:lnTo>
                  <a:pt x="2728" y="778"/>
                </a:lnTo>
                <a:lnTo>
                  <a:pt x="2728" y="778"/>
                </a:lnTo>
                <a:lnTo>
                  <a:pt x="2728" y="780"/>
                </a:lnTo>
                <a:lnTo>
                  <a:pt x="2728" y="780"/>
                </a:lnTo>
                <a:lnTo>
                  <a:pt x="2726" y="782"/>
                </a:lnTo>
                <a:lnTo>
                  <a:pt x="2726" y="780"/>
                </a:lnTo>
                <a:lnTo>
                  <a:pt x="2726" y="778"/>
                </a:lnTo>
                <a:lnTo>
                  <a:pt x="2724" y="776"/>
                </a:lnTo>
                <a:lnTo>
                  <a:pt x="2718" y="776"/>
                </a:lnTo>
                <a:lnTo>
                  <a:pt x="2713" y="776"/>
                </a:lnTo>
                <a:lnTo>
                  <a:pt x="2711" y="776"/>
                </a:lnTo>
                <a:lnTo>
                  <a:pt x="2711" y="778"/>
                </a:lnTo>
                <a:lnTo>
                  <a:pt x="2709" y="780"/>
                </a:lnTo>
                <a:lnTo>
                  <a:pt x="2709" y="782"/>
                </a:lnTo>
                <a:lnTo>
                  <a:pt x="2711" y="784"/>
                </a:lnTo>
                <a:lnTo>
                  <a:pt x="2711" y="784"/>
                </a:lnTo>
                <a:lnTo>
                  <a:pt x="2709" y="784"/>
                </a:lnTo>
                <a:lnTo>
                  <a:pt x="2709" y="784"/>
                </a:lnTo>
                <a:lnTo>
                  <a:pt x="2707" y="782"/>
                </a:lnTo>
                <a:lnTo>
                  <a:pt x="2707" y="780"/>
                </a:lnTo>
                <a:lnTo>
                  <a:pt x="2703" y="782"/>
                </a:lnTo>
                <a:lnTo>
                  <a:pt x="2699" y="782"/>
                </a:lnTo>
                <a:lnTo>
                  <a:pt x="2695" y="782"/>
                </a:lnTo>
                <a:lnTo>
                  <a:pt x="2692" y="782"/>
                </a:lnTo>
                <a:lnTo>
                  <a:pt x="2688" y="784"/>
                </a:lnTo>
                <a:lnTo>
                  <a:pt x="2686" y="786"/>
                </a:lnTo>
                <a:lnTo>
                  <a:pt x="2686" y="788"/>
                </a:lnTo>
                <a:lnTo>
                  <a:pt x="2682" y="791"/>
                </a:lnTo>
                <a:lnTo>
                  <a:pt x="2678" y="791"/>
                </a:lnTo>
                <a:lnTo>
                  <a:pt x="2678" y="791"/>
                </a:lnTo>
                <a:lnTo>
                  <a:pt x="2678" y="791"/>
                </a:lnTo>
                <a:lnTo>
                  <a:pt x="2676" y="793"/>
                </a:lnTo>
                <a:lnTo>
                  <a:pt x="2676" y="793"/>
                </a:lnTo>
                <a:lnTo>
                  <a:pt x="2674" y="801"/>
                </a:lnTo>
                <a:lnTo>
                  <a:pt x="2674" y="803"/>
                </a:lnTo>
                <a:lnTo>
                  <a:pt x="2672" y="805"/>
                </a:lnTo>
                <a:lnTo>
                  <a:pt x="2669" y="807"/>
                </a:lnTo>
                <a:lnTo>
                  <a:pt x="2667" y="809"/>
                </a:lnTo>
                <a:lnTo>
                  <a:pt x="2667" y="809"/>
                </a:lnTo>
                <a:lnTo>
                  <a:pt x="2665" y="809"/>
                </a:lnTo>
                <a:lnTo>
                  <a:pt x="2665" y="811"/>
                </a:lnTo>
                <a:lnTo>
                  <a:pt x="2665" y="814"/>
                </a:lnTo>
                <a:lnTo>
                  <a:pt x="2667" y="816"/>
                </a:lnTo>
                <a:lnTo>
                  <a:pt x="2667" y="816"/>
                </a:lnTo>
                <a:lnTo>
                  <a:pt x="2667" y="816"/>
                </a:lnTo>
                <a:lnTo>
                  <a:pt x="2665" y="816"/>
                </a:lnTo>
                <a:lnTo>
                  <a:pt x="2667" y="818"/>
                </a:lnTo>
                <a:lnTo>
                  <a:pt x="2667" y="818"/>
                </a:lnTo>
                <a:lnTo>
                  <a:pt x="2669" y="818"/>
                </a:lnTo>
                <a:lnTo>
                  <a:pt x="2669" y="820"/>
                </a:lnTo>
                <a:lnTo>
                  <a:pt x="2669" y="820"/>
                </a:lnTo>
                <a:lnTo>
                  <a:pt x="2667" y="820"/>
                </a:lnTo>
                <a:lnTo>
                  <a:pt x="2663" y="818"/>
                </a:lnTo>
                <a:lnTo>
                  <a:pt x="2661" y="816"/>
                </a:lnTo>
                <a:lnTo>
                  <a:pt x="2659" y="818"/>
                </a:lnTo>
                <a:lnTo>
                  <a:pt x="2659" y="818"/>
                </a:lnTo>
                <a:lnTo>
                  <a:pt x="2657" y="818"/>
                </a:lnTo>
                <a:lnTo>
                  <a:pt x="2659" y="818"/>
                </a:lnTo>
                <a:lnTo>
                  <a:pt x="2659" y="820"/>
                </a:lnTo>
                <a:lnTo>
                  <a:pt x="2661" y="820"/>
                </a:lnTo>
                <a:lnTo>
                  <a:pt x="2663" y="820"/>
                </a:lnTo>
                <a:lnTo>
                  <a:pt x="2665" y="820"/>
                </a:lnTo>
                <a:lnTo>
                  <a:pt x="2667" y="820"/>
                </a:lnTo>
                <a:lnTo>
                  <a:pt x="2669" y="820"/>
                </a:lnTo>
                <a:lnTo>
                  <a:pt x="2667" y="822"/>
                </a:lnTo>
                <a:lnTo>
                  <a:pt x="2665" y="820"/>
                </a:lnTo>
                <a:lnTo>
                  <a:pt x="2663" y="822"/>
                </a:lnTo>
                <a:lnTo>
                  <a:pt x="2661" y="822"/>
                </a:lnTo>
                <a:lnTo>
                  <a:pt x="2659" y="820"/>
                </a:lnTo>
                <a:lnTo>
                  <a:pt x="2657" y="820"/>
                </a:lnTo>
                <a:lnTo>
                  <a:pt x="2657" y="820"/>
                </a:lnTo>
                <a:lnTo>
                  <a:pt x="2655" y="822"/>
                </a:lnTo>
                <a:lnTo>
                  <a:pt x="2651" y="822"/>
                </a:lnTo>
                <a:lnTo>
                  <a:pt x="2642" y="826"/>
                </a:lnTo>
                <a:lnTo>
                  <a:pt x="2636" y="828"/>
                </a:lnTo>
                <a:lnTo>
                  <a:pt x="2634" y="828"/>
                </a:lnTo>
                <a:lnTo>
                  <a:pt x="2632" y="830"/>
                </a:lnTo>
                <a:lnTo>
                  <a:pt x="2632" y="830"/>
                </a:lnTo>
                <a:lnTo>
                  <a:pt x="2630" y="832"/>
                </a:lnTo>
                <a:lnTo>
                  <a:pt x="2630" y="841"/>
                </a:lnTo>
                <a:lnTo>
                  <a:pt x="2632" y="843"/>
                </a:lnTo>
                <a:lnTo>
                  <a:pt x="2630" y="843"/>
                </a:lnTo>
                <a:lnTo>
                  <a:pt x="2630" y="843"/>
                </a:lnTo>
                <a:lnTo>
                  <a:pt x="2628" y="845"/>
                </a:lnTo>
                <a:lnTo>
                  <a:pt x="2625" y="847"/>
                </a:lnTo>
                <a:lnTo>
                  <a:pt x="2621" y="849"/>
                </a:lnTo>
                <a:lnTo>
                  <a:pt x="2617" y="849"/>
                </a:lnTo>
                <a:lnTo>
                  <a:pt x="2611" y="853"/>
                </a:lnTo>
                <a:lnTo>
                  <a:pt x="2609" y="853"/>
                </a:lnTo>
                <a:lnTo>
                  <a:pt x="2609" y="856"/>
                </a:lnTo>
                <a:lnTo>
                  <a:pt x="2609" y="856"/>
                </a:lnTo>
                <a:lnTo>
                  <a:pt x="2611" y="858"/>
                </a:lnTo>
                <a:lnTo>
                  <a:pt x="2615" y="858"/>
                </a:lnTo>
                <a:lnTo>
                  <a:pt x="2613" y="858"/>
                </a:lnTo>
                <a:lnTo>
                  <a:pt x="2609" y="858"/>
                </a:lnTo>
                <a:lnTo>
                  <a:pt x="2607" y="860"/>
                </a:lnTo>
                <a:lnTo>
                  <a:pt x="2604" y="860"/>
                </a:lnTo>
                <a:lnTo>
                  <a:pt x="2600" y="860"/>
                </a:lnTo>
                <a:lnTo>
                  <a:pt x="2596" y="860"/>
                </a:lnTo>
                <a:lnTo>
                  <a:pt x="2594" y="858"/>
                </a:lnTo>
                <a:lnTo>
                  <a:pt x="2592" y="858"/>
                </a:lnTo>
                <a:lnTo>
                  <a:pt x="2590" y="858"/>
                </a:lnTo>
                <a:lnTo>
                  <a:pt x="2590" y="856"/>
                </a:lnTo>
                <a:lnTo>
                  <a:pt x="2590" y="853"/>
                </a:lnTo>
                <a:lnTo>
                  <a:pt x="2590" y="853"/>
                </a:lnTo>
                <a:lnTo>
                  <a:pt x="2588" y="851"/>
                </a:lnTo>
                <a:lnTo>
                  <a:pt x="2586" y="853"/>
                </a:lnTo>
                <a:lnTo>
                  <a:pt x="2584" y="853"/>
                </a:lnTo>
                <a:lnTo>
                  <a:pt x="2581" y="853"/>
                </a:lnTo>
                <a:lnTo>
                  <a:pt x="2581" y="853"/>
                </a:lnTo>
                <a:lnTo>
                  <a:pt x="2581" y="853"/>
                </a:lnTo>
                <a:lnTo>
                  <a:pt x="2581" y="856"/>
                </a:lnTo>
                <a:lnTo>
                  <a:pt x="2584" y="860"/>
                </a:lnTo>
                <a:lnTo>
                  <a:pt x="2586" y="862"/>
                </a:lnTo>
                <a:lnTo>
                  <a:pt x="2586" y="868"/>
                </a:lnTo>
                <a:lnTo>
                  <a:pt x="2586" y="870"/>
                </a:lnTo>
                <a:lnTo>
                  <a:pt x="2588" y="872"/>
                </a:lnTo>
                <a:lnTo>
                  <a:pt x="2588" y="872"/>
                </a:lnTo>
                <a:lnTo>
                  <a:pt x="2581" y="872"/>
                </a:lnTo>
                <a:lnTo>
                  <a:pt x="2581" y="872"/>
                </a:lnTo>
                <a:lnTo>
                  <a:pt x="2579" y="870"/>
                </a:lnTo>
                <a:lnTo>
                  <a:pt x="2579" y="872"/>
                </a:lnTo>
                <a:lnTo>
                  <a:pt x="2579" y="872"/>
                </a:lnTo>
                <a:lnTo>
                  <a:pt x="2577" y="872"/>
                </a:lnTo>
                <a:lnTo>
                  <a:pt x="2573" y="872"/>
                </a:lnTo>
                <a:lnTo>
                  <a:pt x="2569" y="874"/>
                </a:lnTo>
                <a:lnTo>
                  <a:pt x="2567" y="872"/>
                </a:lnTo>
                <a:lnTo>
                  <a:pt x="2565" y="870"/>
                </a:lnTo>
                <a:lnTo>
                  <a:pt x="2560" y="868"/>
                </a:lnTo>
                <a:lnTo>
                  <a:pt x="2558" y="868"/>
                </a:lnTo>
                <a:lnTo>
                  <a:pt x="2556" y="870"/>
                </a:lnTo>
                <a:lnTo>
                  <a:pt x="2554" y="870"/>
                </a:lnTo>
                <a:lnTo>
                  <a:pt x="2552" y="870"/>
                </a:lnTo>
                <a:lnTo>
                  <a:pt x="2548" y="870"/>
                </a:lnTo>
                <a:lnTo>
                  <a:pt x="2542" y="872"/>
                </a:lnTo>
                <a:lnTo>
                  <a:pt x="2540" y="874"/>
                </a:lnTo>
                <a:lnTo>
                  <a:pt x="2540" y="876"/>
                </a:lnTo>
                <a:lnTo>
                  <a:pt x="2540" y="876"/>
                </a:lnTo>
                <a:lnTo>
                  <a:pt x="2540" y="876"/>
                </a:lnTo>
                <a:lnTo>
                  <a:pt x="2542" y="876"/>
                </a:lnTo>
                <a:lnTo>
                  <a:pt x="2542" y="876"/>
                </a:lnTo>
                <a:lnTo>
                  <a:pt x="2544" y="876"/>
                </a:lnTo>
                <a:lnTo>
                  <a:pt x="2544" y="876"/>
                </a:lnTo>
                <a:lnTo>
                  <a:pt x="2546" y="876"/>
                </a:lnTo>
                <a:lnTo>
                  <a:pt x="2546" y="879"/>
                </a:lnTo>
                <a:lnTo>
                  <a:pt x="2544" y="879"/>
                </a:lnTo>
                <a:lnTo>
                  <a:pt x="2542" y="879"/>
                </a:lnTo>
                <a:lnTo>
                  <a:pt x="2542" y="879"/>
                </a:lnTo>
                <a:lnTo>
                  <a:pt x="2542" y="879"/>
                </a:lnTo>
                <a:lnTo>
                  <a:pt x="2542" y="879"/>
                </a:lnTo>
                <a:lnTo>
                  <a:pt x="2542" y="881"/>
                </a:lnTo>
                <a:lnTo>
                  <a:pt x="2544" y="881"/>
                </a:lnTo>
                <a:lnTo>
                  <a:pt x="2546" y="881"/>
                </a:lnTo>
                <a:lnTo>
                  <a:pt x="2544" y="881"/>
                </a:lnTo>
                <a:lnTo>
                  <a:pt x="2542" y="883"/>
                </a:lnTo>
                <a:lnTo>
                  <a:pt x="2542" y="883"/>
                </a:lnTo>
                <a:lnTo>
                  <a:pt x="2540" y="883"/>
                </a:lnTo>
                <a:lnTo>
                  <a:pt x="2544" y="885"/>
                </a:lnTo>
                <a:lnTo>
                  <a:pt x="2544" y="887"/>
                </a:lnTo>
                <a:lnTo>
                  <a:pt x="2546" y="887"/>
                </a:lnTo>
                <a:lnTo>
                  <a:pt x="2546" y="887"/>
                </a:lnTo>
                <a:lnTo>
                  <a:pt x="2548" y="887"/>
                </a:lnTo>
                <a:lnTo>
                  <a:pt x="2552" y="887"/>
                </a:lnTo>
                <a:lnTo>
                  <a:pt x="2556" y="889"/>
                </a:lnTo>
                <a:lnTo>
                  <a:pt x="2558" y="889"/>
                </a:lnTo>
                <a:lnTo>
                  <a:pt x="2558" y="889"/>
                </a:lnTo>
                <a:lnTo>
                  <a:pt x="2560" y="889"/>
                </a:lnTo>
                <a:lnTo>
                  <a:pt x="2560" y="889"/>
                </a:lnTo>
                <a:lnTo>
                  <a:pt x="2560" y="889"/>
                </a:lnTo>
                <a:lnTo>
                  <a:pt x="2563" y="889"/>
                </a:lnTo>
                <a:lnTo>
                  <a:pt x="2563" y="891"/>
                </a:lnTo>
                <a:lnTo>
                  <a:pt x="2565" y="891"/>
                </a:lnTo>
                <a:lnTo>
                  <a:pt x="2567" y="891"/>
                </a:lnTo>
                <a:lnTo>
                  <a:pt x="2567" y="891"/>
                </a:lnTo>
                <a:lnTo>
                  <a:pt x="2569" y="891"/>
                </a:lnTo>
                <a:lnTo>
                  <a:pt x="2567" y="893"/>
                </a:lnTo>
                <a:lnTo>
                  <a:pt x="2567" y="893"/>
                </a:lnTo>
                <a:lnTo>
                  <a:pt x="2569" y="893"/>
                </a:lnTo>
                <a:lnTo>
                  <a:pt x="2571" y="893"/>
                </a:lnTo>
                <a:lnTo>
                  <a:pt x="2571" y="893"/>
                </a:lnTo>
                <a:lnTo>
                  <a:pt x="2573" y="893"/>
                </a:lnTo>
                <a:lnTo>
                  <a:pt x="2571" y="895"/>
                </a:lnTo>
                <a:lnTo>
                  <a:pt x="2571" y="895"/>
                </a:lnTo>
                <a:lnTo>
                  <a:pt x="2571" y="897"/>
                </a:lnTo>
                <a:lnTo>
                  <a:pt x="2573" y="897"/>
                </a:lnTo>
                <a:lnTo>
                  <a:pt x="2573" y="897"/>
                </a:lnTo>
                <a:lnTo>
                  <a:pt x="2579" y="897"/>
                </a:lnTo>
                <a:lnTo>
                  <a:pt x="2581" y="897"/>
                </a:lnTo>
                <a:lnTo>
                  <a:pt x="2581" y="897"/>
                </a:lnTo>
                <a:lnTo>
                  <a:pt x="2579" y="897"/>
                </a:lnTo>
                <a:lnTo>
                  <a:pt x="2579" y="897"/>
                </a:lnTo>
                <a:lnTo>
                  <a:pt x="2577" y="897"/>
                </a:lnTo>
                <a:lnTo>
                  <a:pt x="2577" y="897"/>
                </a:lnTo>
                <a:lnTo>
                  <a:pt x="2575" y="900"/>
                </a:lnTo>
                <a:lnTo>
                  <a:pt x="2577" y="900"/>
                </a:lnTo>
                <a:lnTo>
                  <a:pt x="2577" y="900"/>
                </a:lnTo>
                <a:lnTo>
                  <a:pt x="2579" y="902"/>
                </a:lnTo>
                <a:lnTo>
                  <a:pt x="2577" y="904"/>
                </a:lnTo>
                <a:lnTo>
                  <a:pt x="2577" y="904"/>
                </a:lnTo>
                <a:lnTo>
                  <a:pt x="2577" y="906"/>
                </a:lnTo>
                <a:lnTo>
                  <a:pt x="2579" y="908"/>
                </a:lnTo>
                <a:lnTo>
                  <a:pt x="2581" y="910"/>
                </a:lnTo>
                <a:lnTo>
                  <a:pt x="2588" y="914"/>
                </a:lnTo>
                <a:lnTo>
                  <a:pt x="2588" y="914"/>
                </a:lnTo>
                <a:lnTo>
                  <a:pt x="2590" y="914"/>
                </a:lnTo>
                <a:lnTo>
                  <a:pt x="2592" y="914"/>
                </a:lnTo>
                <a:lnTo>
                  <a:pt x="2592" y="916"/>
                </a:lnTo>
                <a:lnTo>
                  <a:pt x="2592" y="916"/>
                </a:lnTo>
                <a:lnTo>
                  <a:pt x="2592" y="921"/>
                </a:lnTo>
                <a:lnTo>
                  <a:pt x="2592" y="923"/>
                </a:lnTo>
                <a:lnTo>
                  <a:pt x="2592" y="925"/>
                </a:lnTo>
                <a:lnTo>
                  <a:pt x="2592" y="925"/>
                </a:lnTo>
                <a:lnTo>
                  <a:pt x="2592" y="925"/>
                </a:lnTo>
                <a:lnTo>
                  <a:pt x="2590" y="925"/>
                </a:lnTo>
                <a:lnTo>
                  <a:pt x="2590" y="925"/>
                </a:lnTo>
                <a:lnTo>
                  <a:pt x="2590" y="925"/>
                </a:lnTo>
                <a:lnTo>
                  <a:pt x="2594" y="929"/>
                </a:lnTo>
                <a:lnTo>
                  <a:pt x="2596" y="929"/>
                </a:lnTo>
                <a:lnTo>
                  <a:pt x="2596" y="931"/>
                </a:lnTo>
                <a:lnTo>
                  <a:pt x="2598" y="937"/>
                </a:lnTo>
                <a:lnTo>
                  <a:pt x="2600" y="937"/>
                </a:lnTo>
                <a:lnTo>
                  <a:pt x="2600" y="937"/>
                </a:lnTo>
                <a:lnTo>
                  <a:pt x="2598" y="937"/>
                </a:lnTo>
                <a:lnTo>
                  <a:pt x="2598" y="937"/>
                </a:lnTo>
                <a:lnTo>
                  <a:pt x="2596" y="933"/>
                </a:lnTo>
                <a:lnTo>
                  <a:pt x="2596" y="931"/>
                </a:lnTo>
                <a:lnTo>
                  <a:pt x="2594" y="929"/>
                </a:lnTo>
                <a:lnTo>
                  <a:pt x="2592" y="929"/>
                </a:lnTo>
                <a:lnTo>
                  <a:pt x="2592" y="931"/>
                </a:lnTo>
                <a:lnTo>
                  <a:pt x="2590" y="935"/>
                </a:lnTo>
                <a:lnTo>
                  <a:pt x="2590" y="944"/>
                </a:lnTo>
                <a:lnTo>
                  <a:pt x="2590" y="944"/>
                </a:lnTo>
                <a:lnTo>
                  <a:pt x="2590" y="944"/>
                </a:lnTo>
                <a:lnTo>
                  <a:pt x="2592" y="941"/>
                </a:lnTo>
                <a:lnTo>
                  <a:pt x="2592" y="944"/>
                </a:lnTo>
                <a:lnTo>
                  <a:pt x="2590" y="944"/>
                </a:lnTo>
                <a:lnTo>
                  <a:pt x="2590" y="946"/>
                </a:lnTo>
                <a:lnTo>
                  <a:pt x="2588" y="956"/>
                </a:lnTo>
                <a:lnTo>
                  <a:pt x="2586" y="962"/>
                </a:lnTo>
                <a:lnTo>
                  <a:pt x="2584" y="965"/>
                </a:lnTo>
                <a:lnTo>
                  <a:pt x="2581" y="967"/>
                </a:lnTo>
                <a:lnTo>
                  <a:pt x="2581" y="967"/>
                </a:lnTo>
                <a:lnTo>
                  <a:pt x="2579" y="967"/>
                </a:lnTo>
                <a:lnTo>
                  <a:pt x="2575" y="967"/>
                </a:lnTo>
                <a:lnTo>
                  <a:pt x="2573" y="967"/>
                </a:lnTo>
                <a:lnTo>
                  <a:pt x="2571" y="967"/>
                </a:lnTo>
                <a:lnTo>
                  <a:pt x="2567" y="965"/>
                </a:lnTo>
                <a:lnTo>
                  <a:pt x="2565" y="965"/>
                </a:lnTo>
                <a:lnTo>
                  <a:pt x="2563" y="967"/>
                </a:lnTo>
                <a:lnTo>
                  <a:pt x="2558" y="965"/>
                </a:lnTo>
                <a:lnTo>
                  <a:pt x="2556" y="965"/>
                </a:lnTo>
                <a:lnTo>
                  <a:pt x="2556" y="965"/>
                </a:lnTo>
                <a:lnTo>
                  <a:pt x="2552" y="965"/>
                </a:lnTo>
                <a:lnTo>
                  <a:pt x="2552" y="965"/>
                </a:lnTo>
                <a:lnTo>
                  <a:pt x="2550" y="965"/>
                </a:lnTo>
                <a:lnTo>
                  <a:pt x="2546" y="967"/>
                </a:lnTo>
                <a:lnTo>
                  <a:pt x="2542" y="967"/>
                </a:lnTo>
                <a:lnTo>
                  <a:pt x="2533" y="965"/>
                </a:lnTo>
                <a:lnTo>
                  <a:pt x="2531" y="962"/>
                </a:lnTo>
                <a:lnTo>
                  <a:pt x="2525" y="962"/>
                </a:lnTo>
                <a:lnTo>
                  <a:pt x="2523" y="962"/>
                </a:lnTo>
                <a:lnTo>
                  <a:pt x="2521" y="962"/>
                </a:lnTo>
                <a:lnTo>
                  <a:pt x="2519" y="962"/>
                </a:lnTo>
                <a:lnTo>
                  <a:pt x="2514" y="962"/>
                </a:lnTo>
                <a:lnTo>
                  <a:pt x="2512" y="962"/>
                </a:lnTo>
                <a:lnTo>
                  <a:pt x="2508" y="962"/>
                </a:lnTo>
                <a:lnTo>
                  <a:pt x="2506" y="962"/>
                </a:lnTo>
                <a:lnTo>
                  <a:pt x="2502" y="962"/>
                </a:lnTo>
                <a:lnTo>
                  <a:pt x="2500" y="960"/>
                </a:lnTo>
                <a:lnTo>
                  <a:pt x="2500" y="960"/>
                </a:lnTo>
                <a:lnTo>
                  <a:pt x="2498" y="960"/>
                </a:lnTo>
                <a:lnTo>
                  <a:pt x="2496" y="960"/>
                </a:lnTo>
                <a:lnTo>
                  <a:pt x="2493" y="960"/>
                </a:lnTo>
                <a:lnTo>
                  <a:pt x="2491" y="960"/>
                </a:lnTo>
                <a:lnTo>
                  <a:pt x="2489" y="962"/>
                </a:lnTo>
                <a:lnTo>
                  <a:pt x="2487" y="962"/>
                </a:lnTo>
                <a:lnTo>
                  <a:pt x="2487" y="965"/>
                </a:lnTo>
                <a:lnTo>
                  <a:pt x="2487" y="965"/>
                </a:lnTo>
                <a:lnTo>
                  <a:pt x="2489" y="965"/>
                </a:lnTo>
                <a:lnTo>
                  <a:pt x="2487" y="967"/>
                </a:lnTo>
                <a:lnTo>
                  <a:pt x="2485" y="967"/>
                </a:lnTo>
                <a:lnTo>
                  <a:pt x="2485" y="967"/>
                </a:lnTo>
                <a:lnTo>
                  <a:pt x="2483" y="967"/>
                </a:lnTo>
                <a:lnTo>
                  <a:pt x="2479" y="967"/>
                </a:lnTo>
                <a:lnTo>
                  <a:pt x="2477" y="969"/>
                </a:lnTo>
                <a:lnTo>
                  <a:pt x="2477" y="969"/>
                </a:lnTo>
                <a:lnTo>
                  <a:pt x="2475" y="971"/>
                </a:lnTo>
                <a:lnTo>
                  <a:pt x="2475" y="973"/>
                </a:lnTo>
                <a:lnTo>
                  <a:pt x="2475" y="973"/>
                </a:lnTo>
                <a:lnTo>
                  <a:pt x="2475" y="975"/>
                </a:lnTo>
                <a:lnTo>
                  <a:pt x="2475" y="975"/>
                </a:lnTo>
                <a:lnTo>
                  <a:pt x="2477" y="977"/>
                </a:lnTo>
                <a:lnTo>
                  <a:pt x="2479" y="977"/>
                </a:lnTo>
                <a:lnTo>
                  <a:pt x="2479" y="977"/>
                </a:lnTo>
                <a:lnTo>
                  <a:pt x="2477" y="979"/>
                </a:lnTo>
                <a:lnTo>
                  <a:pt x="2477" y="979"/>
                </a:lnTo>
                <a:lnTo>
                  <a:pt x="2477" y="981"/>
                </a:lnTo>
                <a:lnTo>
                  <a:pt x="2481" y="979"/>
                </a:lnTo>
                <a:lnTo>
                  <a:pt x="2481" y="979"/>
                </a:lnTo>
                <a:lnTo>
                  <a:pt x="2481" y="981"/>
                </a:lnTo>
                <a:lnTo>
                  <a:pt x="2481" y="981"/>
                </a:lnTo>
                <a:lnTo>
                  <a:pt x="2481" y="983"/>
                </a:lnTo>
                <a:lnTo>
                  <a:pt x="2481" y="983"/>
                </a:lnTo>
                <a:lnTo>
                  <a:pt x="2481" y="983"/>
                </a:lnTo>
                <a:lnTo>
                  <a:pt x="2481" y="986"/>
                </a:lnTo>
                <a:lnTo>
                  <a:pt x="2481" y="986"/>
                </a:lnTo>
                <a:lnTo>
                  <a:pt x="2481" y="986"/>
                </a:lnTo>
                <a:lnTo>
                  <a:pt x="2481" y="986"/>
                </a:lnTo>
                <a:lnTo>
                  <a:pt x="2481" y="988"/>
                </a:lnTo>
                <a:lnTo>
                  <a:pt x="2479" y="988"/>
                </a:lnTo>
                <a:lnTo>
                  <a:pt x="2479" y="992"/>
                </a:lnTo>
                <a:lnTo>
                  <a:pt x="2479" y="992"/>
                </a:lnTo>
                <a:lnTo>
                  <a:pt x="2481" y="992"/>
                </a:lnTo>
                <a:lnTo>
                  <a:pt x="2479" y="994"/>
                </a:lnTo>
                <a:lnTo>
                  <a:pt x="2479" y="994"/>
                </a:lnTo>
                <a:lnTo>
                  <a:pt x="2479" y="996"/>
                </a:lnTo>
                <a:lnTo>
                  <a:pt x="2481" y="996"/>
                </a:lnTo>
                <a:lnTo>
                  <a:pt x="2481" y="996"/>
                </a:lnTo>
                <a:lnTo>
                  <a:pt x="2481" y="998"/>
                </a:lnTo>
                <a:lnTo>
                  <a:pt x="2481" y="1002"/>
                </a:lnTo>
                <a:lnTo>
                  <a:pt x="2483" y="1004"/>
                </a:lnTo>
                <a:lnTo>
                  <a:pt x="2483" y="1006"/>
                </a:lnTo>
                <a:lnTo>
                  <a:pt x="2483" y="1006"/>
                </a:lnTo>
                <a:lnTo>
                  <a:pt x="2483" y="1009"/>
                </a:lnTo>
                <a:lnTo>
                  <a:pt x="2481" y="1013"/>
                </a:lnTo>
                <a:lnTo>
                  <a:pt x="2481" y="1013"/>
                </a:lnTo>
                <a:lnTo>
                  <a:pt x="2481" y="1015"/>
                </a:lnTo>
                <a:lnTo>
                  <a:pt x="2479" y="1021"/>
                </a:lnTo>
                <a:lnTo>
                  <a:pt x="2479" y="1021"/>
                </a:lnTo>
                <a:lnTo>
                  <a:pt x="2479" y="1021"/>
                </a:lnTo>
                <a:lnTo>
                  <a:pt x="2479" y="1023"/>
                </a:lnTo>
                <a:lnTo>
                  <a:pt x="2477" y="1027"/>
                </a:lnTo>
                <a:lnTo>
                  <a:pt x="2475" y="1032"/>
                </a:lnTo>
                <a:lnTo>
                  <a:pt x="2475" y="1034"/>
                </a:lnTo>
                <a:lnTo>
                  <a:pt x="2472" y="1036"/>
                </a:lnTo>
                <a:lnTo>
                  <a:pt x="2472" y="1036"/>
                </a:lnTo>
                <a:lnTo>
                  <a:pt x="2472" y="1036"/>
                </a:lnTo>
                <a:lnTo>
                  <a:pt x="2472" y="1038"/>
                </a:lnTo>
                <a:lnTo>
                  <a:pt x="2470" y="1040"/>
                </a:lnTo>
                <a:lnTo>
                  <a:pt x="2470" y="1042"/>
                </a:lnTo>
                <a:lnTo>
                  <a:pt x="2470" y="1044"/>
                </a:lnTo>
                <a:lnTo>
                  <a:pt x="2470" y="1044"/>
                </a:lnTo>
                <a:lnTo>
                  <a:pt x="2470" y="1046"/>
                </a:lnTo>
                <a:lnTo>
                  <a:pt x="2470" y="1046"/>
                </a:lnTo>
                <a:lnTo>
                  <a:pt x="2472" y="1046"/>
                </a:lnTo>
                <a:lnTo>
                  <a:pt x="2475" y="1046"/>
                </a:lnTo>
                <a:lnTo>
                  <a:pt x="2475" y="1046"/>
                </a:lnTo>
                <a:lnTo>
                  <a:pt x="2477" y="1044"/>
                </a:lnTo>
                <a:lnTo>
                  <a:pt x="2479" y="1042"/>
                </a:lnTo>
                <a:lnTo>
                  <a:pt x="2479" y="1040"/>
                </a:lnTo>
                <a:lnTo>
                  <a:pt x="2481" y="1040"/>
                </a:lnTo>
                <a:lnTo>
                  <a:pt x="2479" y="1042"/>
                </a:lnTo>
                <a:lnTo>
                  <a:pt x="2477" y="1042"/>
                </a:lnTo>
                <a:lnTo>
                  <a:pt x="2477" y="1044"/>
                </a:lnTo>
                <a:lnTo>
                  <a:pt x="2477" y="1046"/>
                </a:lnTo>
                <a:lnTo>
                  <a:pt x="2477" y="1046"/>
                </a:lnTo>
                <a:lnTo>
                  <a:pt x="2475" y="1046"/>
                </a:lnTo>
                <a:lnTo>
                  <a:pt x="2475" y="1046"/>
                </a:lnTo>
                <a:lnTo>
                  <a:pt x="2475" y="1048"/>
                </a:lnTo>
                <a:lnTo>
                  <a:pt x="2475" y="1050"/>
                </a:lnTo>
                <a:lnTo>
                  <a:pt x="2475" y="1050"/>
                </a:lnTo>
                <a:lnTo>
                  <a:pt x="2477" y="1050"/>
                </a:lnTo>
                <a:lnTo>
                  <a:pt x="2479" y="1050"/>
                </a:lnTo>
                <a:lnTo>
                  <a:pt x="2479" y="1050"/>
                </a:lnTo>
                <a:lnTo>
                  <a:pt x="2481" y="1050"/>
                </a:lnTo>
                <a:lnTo>
                  <a:pt x="2481" y="1050"/>
                </a:lnTo>
                <a:lnTo>
                  <a:pt x="2483" y="1050"/>
                </a:lnTo>
                <a:lnTo>
                  <a:pt x="2479" y="1050"/>
                </a:lnTo>
                <a:lnTo>
                  <a:pt x="2481" y="1053"/>
                </a:lnTo>
                <a:lnTo>
                  <a:pt x="2481" y="1055"/>
                </a:lnTo>
                <a:lnTo>
                  <a:pt x="2479" y="1059"/>
                </a:lnTo>
                <a:lnTo>
                  <a:pt x="2481" y="1061"/>
                </a:lnTo>
                <a:lnTo>
                  <a:pt x="2481" y="1063"/>
                </a:lnTo>
                <a:lnTo>
                  <a:pt x="2481" y="1065"/>
                </a:lnTo>
                <a:lnTo>
                  <a:pt x="2481" y="1067"/>
                </a:lnTo>
                <a:lnTo>
                  <a:pt x="2479" y="1071"/>
                </a:lnTo>
                <a:lnTo>
                  <a:pt x="2477" y="1074"/>
                </a:lnTo>
                <a:lnTo>
                  <a:pt x="2479" y="1074"/>
                </a:lnTo>
                <a:lnTo>
                  <a:pt x="2479" y="1074"/>
                </a:lnTo>
                <a:lnTo>
                  <a:pt x="2481" y="1074"/>
                </a:lnTo>
                <a:lnTo>
                  <a:pt x="2483" y="1074"/>
                </a:lnTo>
                <a:lnTo>
                  <a:pt x="2485" y="1074"/>
                </a:lnTo>
                <a:lnTo>
                  <a:pt x="2489" y="1074"/>
                </a:lnTo>
                <a:lnTo>
                  <a:pt x="2493" y="1076"/>
                </a:lnTo>
                <a:lnTo>
                  <a:pt x="2493" y="1076"/>
                </a:lnTo>
                <a:lnTo>
                  <a:pt x="2500" y="1071"/>
                </a:lnTo>
                <a:lnTo>
                  <a:pt x="2500" y="1071"/>
                </a:lnTo>
                <a:lnTo>
                  <a:pt x="2504" y="1071"/>
                </a:lnTo>
                <a:lnTo>
                  <a:pt x="2506" y="1071"/>
                </a:lnTo>
                <a:lnTo>
                  <a:pt x="2508" y="1071"/>
                </a:lnTo>
                <a:lnTo>
                  <a:pt x="2508" y="1069"/>
                </a:lnTo>
                <a:lnTo>
                  <a:pt x="2508" y="1071"/>
                </a:lnTo>
                <a:lnTo>
                  <a:pt x="2508" y="1071"/>
                </a:lnTo>
                <a:lnTo>
                  <a:pt x="2514" y="1076"/>
                </a:lnTo>
                <a:lnTo>
                  <a:pt x="2514" y="1078"/>
                </a:lnTo>
                <a:lnTo>
                  <a:pt x="2516" y="1076"/>
                </a:lnTo>
                <a:lnTo>
                  <a:pt x="2519" y="1076"/>
                </a:lnTo>
                <a:lnTo>
                  <a:pt x="2516" y="1076"/>
                </a:lnTo>
                <a:lnTo>
                  <a:pt x="2516" y="1078"/>
                </a:lnTo>
                <a:lnTo>
                  <a:pt x="2514" y="1080"/>
                </a:lnTo>
                <a:lnTo>
                  <a:pt x="2514" y="1080"/>
                </a:lnTo>
                <a:lnTo>
                  <a:pt x="2516" y="1082"/>
                </a:lnTo>
                <a:lnTo>
                  <a:pt x="2516" y="1082"/>
                </a:lnTo>
                <a:lnTo>
                  <a:pt x="2516" y="1082"/>
                </a:lnTo>
                <a:lnTo>
                  <a:pt x="2516" y="1084"/>
                </a:lnTo>
                <a:lnTo>
                  <a:pt x="2519" y="1086"/>
                </a:lnTo>
                <a:lnTo>
                  <a:pt x="2521" y="1088"/>
                </a:lnTo>
                <a:lnTo>
                  <a:pt x="2521" y="1088"/>
                </a:lnTo>
                <a:lnTo>
                  <a:pt x="2523" y="1090"/>
                </a:lnTo>
                <a:lnTo>
                  <a:pt x="2527" y="1090"/>
                </a:lnTo>
                <a:lnTo>
                  <a:pt x="2527" y="1090"/>
                </a:lnTo>
                <a:lnTo>
                  <a:pt x="2529" y="1090"/>
                </a:lnTo>
                <a:lnTo>
                  <a:pt x="2529" y="1088"/>
                </a:lnTo>
                <a:lnTo>
                  <a:pt x="2529" y="1088"/>
                </a:lnTo>
                <a:lnTo>
                  <a:pt x="2529" y="1088"/>
                </a:lnTo>
                <a:lnTo>
                  <a:pt x="2529" y="1088"/>
                </a:lnTo>
                <a:lnTo>
                  <a:pt x="2531" y="1088"/>
                </a:lnTo>
                <a:lnTo>
                  <a:pt x="2531" y="1084"/>
                </a:lnTo>
                <a:lnTo>
                  <a:pt x="2533" y="1084"/>
                </a:lnTo>
                <a:lnTo>
                  <a:pt x="2535" y="1082"/>
                </a:lnTo>
                <a:lnTo>
                  <a:pt x="2540" y="1082"/>
                </a:lnTo>
                <a:lnTo>
                  <a:pt x="2542" y="1080"/>
                </a:lnTo>
                <a:lnTo>
                  <a:pt x="2544" y="1080"/>
                </a:lnTo>
                <a:lnTo>
                  <a:pt x="2544" y="1080"/>
                </a:lnTo>
                <a:lnTo>
                  <a:pt x="2552" y="1078"/>
                </a:lnTo>
                <a:lnTo>
                  <a:pt x="2556" y="1080"/>
                </a:lnTo>
                <a:lnTo>
                  <a:pt x="2558" y="1080"/>
                </a:lnTo>
                <a:lnTo>
                  <a:pt x="2560" y="1078"/>
                </a:lnTo>
                <a:lnTo>
                  <a:pt x="2563" y="1078"/>
                </a:lnTo>
                <a:lnTo>
                  <a:pt x="2565" y="1080"/>
                </a:lnTo>
                <a:lnTo>
                  <a:pt x="2567" y="1080"/>
                </a:lnTo>
                <a:lnTo>
                  <a:pt x="2569" y="1080"/>
                </a:lnTo>
                <a:lnTo>
                  <a:pt x="2571" y="1078"/>
                </a:lnTo>
                <a:lnTo>
                  <a:pt x="2573" y="1078"/>
                </a:lnTo>
                <a:lnTo>
                  <a:pt x="2575" y="1078"/>
                </a:lnTo>
                <a:lnTo>
                  <a:pt x="2575" y="1080"/>
                </a:lnTo>
                <a:lnTo>
                  <a:pt x="2577" y="1078"/>
                </a:lnTo>
                <a:lnTo>
                  <a:pt x="2579" y="1076"/>
                </a:lnTo>
                <a:lnTo>
                  <a:pt x="2581" y="1071"/>
                </a:lnTo>
                <a:lnTo>
                  <a:pt x="2584" y="1067"/>
                </a:lnTo>
                <a:lnTo>
                  <a:pt x="2588" y="1065"/>
                </a:lnTo>
                <a:lnTo>
                  <a:pt x="2594" y="1065"/>
                </a:lnTo>
                <a:lnTo>
                  <a:pt x="2596" y="1065"/>
                </a:lnTo>
                <a:lnTo>
                  <a:pt x="2596" y="1065"/>
                </a:lnTo>
                <a:lnTo>
                  <a:pt x="2598" y="1065"/>
                </a:lnTo>
                <a:lnTo>
                  <a:pt x="2596" y="1063"/>
                </a:lnTo>
                <a:lnTo>
                  <a:pt x="2596" y="1061"/>
                </a:lnTo>
                <a:lnTo>
                  <a:pt x="2596" y="1061"/>
                </a:lnTo>
                <a:lnTo>
                  <a:pt x="2596" y="1061"/>
                </a:lnTo>
                <a:lnTo>
                  <a:pt x="2598" y="1059"/>
                </a:lnTo>
                <a:lnTo>
                  <a:pt x="2598" y="1055"/>
                </a:lnTo>
                <a:lnTo>
                  <a:pt x="2600" y="1055"/>
                </a:lnTo>
                <a:lnTo>
                  <a:pt x="2600" y="1053"/>
                </a:lnTo>
                <a:lnTo>
                  <a:pt x="2602" y="1050"/>
                </a:lnTo>
                <a:lnTo>
                  <a:pt x="2607" y="1048"/>
                </a:lnTo>
                <a:lnTo>
                  <a:pt x="2609" y="1046"/>
                </a:lnTo>
                <a:lnTo>
                  <a:pt x="2611" y="1046"/>
                </a:lnTo>
                <a:lnTo>
                  <a:pt x="2611" y="1044"/>
                </a:lnTo>
                <a:lnTo>
                  <a:pt x="2607" y="1044"/>
                </a:lnTo>
                <a:lnTo>
                  <a:pt x="2607" y="1042"/>
                </a:lnTo>
                <a:lnTo>
                  <a:pt x="2604" y="1040"/>
                </a:lnTo>
                <a:lnTo>
                  <a:pt x="2602" y="1034"/>
                </a:lnTo>
                <a:lnTo>
                  <a:pt x="2602" y="1034"/>
                </a:lnTo>
                <a:lnTo>
                  <a:pt x="2607" y="1027"/>
                </a:lnTo>
                <a:lnTo>
                  <a:pt x="2609" y="1025"/>
                </a:lnTo>
                <a:lnTo>
                  <a:pt x="2611" y="1023"/>
                </a:lnTo>
                <a:lnTo>
                  <a:pt x="2613" y="1019"/>
                </a:lnTo>
                <a:lnTo>
                  <a:pt x="2617" y="1015"/>
                </a:lnTo>
                <a:lnTo>
                  <a:pt x="2617" y="1015"/>
                </a:lnTo>
                <a:lnTo>
                  <a:pt x="2617" y="1015"/>
                </a:lnTo>
                <a:lnTo>
                  <a:pt x="2619" y="1015"/>
                </a:lnTo>
                <a:lnTo>
                  <a:pt x="2619" y="1013"/>
                </a:lnTo>
                <a:lnTo>
                  <a:pt x="2621" y="1013"/>
                </a:lnTo>
                <a:lnTo>
                  <a:pt x="2619" y="1011"/>
                </a:lnTo>
                <a:lnTo>
                  <a:pt x="2617" y="1011"/>
                </a:lnTo>
                <a:lnTo>
                  <a:pt x="2619" y="1009"/>
                </a:lnTo>
                <a:lnTo>
                  <a:pt x="2623" y="1006"/>
                </a:lnTo>
                <a:lnTo>
                  <a:pt x="2625" y="1006"/>
                </a:lnTo>
                <a:lnTo>
                  <a:pt x="2630" y="1004"/>
                </a:lnTo>
                <a:lnTo>
                  <a:pt x="2638" y="1002"/>
                </a:lnTo>
                <a:lnTo>
                  <a:pt x="2638" y="1002"/>
                </a:lnTo>
                <a:lnTo>
                  <a:pt x="2642" y="1000"/>
                </a:lnTo>
                <a:lnTo>
                  <a:pt x="2651" y="994"/>
                </a:lnTo>
                <a:lnTo>
                  <a:pt x="2653" y="992"/>
                </a:lnTo>
                <a:lnTo>
                  <a:pt x="2655" y="992"/>
                </a:lnTo>
                <a:lnTo>
                  <a:pt x="2655" y="990"/>
                </a:lnTo>
                <a:lnTo>
                  <a:pt x="2655" y="988"/>
                </a:lnTo>
                <a:lnTo>
                  <a:pt x="2655" y="988"/>
                </a:lnTo>
                <a:lnTo>
                  <a:pt x="2653" y="988"/>
                </a:lnTo>
                <a:lnTo>
                  <a:pt x="2653" y="986"/>
                </a:lnTo>
                <a:lnTo>
                  <a:pt x="2655" y="986"/>
                </a:lnTo>
                <a:lnTo>
                  <a:pt x="2655" y="986"/>
                </a:lnTo>
                <a:lnTo>
                  <a:pt x="2655" y="986"/>
                </a:lnTo>
                <a:lnTo>
                  <a:pt x="2655" y="983"/>
                </a:lnTo>
                <a:lnTo>
                  <a:pt x="2655" y="983"/>
                </a:lnTo>
                <a:lnTo>
                  <a:pt x="2655" y="983"/>
                </a:lnTo>
                <a:lnTo>
                  <a:pt x="2653" y="979"/>
                </a:lnTo>
                <a:lnTo>
                  <a:pt x="2653" y="975"/>
                </a:lnTo>
                <a:lnTo>
                  <a:pt x="2653" y="975"/>
                </a:lnTo>
                <a:lnTo>
                  <a:pt x="2653" y="971"/>
                </a:lnTo>
                <a:lnTo>
                  <a:pt x="2655" y="969"/>
                </a:lnTo>
                <a:lnTo>
                  <a:pt x="2663" y="965"/>
                </a:lnTo>
                <a:lnTo>
                  <a:pt x="2663" y="965"/>
                </a:lnTo>
                <a:lnTo>
                  <a:pt x="2665" y="962"/>
                </a:lnTo>
                <a:lnTo>
                  <a:pt x="2667" y="962"/>
                </a:lnTo>
                <a:lnTo>
                  <a:pt x="2667" y="962"/>
                </a:lnTo>
                <a:lnTo>
                  <a:pt x="2667" y="962"/>
                </a:lnTo>
                <a:lnTo>
                  <a:pt x="2667" y="965"/>
                </a:lnTo>
                <a:lnTo>
                  <a:pt x="2669" y="965"/>
                </a:lnTo>
                <a:lnTo>
                  <a:pt x="2672" y="965"/>
                </a:lnTo>
                <a:lnTo>
                  <a:pt x="2672" y="965"/>
                </a:lnTo>
                <a:lnTo>
                  <a:pt x="2676" y="967"/>
                </a:lnTo>
                <a:lnTo>
                  <a:pt x="2676" y="967"/>
                </a:lnTo>
                <a:lnTo>
                  <a:pt x="2678" y="967"/>
                </a:lnTo>
                <a:lnTo>
                  <a:pt x="2678" y="967"/>
                </a:lnTo>
                <a:lnTo>
                  <a:pt x="2678" y="967"/>
                </a:lnTo>
                <a:lnTo>
                  <a:pt x="2678" y="967"/>
                </a:lnTo>
                <a:lnTo>
                  <a:pt x="2678" y="967"/>
                </a:lnTo>
                <a:lnTo>
                  <a:pt x="2680" y="967"/>
                </a:lnTo>
                <a:lnTo>
                  <a:pt x="2680" y="967"/>
                </a:lnTo>
                <a:lnTo>
                  <a:pt x="2682" y="965"/>
                </a:lnTo>
                <a:lnTo>
                  <a:pt x="2682" y="967"/>
                </a:lnTo>
                <a:lnTo>
                  <a:pt x="2682" y="967"/>
                </a:lnTo>
                <a:lnTo>
                  <a:pt x="2682" y="967"/>
                </a:lnTo>
                <a:lnTo>
                  <a:pt x="2682" y="967"/>
                </a:lnTo>
                <a:lnTo>
                  <a:pt x="2684" y="967"/>
                </a:lnTo>
                <a:lnTo>
                  <a:pt x="2686" y="969"/>
                </a:lnTo>
                <a:lnTo>
                  <a:pt x="2690" y="971"/>
                </a:lnTo>
                <a:lnTo>
                  <a:pt x="2692" y="971"/>
                </a:lnTo>
                <a:lnTo>
                  <a:pt x="2695" y="971"/>
                </a:lnTo>
                <a:lnTo>
                  <a:pt x="2697" y="971"/>
                </a:lnTo>
                <a:lnTo>
                  <a:pt x="2699" y="971"/>
                </a:lnTo>
                <a:lnTo>
                  <a:pt x="2701" y="971"/>
                </a:lnTo>
                <a:lnTo>
                  <a:pt x="2703" y="969"/>
                </a:lnTo>
                <a:lnTo>
                  <a:pt x="2705" y="969"/>
                </a:lnTo>
                <a:lnTo>
                  <a:pt x="2705" y="967"/>
                </a:lnTo>
                <a:lnTo>
                  <a:pt x="2705" y="967"/>
                </a:lnTo>
                <a:lnTo>
                  <a:pt x="2707" y="965"/>
                </a:lnTo>
                <a:lnTo>
                  <a:pt x="2711" y="962"/>
                </a:lnTo>
                <a:lnTo>
                  <a:pt x="2713" y="960"/>
                </a:lnTo>
                <a:lnTo>
                  <a:pt x="2716" y="960"/>
                </a:lnTo>
                <a:lnTo>
                  <a:pt x="2720" y="958"/>
                </a:lnTo>
                <a:lnTo>
                  <a:pt x="2724" y="958"/>
                </a:lnTo>
                <a:lnTo>
                  <a:pt x="2724" y="956"/>
                </a:lnTo>
                <a:lnTo>
                  <a:pt x="2728" y="954"/>
                </a:lnTo>
                <a:lnTo>
                  <a:pt x="2732" y="950"/>
                </a:lnTo>
                <a:lnTo>
                  <a:pt x="2734" y="948"/>
                </a:lnTo>
                <a:lnTo>
                  <a:pt x="2736" y="948"/>
                </a:lnTo>
                <a:lnTo>
                  <a:pt x="2741" y="950"/>
                </a:lnTo>
                <a:lnTo>
                  <a:pt x="2743" y="950"/>
                </a:lnTo>
                <a:lnTo>
                  <a:pt x="2749" y="954"/>
                </a:lnTo>
                <a:lnTo>
                  <a:pt x="2753" y="956"/>
                </a:lnTo>
                <a:lnTo>
                  <a:pt x="2755" y="956"/>
                </a:lnTo>
                <a:lnTo>
                  <a:pt x="2755" y="958"/>
                </a:lnTo>
                <a:lnTo>
                  <a:pt x="2757" y="965"/>
                </a:lnTo>
                <a:lnTo>
                  <a:pt x="2760" y="967"/>
                </a:lnTo>
                <a:lnTo>
                  <a:pt x="2760" y="969"/>
                </a:lnTo>
                <a:lnTo>
                  <a:pt x="2760" y="971"/>
                </a:lnTo>
                <a:lnTo>
                  <a:pt x="2760" y="973"/>
                </a:lnTo>
                <a:lnTo>
                  <a:pt x="2760" y="973"/>
                </a:lnTo>
                <a:lnTo>
                  <a:pt x="2762" y="973"/>
                </a:lnTo>
                <a:lnTo>
                  <a:pt x="2762" y="973"/>
                </a:lnTo>
                <a:lnTo>
                  <a:pt x="2764" y="975"/>
                </a:lnTo>
                <a:lnTo>
                  <a:pt x="2764" y="975"/>
                </a:lnTo>
                <a:lnTo>
                  <a:pt x="2764" y="975"/>
                </a:lnTo>
                <a:lnTo>
                  <a:pt x="2764" y="977"/>
                </a:lnTo>
                <a:lnTo>
                  <a:pt x="2766" y="977"/>
                </a:lnTo>
                <a:lnTo>
                  <a:pt x="2770" y="981"/>
                </a:lnTo>
                <a:lnTo>
                  <a:pt x="2770" y="983"/>
                </a:lnTo>
                <a:lnTo>
                  <a:pt x="2770" y="983"/>
                </a:lnTo>
                <a:lnTo>
                  <a:pt x="2768" y="983"/>
                </a:lnTo>
                <a:lnTo>
                  <a:pt x="2770" y="983"/>
                </a:lnTo>
                <a:lnTo>
                  <a:pt x="2770" y="983"/>
                </a:lnTo>
                <a:lnTo>
                  <a:pt x="2770" y="983"/>
                </a:lnTo>
                <a:lnTo>
                  <a:pt x="2772" y="983"/>
                </a:lnTo>
                <a:lnTo>
                  <a:pt x="2774" y="983"/>
                </a:lnTo>
                <a:lnTo>
                  <a:pt x="2776" y="986"/>
                </a:lnTo>
                <a:lnTo>
                  <a:pt x="2778" y="990"/>
                </a:lnTo>
                <a:lnTo>
                  <a:pt x="2783" y="992"/>
                </a:lnTo>
                <a:lnTo>
                  <a:pt x="2785" y="994"/>
                </a:lnTo>
                <a:lnTo>
                  <a:pt x="2791" y="1000"/>
                </a:lnTo>
                <a:lnTo>
                  <a:pt x="2793" y="1000"/>
                </a:lnTo>
                <a:lnTo>
                  <a:pt x="2797" y="1002"/>
                </a:lnTo>
                <a:lnTo>
                  <a:pt x="2797" y="1002"/>
                </a:lnTo>
                <a:lnTo>
                  <a:pt x="2797" y="1004"/>
                </a:lnTo>
                <a:lnTo>
                  <a:pt x="2799" y="1002"/>
                </a:lnTo>
                <a:lnTo>
                  <a:pt x="2799" y="1002"/>
                </a:lnTo>
                <a:lnTo>
                  <a:pt x="2801" y="1002"/>
                </a:lnTo>
                <a:lnTo>
                  <a:pt x="2804" y="1004"/>
                </a:lnTo>
                <a:lnTo>
                  <a:pt x="2806" y="1002"/>
                </a:lnTo>
                <a:lnTo>
                  <a:pt x="2808" y="1004"/>
                </a:lnTo>
                <a:lnTo>
                  <a:pt x="2808" y="1004"/>
                </a:lnTo>
                <a:lnTo>
                  <a:pt x="2812" y="1011"/>
                </a:lnTo>
                <a:lnTo>
                  <a:pt x="2812" y="1011"/>
                </a:lnTo>
                <a:lnTo>
                  <a:pt x="2812" y="1011"/>
                </a:lnTo>
                <a:lnTo>
                  <a:pt x="2812" y="1011"/>
                </a:lnTo>
                <a:lnTo>
                  <a:pt x="2812" y="1011"/>
                </a:lnTo>
                <a:lnTo>
                  <a:pt x="2814" y="1011"/>
                </a:lnTo>
                <a:lnTo>
                  <a:pt x="2816" y="1011"/>
                </a:lnTo>
                <a:lnTo>
                  <a:pt x="2818" y="1013"/>
                </a:lnTo>
                <a:lnTo>
                  <a:pt x="2816" y="1015"/>
                </a:lnTo>
                <a:lnTo>
                  <a:pt x="2816" y="1015"/>
                </a:lnTo>
                <a:lnTo>
                  <a:pt x="2818" y="1015"/>
                </a:lnTo>
                <a:lnTo>
                  <a:pt x="2818" y="1015"/>
                </a:lnTo>
                <a:lnTo>
                  <a:pt x="2820" y="1013"/>
                </a:lnTo>
                <a:lnTo>
                  <a:pt x="2822" y="1013"/>
                </a:lnTo>
                <a:lnTo>
                  <a:pt x="2822" y="1015"/>
                </a:lnTo>
                <a:lnTo>
                  <a:pt x="2824" y="1015"/>
                </a:lnTo>
                <a:lnTo>
                  <a:pt x="2824" y="1017"/>
                </a:lnTo>
                <a:lnTo>
                  <a:pt x="2824" y="1019"/>
                </a:lnTo>
                <a:lnTo>
                  <a:pt x="2824" y="1019"/>
                </a:lnTo>
                <a:lnTo>
                  <a:pt x="2824" y="1019"/>
                </a:lnTo>
                <a:lnTo>
                  <a:pt x="2824" y="1021"/>
                </a:lnTo>
                <a:lnTo>
                  <a:pt x="2829" y="1023"/>
                </a:lnTo>
                <a:lnTo>
                  <a:pt x="2831" y="1023"/>
                </a:lnTo>
                <a:lnTo>
                  <a:pt x="2833" y="1023"/>
                </a:lnTo>
                <a:lnTo>
                  <a:pt x="2835" y="1025"/>
                </a:lnTo>
                <a:lnTo>
                  <a:pt x="2837" y="1027"/>
                </a:lnTo>
                <a:lnTo>
                  <a:pt x="2837" y="1032"/>
                </a:lnTo>
                <a:lnTo>
                  <a:pt x="2839" y="1036"/>
                </a:lnTo>
                <a:lnTo>
                  <a:pt x="2841" y="1040"/>
                </a:lnTo>
                <a:lnTo>
                  <a:pt x="2841" y="1040"/>
                </a:lnTo>
                <a:lnTo>
                  <a:pt x="2843" y="1042"/>
                </a:lnTo>
                <a:lnTo>
                  <a:pt x="2843" y="1046"/>
                </a:lnTo>
                <a:lnTo>
                  <a:pt x="2841" y="1046"/>
                </a:lnTo>
                <a:lnTo>
                  <a:pt x="2839" y="1046"/>
                </a:lnTo>
                <a:lnTo>
                  <a:pt x="2839" y="1046"/>
                </a:lnTo>
                <a:lnTo>
                  <a:pt x="2837" y="1048"/>
                </a:lnTo>
                <a:lnTo>
                  <a:pt x="2839" y="1050"/>
                </a:lnTo>
                <a:lnTo>
                  <a:pt x="2837" y="1053"/>
                </a:lnTo>
                <a:lnTo>
                  <a:pt x="2835" y="1055"/>
                </a:lnTo>
                <a:lnTo>
                  <a:pt x="2835" y="1055"/>
                </a:lnTo>
                <a:lnTo>
                  <a:pt x="2835" y="1057"/>
                </a:lnTo>
                <a:lnTo>
                  <a:pt x="2835" y="1059"/>
                </a:lnTo>
                <a:lnTo>
                  <a:pt x="2841" y="1059"/>
                </a:lnTo>
                <a:lnTo>
                  <a:pt x="2841" y="1057"/>
                </a:lnTo>
                <a:lnTo>
                  <a:pt x="2841" y="1057"/>
                </a:lnTo>
                <a:lnTo>
                  <a:pt x="2843" y="1055"/>
                </a:lnTo>
                <a:lnTo>
                  <a:pt x="2848" y="1050"/>
                </a:lnTo>
                <a:lnTo>
                  <a:pt x="2848" y="1050"/>
                </a:lnTo>
                <a:lnTo>
                  <a:pt x="2848" y="1046"/>
                </a:lnTo>
                <a:lnTo>
                  <a:pt x="2848" y="1044"/>
                </a:lnTo>
                <a:lnTo>
                  <a:pt x="2850" y="1044"/>
                </a:lnTo>
                <a:lnTo>
                  <a:pt x="2854" y="1042"/>
                </a:lnTo>
                <a:lnTo>
                  <a:pt x="2856" y="1042"/>
                </a:lnTo>
                <a:lnTo>
                  <a:pt x="2856" y="1042"/>
                </a:lnTo>
                <a:lnTo>
                  <a:pt x="2856" y="1040"/>
                </a:lnTo>
                <a:lnTo>
                  <a:pt x="2856" y="1036"/>
                </a:lnTo>
                <a:lnTo>
                  <a:pt x="2854" y="1034"/>
                </a:lnTo>
                <a:lnTo>
                  <a:pt x="2852" y="1032"/>
                </a:lnTo>
                <a:lnTo>
                  <a:pt x="2848" y="1032"/>
                </a:lnTo>
                <a:lnTo>
                  <a:pt x="2848" y="1030"/>
                </a:lnTo>
                <a:lnTo>
                  <a:pt x="2848" y="1027"/>
                </a:lnTo>
                <a:lnTo>
                  <a:pt x="2850" y="1023"/>
                </a:lnTo>
                <a:lnTo>
                  <a:pt x="2852" y="1019"/>
                </a:lnTo>
                <a:lnTo>
                  <a:pt x="2854" y="1017"/>
                </a:lnTo>
                <a:lnTo>
                  <a:pt x="2854" y="1015"/>
                </a:lnTo>
                <a:lnTo>
                  <a:pt x="2856" y="1017"/>
                </a:lnTo>
                <a:lnTo>
                  <a:pt x="2858" y="1017"/>
                </a:lnTo>
                <a:lnTo>
                  <a:pt x="2858" y="1017"/>
                </a:lnTo>
                <a:lnTo>
                  <a:pt x="2858" y="1017"/>
                </a:lnTo>
                <a:lnTo>
                  <a:pt x="2860" y="1019"/>
                </a:lnTo>
                <a:lnTo>
                  <a:pt x="2860" y="1019"/>
                </a:lnTo>
                <a:lnTo>
                  <a:pt x="2866" y="1019"/>
                </a:lnTo>
                <a:lnTo>
                  <a:pt x="2871" y="1025"/>
                </a:lnTo>
                <a:lnTo>
                  <a:pt x="2873" y="1027"/>
                </a:lnTo>
                <a:lnTo>
                  <a:pt x="2873" y="1027"/>
                </a:lnTo>
                <a:lnTo>
                  <a:pt x="2875" y="1025"/>
                </a:lnTo>
                <a:lnTo>
                  <a:pt x="2875" y="1025"/>
                </a:lnTo>
                <a:lnTo>
                  <a:pt x="2875" y="1023"/>
                </a:lnTo>
                <a:lnTo>
                  <a:pt x="2875" y="1021"/>
                </a:lnTo>
                <a:lnTo>
                  <a:pt x="2873" y="1019"/>
                </a:lnTo>
                <a:lnTo>
                  <a:pt x="2868" y="1015"/>
                </a:lnTo>
                <a:lnTo>
                  <a:pt x="2868" y="1013"/>
                </a:lnTo>
                <a:lnTo>
                  <a:pt x="2860" y="1011"/>
                </a:lnTo>
                <a:lnTo>
                  <a:pt x="2858" y="1009"/>
                </a:lnTo>
                <a:lnTo>
                  <a:pt x="2856" y="1006"/>
                </a:lnTo>
                <a:lnTo>
                  <a:pt x="2848" y="1004"/>
                </a:lnTo>
                <a:lnTo>
                  <a:pt x="2839" y="1000"/>
                </a:lnTo>
                <a:lnTo>
                  <a:pt x="2837" y="998"/>
                </a:lnTo>
                <a:lnTo>
                  <a:pt x="2839" y="996"/>
                </a:lnTo>
                <a:lnTo>
                  <a:pt x="2839" y="996"/>
                </a:lnTo>
                <a:lnTo>
                  <a:pt x="2841" y="994"/>
                </a:lnTo>
                <a:lnTo>
                  <a:pt x="2841" y="994"/>
                </a:lnTo>
                <a:lnTo>
                  <a:pt x="2841" y="992"/>
                </a:lnTo>
                <a:lnTo>
                  <a:pt x="2841" y="992"/>
                </a:lnTo>
                <a:lnTo>
                  <a:pt x="2839" y="992"/>
                </a:lnTo>
                <a:lnTo>
                  <a:pt x="2831" y="992"/>
                </a:lnTo>
                <a:lnTo>
                  <a:pt x="2827" y="992"/>
                </a:lnTo>
                <a:lnTo>
                  <a:pt x="2822" y="990"/>
                </a:lnTo>
                <a:lnTo>
                  <a:pt x="2818" y="986"/>
                </a:lnTo>
                <a:lnTo>
                  <a:pt x="2814" y="981"/>
                </a:lnTo>
                <a:lnTo>
                  <a:pt x="2810" y="979"/>
                </a:lnTo>
                <a:lnTo>
                  <a:pt x="2810" y="975"/>
                </a:lnTo>
                <a:lnTo>
                  <a:pt x="2808" y="971"/>
                </a:lnTo>
                <a:lnTo>
                  <a:pt x="2806" y="967"/>
                </a:lnTo>
                <a:lnTo>
                  <a:pt x="2804" y="962"/>
                </a:lnTo>
                <a:lnTo>
                  <a:pt x="2804" y="962"/>
                </a:lnTo>
                <a:lnTo>
                  <a:pt x="2799" y="960"/>
                </a:lnTo>
                <a:lnTo>
                  <a:pt x="2795" y="956"/>
                </a:lnTo>
                <a:lnTo>
                  <a:pt x="2791" y="956"/>
                </a:lnTo>
                <a:lnTo>
                  <a:pt x="2789" y="954"/>
                </a:lnTo>
                <a:lnTo>
                  <a:pt x="2787" y="952"/>
                </a:lnTo>
                <a:lnTo>
                  <a:pt x="2787" y="948"/>
                </a:lnTo>
                <a:lnTo>
                  <a:pt x="2785" y="944"/>
                </a:lnTo>
                <a:lnTo>
                  <a:pt x="2785" y="941"/>
                </a:lnTo>
                <a:lnTo>
                  <a:pt x="2787" y="941"/>
                </a:lnTo>
                <a:lnTo>
                  <a:pt x="2787" y="941"/>
                </a:lnTo>
                <a:lnTo>
                  <a:pt x="2789" y="941"/>
                </a:lnTo>
                <a:lnTo>
                  <a:pt x="2789" y="939"/>
                </a:lnTo>
                <a:lnTo>
                  <a:pt x="2789" y="939"/>
                </a:lnTo>
                <a:lnTo>
                  <a:pt x="2787" y="937"/>
                </a:lnTo>
                <a:lnTo>
                  <a:pt x="2785" y="935"/>
                </a:lnTo>
                <a:lnTo>
                  <a:pt x="2785" y="933"/>
                </a:lnTo>
                <a:lnTo>
                  <a:pt x="2785" y="931"/>
                </a:lnTo>
                <a:lnTo>
                  <a:pt x="2785" y="931"/>
                </a:lnTo>
                <a:lnTo>
                  <a:pt x="2787" y="929"/>
                </a:lnTo>
                <a:lnTo>
                  <a:pt x="2789" y="929"/>
                </a:lnTo>
                <a:lnTo>
                  <a:pt x="2789" y="929"/>
                </a:lnTo>
                <a:lnTo>
                  <a:pt x="2789" y="929"/>
                </a:lnTo>
                <a:lnTo>
                  <a:pt x="2789" y="929"/>
                </a:lnTo>
                <a:lnTo>
                  <a:pt x="2791" y="929"/>
                </a:lnTo>
                <a:lnTo>
                  <a:pt x="2793" y="929"/>
                </a:lnTo>
                <a:lnTo>
                  <a:pt x="2795" y="927"/>
                </a:lnTo>
                <a:lnTo>
                  <a:pt x="2797" y="927"/>
                </a:lnTo>
                <a:lnTo>
                  <a:pt x="2797" y="925"/>
                </a:lnTo>
                <a:lnTo>
                  <a:pt x="2799" y="925"/>
                </a:lnTo>
                <a:lnTo>
                  <a:pt x="2799" y="925"/>
                </a:lnTo>
                <a:lnTo>
                  <a:pt x="2804" y="925"/>
                </a:lnTo>
                <a:lnTo>
                  <a:pt x="2804" y="925"/>
                </a:lnTo>
                <a:lnTo>
                  <a:pt x="2806" y="925"/>
                </a:lnTo>
                <a:lnTo>
                  <a:pt x="2808" y="927"/>
                </a:lnTo>
                <a:lnTo>
                  <a:pt x="2806" y="927"/>
                </a:lnTo>
                <a:lnTo>
                  <a:pt x="2806" y="929"/>
                </a:lnTo>
                <a:lnTo>
                  <a:pt x="2804" y="929"/>
                </a:lnTo>
                <a:lnTo>
                  <a:pt x="2804" y="929"/>
                </a:lnTo>
                <a:lnTo>
                  <a:pt x="2806" y="933"/>
                </a:lnTo>
                <a:lnTo>
                  <a:pt x="2806" y="935"/>
                </a:lnTo>
                <a:lnTo>
                  <a:pt x="2806" y="935"/>
                </a:lnTo>
                <a:lnTo>
                  <a:pt x="2808" y="937"/>
                </a:lnTo>
                <a:lnTo>
                  <a:pt x="2808" y="941"/>
                </a:lnTo>
                <a:lnTo>
                  <a:pt x="2810" y="941"/>
                </a:lnTo>
                <a:lnTo>
                  <a:pt x="2810" y="941"/>
                </a:lnTo>
                <a:lnTo>
                  <a:pt x="2812" y="939"/>
                </a:lnTo>
                <a:lnTo>
                  <a:pt x="2812" y="937"/>
                </a:lnTo>
                <a:lnTo>
                  <a:pt x="2814" y="935"/>
                </a:lnTo>
                <a:lnTo>
                  <a:pt x="2814" y="933"/>
                </a:lnTo>
                <a:lnTo>
                  <a:pt x="2816" y="931"/>
                </a:lnTo>
                <a:lnTo>
                  <a:pt x="2816" y="931"/>
                </a:lnTo>
                <a:lnTo>
                  <a:pt x="2818" y="933"/>
                </a:lnTo>
                <a:lnTo>
                  <a:pt x="2820" y="933"/>
                </a:lnTo>
                <a:lnTo>
                  <a:pt x="2822" y="937"/>
                </a:lnTo>
                <a:lnTo>
                  <a:pt x="2824" y="939"/>
                </a:lnTo>
                <a:lnTo>
                  <a:pt x="2822" y="941"/>
                </a:lnTo>
                <a:lnTo>
                  <a:pt x="2824" y="944"/>
                </a:lnTo>
                <a:lnTo>
                  <a:pt x="2824" y="946"/>
                </a:lnTo>
                <a:lnTo>
                  <a:pt x="2829" y="950"/>
                </a:lnTo>
                <a:lnTo>
                  <a:pt x="2831" y="950"/>
                </a:lnTo>
                <a:lnTo>
                  <a:pt x="2833" y="950"/>
                </a:lnTo>
                <a:lnTo>
                  <a:pt x="2831" y="950"/>
                </a:lnTo>
                <a:lnTo>
                  <a:pt x="2829" y="950"/>
                </a:lnTo>
                <a:lnTo>
                  <a:pt x="2829" y="950"/>
                </a:lnTo>
                <a:lnTo>
                  <a:pt x="2829" y="950"/>
                </a:lnTo>
                <a:lnTo>
                  <a:pt x="2827" y="952"/>
                </a:lnTo>
                <a:lnTo>
                  <a:pt x="2829" y="952"/>
                </a:lnTo>
                <a:lnTo>
                  <a:pt x="2833" y="958"/>
                </a:lnTo>
                <a:lnTo>
                  <a:pt x="2835" y="958"/>
                </a:lnTo>
                <a:lnTo>
                  <a:pt x="2837" y="960"/>
                </a:lnTo>
                <a:lnTo>
                  <a:pt x="2839" y="962"/>
                </a:lnTo>
                <a:lnTo>
                  <a:pt x="2839" y="962"/>
                </a:lnTo>
                <a:lnTo>
                  <a:pt x="2839" y="962"/>
                </a:lnTo>
                <a:lnTo>
                  <a:pt x="2839" y="965"/>
                </a:lnTo>
                <a:lnTo>
                  <a:pt x="2839" y="965"/>
                </a:lnTo>
                <a:lnTo>
                  <a:pt x="2841" y="965"/>
                </a:lnTo>
                <a:lnTo>
                  <a:pt x="2843" y="965"/>
                </a:lnTo>
                <a:lnTo>
                  <a:pt x="2845" y="965"/>
                </a:lnTo>
                <a:lnTo>
                  <a:pt x="2848" y="965"/>
                </a:lnTo>
                <a:lnTo>
                  <a:pt x="2852" y="967"/>
                </a:lnTo>
                <a:lnTo>
                  <a:pt x="2856" y="969"/>
                </a:lnTo>
                <a:lnTo>
                  <a:pt x="2858" y="971"/>
                </a:lnTo>
                <a:lnTo>
                  <a:pt x="2862" y="973"/>
                </a:lnTo>
                <a:lnTo>
                  <a:pt x="2862" y="975"/>
                </a:lnTo>
                <a:lnTo>
                  <a:pt x="2864" y="975"/>
                </a:lnTo>
                <a:lnTo>
                  <a:pt x="2864" y="975"/>
                </a:lnTo>
                <a:lnTo>
                  <a:pt x="2858" y="973"/>
                </a:lnTo>
                <a:lnTo>
                  <a:pt x="2856" y="973"/>
                </a:lnTo>
                <a:lnTo>
                  <a:pt x="2854" y="973"/>
                </a:lnTo>
                <a:lnTo>
                  <a:pt x="2858" y="973"/>
                </a:lnTo>
                <a:lnTo>
                  <a:pt x="2862" y="975"/>
                </a:lnTo>
                <a:lnTo>
                  <a:pt x="2866" y="977"/>
                </a:lnTo>
                <a:lnTo>
                  <a:pt x="2871" y="979"/>
                </a:lnTo>
                <a:lnTo>
                  <a:pt x="2873" y="981"/>
                </a:lnTo>
                <a:lnTo>
                  <a:pt x="2877" y="983"/>
                </a:lnTo>
                <a:lnTo>
                  <a:pt x="2877" y="983"/>
                </a:lnTo>
                <a:lnTo>
                  <a:pt x="2877" y="983"/>
                </a:lnTo>
                <a:lnTo>
                  <a:pt x="2877" y="983"/>
                </a:lnTo>
                <a:lnTo>
                  <a:pt x="2877" y="983"/>
                </a:lnTo>
                <a:lnTo>
                  <a:pt x="2877" y="983"/>
                </a:lnTo>
                <a:lnTo>
                  <a:pt x="2877" y="983"/>
                </a:lnTo>
                <a:lnTo>
                  <a:pt x="2881" y="986"/>
                </a:lnTo>
                <a:lnTo>
                  <a:pt x="2885" y="990"/>
                </a:lnTo>
                <a:lnTo>
                  <a:pt x="2885" y="992"/>
                </a:lnTo>
                <a:lnTo>
                  <a:pt x="2887" y="992"/>
                </a:lnTo>
                <a:lnTo>
                  <a:pt x="2889" y="994"/>
                </a:lnTo>
                <a:lnTo>
                  <a:pt x="2892" y="994"/>
                </a:lnTo>
                <a:lnTo>
                  <a:pt x="2892" y="996"/>
                </a:lnTo>
                <a:lnTo>
                  <a:pt x="2892" y="998"/>
                </a:lnTo>
                <a:lnTo>
                  <a:pt x="2889" y="998"/>
                </a:lnTo>
                <a:lnTo>
                  <a:pt x="2889" y="1000"/>
                </a:lnTo>
                <a:lnTo>
                  <a:pt x="2889" y="1002"/>
                </a:lnTo>
                <a:lnTo>
                  <a:pt x="2889" y="1004"/>
                </a:lnTo>
                <a:lnTo>
                  <a:pt x="2889" y="1006"/>
                </a:lnTo>
                <a:lnTo>
                  <a:pt x="2889" y="1009"/>
                </a:lnTo>
                <a:lnTo>
                  <a:pt x="2889" y="1011"/>
                </a:lnTo>
                <a:lnTo>
                  <a:pt x="2887" y="1013"/>
                </a:lnTo>
                <a:lnTo>
                  <a:pt x="2887" y="1015"/>
                </a:lnTo>
                <a:lnTo>
                  <a:pt x="2889" y="1017"/>
                </a:lnTo>
                <a:lnTo>
                  <a:pt x="2889" y="1017"/>
                </a:lnTo>
                <a:lnTo>
                  <a:pt x="2889" y="1019"/>
                </a:lnTo>
                <a:lnTo>
                  <a:pt x="2889" y="1017"/>
                </a:lnTo>
                <a:lnTo>
                  <a:pt x="2887" y="1017"/>
                </a:lnTo>
                <a:lnTo>
                  <a:pt x="2887" y="1017"/>
                </a:lnTo>
                <a:lnTo>
                  <a:pt x="2887" y="1019"/>
                </a:lnTo>
                <a:lnTo>
                  <a:pt x="2889" y="1019"/>
                </a:lnTo>
                <a:lnTo>
                  <a:pt x="2889" y="1021"/>
                </a:lnTo>
                <a:lnTo>
                  <a:pt x="2896" y="1023"/>
                </a:lnTo>
                <a:lnTo>
                  <a:pt x="2898" y="1027"/>
                </a:lnTo>
                <a:lnTo>
                  <a:pt x="2898" y="1027"/>
                </a:lnTo>
                <a:lnTo>
                  <a:pt x="2898" y="1030"/>
                </a:lnTo>
                <a:lnTo>
                  <a:pt x="2900" y="1032"/>
                </a:lnTo>
                <a:lnTo>
                  <a:pt x="2900" y="1032"/>
                </a:lnTo>
                <a:lnTo>
                  <a:pt x="2902" y="1036"/>
                </a:lnTo>
                <a:lnTo>
                  <a:pt x="2904" y="1038"/>
                </a:lnTo>
                <a:lnTo>
                  <a:pt x="2906" y="1038"/>
                </a:lnTo>
                <a:lnTo>
                  <a:pt x="2908" y="1040"/>
                </a:lnTo>
                <a:lnTo>
                  <a:pt x="2908" y="1040"/>
                </a:lnTo>
                <a:lnTo>
                  <a:pt x="2908" y="1042"/>
                </a:lnTo>
                <a:lnTo>
                  <a:pt x="2910" y="1040"/>
                </a:lnTo>
                <a:lnTo>
                  <a:pt x="2912" y="1040"/>
                </a:lnTo>
                <a:lnTo>
                  <a:pt x="2912" y="1040"/>
                </a:lnTo>
                <a:lnTo>
                  <a:pt x="2915" y="1040"/>
                </a:lnTo>
                <a:lnTo>
                  <a:pt x="2915" y="1042"/>
                </a:lnTo>
                <a:lnTo>
                  <a:pt x="2915" y="1042"/>
                </a:lnTo>
                <a:lnTo>
                  <a:pt x="2915" y="1042"/>
                </a:lnTo>
                <a:lnTo>
                  <a:pt x="2912" y="1044"/>
                </a:lnTo>
                <a:lnTo>
                  <a:pt x="2910" y="1042"/>
                </a:lnTo>
                <a:lnTo>
                  <a:pt x="2908" y="1042"/>
                </a:lnTo>
                <a:lnTo>
                  <a:pt x="2908" y="1044"/>
                </a:lnTo>
                <a:lnTo>
                  <a:pt x="2908" y="1044"/>
                </a:lnTo>
                <a:lnTo>
                  <a:pt x="2910" y="1044"/>
                </a:lnTo>
                <a:lnTo>
                  <a:pt x="2912" y="1046"/>
                </a:lnTo>
                <a:lnTo>
                  <a:pt x="2912" y="1050"/>
                </a:lnTo>
                <a:lnTo>
                  <a:pt x="2915" y="1053"/>
                </a:lnTo>
                <a:lnTo>
                  <a:pt x="2915" y="1053"/>
                </a:lnTo>
                <a:lnTo>
                  <a:pt x="2917" y="1053"/>
                </a:lnTo>
                <a:lnTo>
                  <a:pt x="2917" y="1050"/>
                </a:lnTo>
                <a:lnTo>
                  <a:pt x="2917" y="1050"/>
                </a:lnTo>
                <a:lnTo>
                  <a:pt x="2917" y="1050"/>
                </a:lnTo>
                <a:lnTo>
                  <a:pt x="2917" y="1050"/>
                </a:lnTo>
                <a:lnTo>
                  <a:pt x="2919" y="1053"/>
                </a:lnTo>
                <a:lnTo>
                  <a:pt x="2921" y="1053"/>
                </a:lnTo>
                <a:lnTo>
                  <a:pt x="2921" y="1053"/>
                </a:lnTo>
                <a:lnTo>
                  <a:pt x="2923" y="1053"/>
                </a:lnTo>
                <a:lnTo>
                  <a:pt x="2923" y="1053"/>
                </a:lnTo>
                <a:lnTo>
                  <a:pt x="2925" y="1050"/>
                </a:lnTo>
                <a:lnTo>
                  <a:pt x="2929" y="1053"/>
                </a:lnTo>
                <a:lnTo>
                  <a:pt x="2931" y="1053"/>
                </a:lnTo>
                <a:lnTo>
                  <a:pt x="2931" y="1053"/>
                </a:lnTo>
                <a:lnTo>
                  <a:pt x="2933" y="1050"/>
                </a:lnTo>
                <a:lnTo>
                  <a:pt x="2936" y="1053"/>
                </a:lnTo>
                <a:lnTo>
                  <a:pt x="2938" y="1053"/>
                </a:lnTo>
                <a:lnTo>
                  <a:pt x="2938" y="1055"/>
                </a:lnTo>
                <a:lnTo>
                  <a:pt x="2938" y="1055"/>
                </a:lnTo>
                <a:lnTo>
                  <a:pt x="2940" y="1055"/>
                </a:lnTo>
                <a:lnTo>
                  <a:pt x="2942" y="1055"/>
                </a:lnTo>
                <a:lnTo>
                  <a:pt x="2942" y="1055"/>
                </a:lnTo>
                <a:lnTo>
                  <a:pt x="2942" y="1055"/>
                </a:lnTo>
                <a:lnTo>
                  <a:pt x="2944" y="1055"/>
                </a:lnTo>
                <a:lnTo>
                  <a:pt x="2944" y="1057"/>
                </a:lnTo>
                <a:lnTo>
                  <a:pt x="2944" y="1057"/>
                </a:lnTo>
                <a:lnTo>
                  <a:pt x="2942" y="1057"/>
                </a:lnTo>
                <a:lnTo>
                  <a:pt x="2940" y="1057"/>
                </a:lnTo>
                <a:lnTo>
                  <a:pt x="2940" y="1057"/>
                </a:lnTo>
                <a:lnTo>
                  <a:pt x="2940" y="1059"/>
                </a:lnTo>
                <a:lnTo>
                  <a:pt x="2940" y="1059"/>
                </a:lnTo>
                <a:lnTo>
                  <a:pt x="2940" y="1059"/>
                </a:lnTo>
                <a:lnTo>
                  <a:pt x="2938" y="1059"/>
                </a:lnTo>
                <a:lnTo>
                  <a:pt x="2938" y="1057"/>
                </a:lnTo>
                <a:lnTo>
                  <a:pt x="2933" y="1057"/>
                </a:lnTo>
                <a:lnTo>
                  <a:pt x="2929" y="1055"/>
                </a:lnTo>
                <a:lnTo>
                  <a:pt x="2925" y="1053"/>
                </a:lnTo>
                <a:lnTo>
                  <a:pt x="2923" y="1053"/>
                </a:lnTo>
                <a:lnTo>
                  <a:pt x="2923" y="1053"/>
                </a:lnTo>
                <a:lnTo>
                  <a:pt x="2921" y="1055"/>
                </a:lnTo>
                <a:lnTo>
                  <a:pt x="2921" y="1055"/>
                </a:lnTo>
                <a:lnTo>
                  <a:pt x="2919" y="1055"/>
                </a:lnTo>
                <a:lnTo>
                  <a:pt x="2919" y="1055"/>
                </a:lnTo>
                <a:lnTo>
                  <a:pt x="2917" y="1057"/>
                </a:lnTo>
                <a:lnTo>
                  <a:pt x="2915" y="1059"/>
                </a:lnTo>
                <a:lnTo>
                  <a:pt x="2915" y="1061"/>
                </a:lnTo>
                <a:lnTo>
                  <a:pt x="2915" y="1061"/>
                </a:lnTo>
                <a:lnTo>
                  <a:pt x="2915" y="1061"/>
                </a:lnTo>
                <a:lnTo>
                  <a:pt x="2917" y="1061"/>
                </a:lnTo>
                <a:lnTo>
                  <a:pt x="2917" y="1063"/>
                </a:lnTo>
                <a:lnTo>
                  <a:pt x="2919" y="1063"/>
                </a:lnTo>
                <a:lnTo>
                  <a:pt x="2921" y="1065"/>
                </a:lnTo>
                <a:lnTo>
                  <a:pt x="2921" y="1067"/>
                </a:lnTo>
                <a:lnTo>
                  <a:pt x="2923" y="1069"/>
                </a:lnTo>
                <a:lnTo>
                  <a:pt x="2921" y="1071"/>
                </a:lnTo>
                <a:lnTo>
                  <a:pt x="2921" y="1074"/>
                </a:lnTo>
                <a:lnTo>
                  <a:pt x="2923" y="1078"/>
                </a:lnTo>
                <a:lnTo>
                  <a:pt x="2925" y="1080"/>
                </a:lnTo>
                <a:lnTo>
                  <a:pt x="2925" y="1078"/>
                </a:lnTo>
                <a:lnTo>
                  <a:pt x="2925" y="1076"/>
                </a:lnTo>
                <a:lnTo>
                  <a:pt x="2925" y="1076"/>
                </a:lnTo>
                <a:lnTo>
                  <a:pt x="2927" y="1074"/>
                </a:lnTo>
                <a:lnTo>
                  <a:pt x="2927" y="1074"/>
                </a:lnTo>
                <a:lnTo>
                  <a:pt x="2929" y="1076"/>
                </a:lnTo>
                <a:lnTo>
                  <a:pt x="2929" y="1076"/>
                </a:lnTo>
                <a:lnTo>
                  <a:pt x="2929" y="1076"/>
                </a:lnTo>
                <a:lnTo>
                  <a:pt x="2931" y="1080"/>
                </a:lnTo>
                <a:lnTo>
                  <a:pt x="2931" y="1080"/>
                </a:lnTo>
                <a:lnTo>
                  <a:pt x="2931" y="1082"/>
                </a:lnTo>
                <a:lnTo>
                  <a:pt x="2933" y="1084"/>
                </a:lnTo>
                <a:lnTo>
                  <a:pt x="2933" y="1084"/>
                </a:lnTo>
                <a:lnTo>
                  <a:pt x="2933" y="1082"/>
                </a:lnTo>
                <a:lnTo>
                  <a:pt x="2936" y="1078"/>
                </a:lnTo>
                <a:lnTo>
                  <a:pt x="2938" y="1078"/>
                </a:lnTo>
                <a:lnTo>
                  <a:pt x="2938" y="1078"/>
                </a:lnTo>
                <a:lnTo>
                  <a:pt x="2938" y="1080"/>
                </a:lnTo>
                <a:lnTo>
                  <a:pt x="2940" y="1082"/>
                </a:lnTo>
                <a:lnTo>
                  <a:pt x="2942" y="1084"/>
                </a:lnTo>
                <a:lnTo>
                  <a:pt x="2942" y="1084"/>
                </a:lnTo>
                <a:lnTo>
                  <a:pt x="2944" y="1084"/>
                </a:lnTo>
                <a:lnTo>
                  <a:pt x="2942" y="1082"/>
                </a:lnTo>
                <a:lnTo>
                  <a:pt x="2942" y="1080"/>
                </a:lnTo>
                <a:lnTo>
                  <a:pt x="2942" y="1078"/>
                </a:lnTo>
                <a:lnTo>
                  <a:pt x="2942" y="1078"/>
                </a:lnTo>
                <a:lnTo>
                  <a:pt x="2942" y="1074"/>
                </a:lnTo>
                <a:lnTo>
                  <a:pt x="2940" y="1069"/>
                </a:lnTo>
                <a:lnTo>
                  <a:pt x="2938" y="1067"/>
                </a:lnTo>
                <a:lnTo>
                  <a:pt x="2938" y="1065"/>
                </a:lnTo>
                <a:lnTo>
                  <a:pt x="2938" y="1065"/>
                </a:lnTo>
                <a:lnTo>
                  <a:pt x="2940" y="1065"/>
                </a:lnTo>
                <a:lnTo>
                  <a:pt x="2940" y="1065"/>
                </a:lnTo>
                <a:lnTo>
                  <a:pt x="2942" y="1067"/>
                </a:lnTo>
                <a:lnTo>
                  <a:pt x="2942" y="1067"/>
                </a:lnTo>
                <a:lnTo>
                  <a:pt x="2942" y="1069"/>
                </a:lnTo>
                <a:lnTo>
                  <a:pt x="2944" y="1069"/>
                </a:lnTo>
                <a:lnTo>
                  <a:pt x="2944" y="1069"/>
                </a:lnTo>
                <a:lnTo>
                  <a:pt x="2944" y="1069"/>
                </a:lnTo>
                <a:lnTo>
                  <a:pt x="2948" y="1067"/>
                </a:lnTo>
                <a:lnTo>
                  <a:pt x="2948" y="1067"/>
                </a:lnTo>
                <a:lnTo>
                  <a:pt x="2948" y="1067"/>
                </a:lnTo>
                <a:lnTo>
                  <a:pt x="2946" y="1065"/>
                </a:lnTo>
                <a:lnTo>
                  <a:pt x="2946" y="1065"/>
                </a:lnTo>
                <a:lnTo>
                  <a:pt x="2946" y="1065"/>
                </a:lnTo>
                <a:lnTo>
                  <a:pt x="2944" y="1065"/>
                </a:lnTo>
                <a:lnTo>
                  <a:pt x="2944" y="1065"/>
                </a:lnTo>
                <a:lnTo>
                  <a:pt x="2944" y="1063"/>
                </a:lnTo>
                <a:lnTo>
                  <a:pt x="2944" y="1061"/>
                </a:lnTo>
                <a:lnTo>
                  <a:pt x="2942" y="1061"/>
                </a:lnTo>
                <a:lnTo>
                  <a:pt x="2942" y="1061"/>
                </a:lnTo>
                <a:lnTo>
                  <a:pt x="2942" y="1059"/>
                </a:lnTo>
                <a:lnTo>
                  <a:pt x="2942" y="1059"/>
                </a:lnTo>
                <a:lnTo>
                  <a:pt x="2944" y="1059"/>
                </a:lnTo>
                <a:lnTo>
                  <a:pt x="2946" y="1059"/>
                </a:lnTo>
                <a:lnTo>
                  <a:pt x="2948" y="1057"/>
                </a:lnTo>
                <a:lnTo>
                  <a:pt x="2948" y="1057"/>
                </a:lnTo>
                <a:lnTo>
                  <a:pt x="2950" y="1059"/>
                </a:lnTo>
                <a:lnTo>
                  <a:pt x="2952" y="1061"/>
                </a:lnTo>
                <a:lnTo>
                  <a:pt x="2954" y="1061"/>
                </a:lnTo>
                <a:lnTo>
                  <a:pt x="2954" y="1063"/>
                </a:lnTo>
                <a:lnTo>
                  <a:pt x="2956" y="1063"/>
                </a:lnTo>
                <a:lnTo>
                  <a:pt x="2956" y="1063"/>
                </a:lnTo>
                <a:lnTo>
                  <a:pt x="2956" y="1061"/>
                </a:lnTo>
                <a:lnTo>
                  <a:pt x="2956" y="1061"/>
                </a:lnTo>
                <a:lnTo>
                  <a:pt x="2956" y="1059"/>
                </a:lnTo>
                <a:lnTo>
                  <a:pt x="2956" y="1057"/>
                </a:lnTo>
                <a:lnTo>
                  <a:pt x="2956" y="1055"/>
                </a:lnTo>
                <a:lnTo>
                  <a:pt x="2954" y="1053"/>
                </a:lnTo>
                <a:lnTo>
                  <a:pt x="2952" y="1053"/>
                </a:lnTo>
                <a:lnTo>
                  <a:pt x="2950" y="1053"/>
                </a:lnTo>
                <a:lnTo>
                  <a:pt x="2950" y="1050"/>
                </a:lnTo>
                <a:lnTo>
                  <a:pt x="2946" y="1048"/>
                </a:lnTo>
                <a:lnTo>
                  <a:pt x="2944" y="1046"/>
                </a:lnTo>
                <a:lnTo>
                  <a:pt x="2944" y="1046"/>
                </a:lnTo>
                <a:lnTo>
                  <a:pt x="2942" y="1046"/>
                </a:lnTo>
                <a:lnTo>
                  <a:pt x="2938" y="1044"/>
                </a:lnTo>
                <a:lnTo>
                  <a:pt x="2936" y="1044"/>
                </a:lnTo>
                <a:lnTo>
                  <a:pt x="2936" y="1044"/>
                </a:lnTo>
                <a:lnTo>
                  <a:pt x="2936" y="1044"/>
                </a:lnTo>
                <a:lnTo>
                  <a:pt x="2936" y="1044"/>
                </a:lnTo>
                <a:lnTo>
                  <a:pt x="2936" y="1042"/>
                </a:lnTo>
                <a:lnTo>
                  <a:pt x="2938" y="1042"/>
                </a:lnTo>
                <a:lnTo>
                  <a:pt x="2940" y="1042"/>
                </a:lnTo>
                <a:lnTo>
                  <a:pt x="2942" y="1040"/>
                </a:lnTo>
                <a:lnTo>
                  <a:pt x="2940" y="1040"/>
                </a:lnTo>
                <a:lnTo>
                  <a:pt x="2940" y="1040"/>
                </a:lnTo>
                <a:lnTo>
                  <a:pt x="2940" y="1038"/>
                </a:lnTo>
                <a:lnTo>
                  <a:pt x="2938" y="1038"/>
                </a:lnTo>
                <a:lnTo>
                  <a:pt x="2940" y="1036"/>
                </a:lnTo>
                <a:lnTo>
                  <a:pt x="2942" y="1036"/>
                </a:lnTo>
                <a:lnTo>
                  <a:pt x="2944" y="1038"/>
                </a:lnTo>
                <a:lnTo>
                  <a:pt x="2944" y="1038"/>
                </a:lnTo>
                <a:lnTo>
                  <a:pt x="2942" y="1040"/>
                </a:lnTo>
                <a:lnTo>
                  <a:pt x="2944" y="1040"/>
                </a:lnTo>
                <a:lnTo>
                  <a:pt x="2944" y="1040"/>
                </a:lnTo>
                <a:lnTo>
                  <a:pt x="2946" y="1038"/>
                </a:lnTo>
                <a:lnTo>
                  <a:pt x="2946" y="1036"/>
                </a:lnTo>
                <a:lnTo>
                  <a:pt x="2944" y="1036"/>
                </a:lnTo>
                <a:lnTo>
                  <a:pt x="2942" y="1034"/>
                </a:lnTo>
                <a:lnTo>
                  <a:pt x="2940" y="1032"/>
                </a:lnTo>
                <a:lnTo>
                  <a:pt x="2940" y="1032"/>
                </a:lnTo>
                <a:lnTo>
                  <a:pt x="2938" y="1027"/>
                </a:lnTo>
                <a:lnTo>
                  <a:pt x="2936" y="1023"/>
                </a:lnTo>
                <a:lnTo>
                  <a:pt x="2936" y="1023"/>
                </a:lnTo>
                <a:lnTo>
                  <a:pt x="2936" y="1019"/>
                </a:lnTo>
                <a:lnTo>
                  <a:pt x="2936" y="1019"/>
                </a:lnTo>
                <a:lnTo>
                  <a:pt x="2936" y="1017"/>
                </a:lnTo>
                <a:lnTo>
                  <a:pt x="2936" y="1017"/>
                </a:lnTo>
                <a:lnTo>
                  <a:pt x="2938" y="1015"/>
                </a:lnTo>
                <a:lnTo>
                  <a:pt x="2938" y="1015"/>
                </a:lnTo>
                <a:lnTo>
                  <a:pt x="2940" y="1015"/>
                </a:lnTo>
                <a:lnTo>
                  <a:pt x="2940" y="1015"/>
                </a:lnTo>
                <a:lnTo>
                  <a:pt x="2940" y="1017"/>
                </a:lnTo>
                <a:lnTo>
                  <a:pt x="2940" y="1017"/>
                </a:lnTo>
                <a:lnTo>
                  <a:pt x="2942" y="1019"/>
                </a:lnTo>
                <a:lnTo>
                  <a:pt x="2946" y="1021"/>
                </a:lnTo>
                <a:lnTo>
                  <a:pt x="2946" y="1023"/>
                </a:lnTo>
                <a:lnTo>
                  <a:pt x="2946" y="1025"/>
                </a:lnTo>
                <a:lnTo>
                  <a:pt x="2950" y="1025"/>
                </a:lnTo>
                <a:lnTo>
                  <a:pt x="2950" y="1025"/>
                </a:lnTo>
                <a:lnTo>
                  <a:pt x="2950" y="1025"/>
                </a:lnTo>
                <a:lnTo>
                  <a:pt x="2948" y="1023"/>
                </a:lnTo>
                <a:lnTo>
                  <a:pt x="2948" y="1023"/>
                </a:lnTo>
                <a:lnTo>
                  <a:pt x="2946" y="1021"/>
                </a:lnTo>
                <a:lnTo>
                  <a:pt x="2948" y="1019"/>
                </a:lnTo>
                <a:lnTo>
                  <a:pt x="2950" y="1021"/>
                </a:lnTo>
                <a:lnTo>
                  <a:pt x="2952" y="1023"/>
                </a:lnTo>
                <a:lnTo>
                  <a:pt x="2954" y="1025"/>
                </a:lnTo>
                <a:lnTo>
                  <a:pt x="2954" y="1025"/>
                </a:lnTo>
                <a:lnTo>
                  <a:pt x="2954" y="1023"/>
                </a:lnTo>
                <a:lnTo>
                  <a:pt x="2954" y="1023"/>
                </a:lnTo>
                <a:lnTo>
                  <a:pt x="2954" y="1021"/>
                </a:lnTo>
                <a:lnTo>
                  <a:pt x="2952" y="1021"/>
                </a:lnTo>
                <a:lnTo>
                  <a:pt x="2952" y="1019"/>
                </a:lnTo>
                <a:lnTo>
                  <a:pt x="2952" y="1019"/>
                </a:lnTo>
                <a:lnTo>
                  <a:pt x="2952" y="1019"/>
                </a:lnTo>
                <a:lnTo>
                  <a:pt x="2954" y="1019"/>
                </a:lnTo>
                <a:lnTo>
                  <a:pt x="2956" y="1019"/>
                </a:lnTo>
                <a:lnTo>
                  <a:pt x="2959" y="1019"/>
                </a:lnTo>
                <a:lnTo>
                  <a:pt x="2959" y="1021"/>
                </a:lnTo>
                <a:lnTo>
                  <a:pt x="2961" y="1021"/>
                </a:lnTo>
                <a:lnTo>
                  <a:pt x="2961" y="1021"/>
                </a:lnTo>
                <a:lnTo>
                  <a:pt x="2959" y="1019"/>
                </a:lnTo>
                <a:lnTo>
                  <a:pt x="2956" y="1017"/>
                </a:lnTo>
                <a:lnTo>
                  <a:pt x="2954" y="1017"/>
                </a:lnTo>
                <a:lnTo>
                  <a:pt x="2954" y="1017"/>
                </a:lnTo>
                <a:lnTo>
                  <a:pt x="2952" y="1017"/>
                </a:lnTo>
                <a:lnTo>
                  <a:pt x="2954" y="1015"/>
                </a:lnTo>
                <a:lnTo>
                  <a:pt x="2952" y="1015"/>
                </a:lnTo>
                <a:lnTo>
                  <a:pt x="2952" y="1013"/>
                </a:lnTo>
                <a:lnTo>
                  <a:pt x="2952" y="1013"/>
                </a:lnTo>
                <a:lnTo>
                  <a:pt x="2954" y="1013"/>
                </a:lnTo>
                <a:lnTo>
                  <a:pt x="2956" y="1013"/>
                </a:lnTo>
                <a:lnTo>
                  <a:pt x="2959" y="1011"/>
                </a:lnTo>
                <a:lnTo>
                  <a:pt x="2961" y="1009"/>
                </a:lnTo>
                <a:lnTo>
                  <a:pt x="2963" y="1009"/>
                </a:lnTo>
                <a:lnTo>
                  <a:pt x="2963" y="1009"/>
                </a:lnTo>
                <a:lnTo>
                  <a:pt x="2965" y="1011"/>
                </a:lnTo>
                <a:lnTo>
                  <a:pt x="2967" y="1011"/>
                </a:lnTo>
                <a:lnTo>
                  <a:pt x="2969" y="1009"/>
                </a:lnTo>
                <a:lnTo>
                  <a:pt x="2971" y="1009"/>
                </a:lnTo>
                <a:lnTo>
                  <a:pt x="2973" y="1009"/>
                </a:lnTo>
                <a:lnTo>
                  <a:pt x="2975" y="1009"/>
                </a:lnTo>
                <a:lnTo>
                  <a:pt x="2977" y="1009"/>
                </a:lnTo>
                <a:lnTo>
                  <a:pt x="2982" y="1011"/>
                </a:lnTo>
                <a:lnTo>
                  <a:pt x="2984" y="1011"/>
                </a:lnTo>
                <a:lnTo>
                  <a:pt x="2986" y="1013"/>
                </a:lnTo>
                <a:lnTo>
                  <a:pt x="2986" y="1013"/>
                </a:lnTo>
                <a:lnTo>
                  <a:pt x="2986" y="1015"/>
                </a:lnTo>
                <a:lnTo>
                  <a:pt x="2988" y="1015"/>
                </a:lnTo>
                <a:lnTo>
                  <a:pt x="2990" y="1015"/>
                </a:lnTo>
                <a:lnTo>
                  <a:pt x="2992" y="1015"/>
                </a:lnTo>
                <a:lnTo>
                  <a:pt x="2996" y="1015"/>
                </a:lnTo>
                <a:lnTo>
                  <a:pt x="2994" y="1015"/>
                </a:lnTo>
                <a:lnTo>
                  <a:pt x="2990" y="1017"/>
                </a:lnTo>
                <a:lnTo>
                  <a:pt x="2990" y="1017"/>
                </a:lnTo>
                <a:lnTo>
                  <a:pt x="2988" y="1019"/>
                </a:lnTo>
                <a:lnTo>
                  <a:pt x="2988" y="1021"/>
                </a:lnTo>
                <a:lnTo>
                  <a:pt x="2988" y="1021"/>
                </a:lnTo>
                <a:lnTo>
                  <a:pt x="2988" y="1021"/>
                </a:lnTo>
                <a:lnTo>
                  <a:pt x="2988" y="1023"/>
                </a:lnTo>
                <a:lnTo>
                  <a:pt x="2988" y="1023"/>
                </a:lnTo>
                <a:lnTo>
                  <a:pt x="2990" y="1023"/>
                </a:lnTo>
                <a:lnTo>
                  <a:pt x="2992" y="1021"/>
                </a:lnTo>
                <a:lnTo>
                  <a:pt x="2996" y="1017"/>
                </a:lnTo>
                <a:lnTo>
                  <a:pt x="2998" y="1015"/>
                </a:lnTo>
                <a:lnTo>
                  <a:pt x="3003" y="1013"/>
                </a:lnTo>
                <a:lnTo>
                  <a:pt x="3005" y="1011"/>
                </a:lnTo>
                <a:lnTo>
                  <a:pt x="3007" y="1009"/>
                </a:lnTo>
                <a:lnTo>
                  <a:pt x="3009" y="1006"/>
                </a:lnTo>
                <a:lnTo>
                  <a:pt x="3013" y="1009"/>
                </a:lnTo>
                <a:lnTo>
                  <a:pt x="3015" y="1006"/>
                </a:lnTo>
                <a:lnTo>
                  <a:pt x="3015" y="1006"/>
                </a:lnTo>
                <a:lnTo>
                  <a:pt x="3017" y="1006"/>
                </a:lnTo>
                <a:lnTo>
                  <a:pt x="3026" y="1009"/>
                </a:lnTo>
                <a:lnTo>
                  <a:pt x="3028" y="1006"/>
                </a:lnTo>
                <a:lnTo>
                  <a:pt x="3028" y="1006"/>
                </a:lnTo>
                <a:lnTo>
                  <a:pt x="3028" y="1004"/>
                </a:lnTo>
                <a:lnTo>
                  <a:pt x="3028" y="1004"/>
                </a:lnTo>
                <a:lnTo>
                  <a:pt x="3028" y="1002"/>
                </a:lnTo>
                <a:lnTo>
                  <a:pt x="3019" y="1000"/>
                </a:lnTo>
                <a:lnTo>
                  <a:pt x="3017" y="998"/>
                </a:lnTo>
                <a:lnTo>
                  <a:pt x="3013" y="996"/>
                </a:lnTo>
                <a:lnTo>
                  <a:pt x="3013" y="994"/>
                </a:lnTo>
                <a:lnTo>
                  <a:pt x="3013" y="992"/>
                </a:lnTo>
                <a:lnTo>
                  <a:pt x="3013" y="990"/>
                </a:lnTo>
                <a:lnTo>
                  <a:pt x="3011" y="988"/>
                </a:lnTo>
                <a:lnTo>
                  <a:pt x="3009" y="983"/>
                </a:lnTo>
                <a:lnTo>
                  <a:pt x="3009" y="983"/>
                </a:lnTo>
                <a:lnTo>
                  <a:pt x="3007" y="981"/>
                </a:lnTo>
                <a:lnTo>
                  <a:pt x="3009" y="979"/>
                </a:lnTo>
                <a:lnTo>
                  <a:pt x="3011" y="977"/>
                </a:lnTo>
                <a:lnTo>
                  <a:pt x="3011" y="977"/>
                </a:lnTo>
                <a:lnTo>
                  <a:pt x="3011" y="973"/>
                </a:lnTo>
                <a:lnTo>
                  <a:pt x="3013" y="971"/>
                </a:lnTo>
                <a:lnTo>
                  <a:pt x="3013" y="969"/>
                </a:lnTo>
                <a:lnTo>
                  <a:pt x="3013" y="969"/>
                </a:lnTo>
                <a:lnTo>
                  <a:pt x="3015" y="967"/>
                </a:lnTo>
                <a:lnTo>
                  <a:pt x="3017" y="967"/>
                </a:lnTo>
                <a:lnTo>
                  <a:pt x="3019" y="967"/>
                </a:lnTo>
                <a:lnTo>
                  <a:pt x="3021" y="965"/>
                </a:lnTo>
                <a:lnTo>
                  <a:pt x="3021" y="960"/>
                </a:lnTo>
                <a:lnTo>
                  <a:pt x="3021" y="958"/>
                </a:lnTo>
                <a:lnTo>
                  <a:pt x="3024" y="956"/>
                </a:lnTo>
                <a:lnTo>
                  <a:pt x="3024" y="950"/>
                </a:lnTo>
                <a:lnTo>
                  <a:pt x="3024" y="950"/>
                </a:lnTo>
                <a:lnTo>
                  <a:pt x="3026" y="946"/>
                </a:lnTo>
                <a:lnTo>
                  <a:pt x="3026" y="946"/>
                </a:lnTo>
                <a:lnTo>
                  <a:pt x="3026" y="946"/>
                </a:lnTo>
                <a:lnTo>
                  <a:pt x="3026" y="946"/>
                </a:lnTo>
                <a:lnTo>
                  <a:pt x="3026" y="944"/>
                </a:lnTo>
                <a:lnTo>
                  <a:pt x="3026" y="944"/>
                </a:lnTo>
                <a:lnTo>
                  <a:pt x="3026" y="941"/>
                </a:lnTo>
                <a:lnTo>
                  <a:pt x="3028" y="941"/>
                </a:lnTo>
                <a:lnTo>
                  <a:pt x="3026" y="939"/>
                </a:lnTo>
                <a:lnTo>
                  <a:pt x="3028" y="939"/>
                </a:lnTo>
                <a:lnTo>
                  <a:pt x="3028" y="937"/>
                </a:lnTo>
                <a:lnTo>
                  <a:pt x="3030" y="939"/>
                </a:lnTo>
                <a:lnTo>
                  <a:pt x="3028" y="939"/>
                </a:lnTo>
                <a:lnTo>
                  <a:pt x="3030" y="939"/>
                </a:lnTo>
                <a:lnTo>
                  <a:pt x="3030" y="941"/>
                </a:lnTo>
                <a:lnTo>
                  <a:pt x="3028" y="941"/>
                </a:lnTo>
                <a:lnTo>
                  <a:pt x="3036" y="941"/>
                </a:lnTo>
                <a:lnTo>
                  <a:pt x="3036" y="939"/>
                </a:lnTo>
                <a:lnTo>
                  <a:pt x="3036" y="937"/>
                </a:lnTo>
                <a:lnTo>
                  <a:pt x="3038" y="935"/>
                </a:lnTo>
                <a:lnTo>
                  <a:pt x="3038" y="935"/>
                </a:lnTo>
                <a:lnTo>
                  <a:pt x="3038" y="933"/>
                </a:lnTo>
                <a:lnTo>
                  <a:pt x="3038" y="931"/>
                </a:lnTo>
                <a:lnTo>
                  <a:pt x="3038" y="929"/>
                </a:lnTo>
                <a:lnTo>
                  <a:pt x="3036" y="927"/>
                </a:lnTo>
                <a:lnTo>
                  <a:pt x="3036" y="927"/>
                </a:lnTo>
                <a:lnTo>
                  <a:pt x="3036" y="925"/>
                </a:lnTo>
                <a:lnTo>
                  <a:pt x="3038" y="925"/>
                </a:lnTo>
                <a:lnTo>
                  <a:pt x="3040" y="925"/>
                </a:lnTo>
                <a:lnTo>
                  <a:pt x="3040" y="925"/>
                </a:lnTo>
                <a:lnTo>
                  <a:pt x="3042" y="925"/>
                </a:lnTo>
                <a:lnTo>
                  <a:pt x="3044" y="923"/>
                </a:lnTo>
                <a:lnTo>
                  <a:pt x="3044" y="923"/>
                </a:lnTo>
                <a:lnTo>
                  <a:pt x="3049" y="918"/>
                </a:lnTo>
                <a:lnTo>
                  <a:pt x="3051" y="918"/>
                </a:lnTo>
                <a:lnTo>
                  <a:pt x="3053" y="916"/>
                </a:lnTo>
                <a:lnTo>
                  <a:pt x="3053" y="914"/>
                </a:lnTo>
                <a:lnTo>
                  <a:pt x="3053" y="914"/>
                </a:lnTo>
                <a:lnTo>
                  <a:pt x="3053" y="912"/>
                </a:lnTo>
                <a:lnTo>
                  <a:pt x="3053" y="910"/>
                </a:lnTo>
                <a:lnTo>
                  <a:pt x="3059" y="908"/>
                </a:lnTo>
                <a:lnTo>
                  <a:pt x="3061" y="910"/>
                </a:lnTo>
                <a:lnTo>
                  <a:pt x="3063" y="908"/>
                </a:lnTo>
                <a:lnTo>
                  <a:pt x="3063" y="906"/>
                </a:lnTo>
                <a:lnTo>
                  <a:pt x="3065" y="906"/>
                </a:lnTo>
                <a:lnTo>
                  <a:pt x="3065" y="908"/>
                </a:lnTo>
                <a:lnTo>
                  <a:pt x="3065" y="908"/>
                </a:lnTo>
                <a:lnTo>
                  <a:pt x="3068" y="908"/>
                </a:lnTo>
                <a:lnTo>
                  <a:pt x="3070" y="908"/>
                </a:lnTo>
                <a:lnTo>
                  <a:pt x="3070" y="908"/>
                </a:lnTo>
                <a:lnTo>
                  <a:pt x="3070" y="904"/>
                </a:lnTo>
                <a:lnTo>
                  <a:pt x="3070" y="902"/>
                </a:lnTo>
                <a:lnTo>
                  <a:pt x="3070" y="900"/>
                </a:lnTo>
                <a:lnTo>
                  <a:pt x="3068" y="897"/>
                </a:lnTo>
                <a:lnTo>
                  <a:pt x="3070" y="900"/>
                </a:lnTo>
                <a:lnTo>
                  <a:pt x="3070" y="900"/>
                </a:lnTo>
                <a:lnTo>
                  <a:pt x="3070" y="902"/>
                </a:lnTo>
                <a:lnTo>
                  <a:pt x="3072" y="904"/>
                </a:lnTo>
                <a:lnTo>
                  <a:pt x="3070" y="906"/>
                </a:lnTo>
                <a:lnTo>
                  <a:pt x="3072" y="908"/>
                </a:lnTo>
                <a:lnTo>
                  <a:pt x="3072" y="908"/>
                </a:lnTo>
                <a:lnTo>
                  <a:pt x="3074" y="910"/>
                </a:lnTo>
                <a:lnTo>
                  <a:pt x="3076" y="910"/>
                </a:lnTo>
                <a:lnTo>
                  <a:pt x="3080" y="910"/>
                </a:lnTo>
                <a:lnTo>
                  <a:pt x="3080" y="910"/>
                </a:lnTo>
                <a:lnTo>
                  <a:pt x="3078" y="910"/>
                </a:lnTo>
                <a:lnTo>
                  <a:pt x="3076" y="912"/>
                </a:lnTo>
                <a:lnTo>
                  <a:pt x="3074" y="910"/>
                </a:lnTo>
                <a:lnTo>
                  <a:pt x="3070" y="910"/>
                </a:lnTo>
                <a:lnTo>
                  <a:pt x="3068" y="910"/>
                </a:lnTo>
                <a:lnTo>
                  <a:pt x="3065" y="910"/>
                </a:lnTo>
                <a:lnTo>
                  <a:pt x="3065" y="910"/>
                </a:lnTo>
                <a:lnTo>
                  <a:pt x="3068" y="912"/>
                </a:lnTo>
                <a:lnTo>
                  <a:pt x="3070" y="912"/>
                </a:lnTo>
                <a:lnTo>
                  <a:pt x="3072" y="912"/>
                </a:lnTo>
                <a:lnTo>
                  <a:pt x="3072" y="912"/>
                </a:lnTo>
                <a:lnTo>
                  <a:pt x="3072" y="914"/>
                </a:lnTo>
                <a:lnTo>
                  <a:pt x="3070" y="914"/>
                </a:lnTo>
                <a:lnTo>
                  <a:pt x="3070" y="914"/>
                </a:lnTo>
                <a:lnTo>
                  <a:pt x="3068" y="914"/>
                </a:lnTo>
                <a:lnTo>
                  <a:pt x="3070" y="914"/>
                </a:lnTo>
                <a:lnTo>
                  <a:pt x="3070" y="914"/>
                </a:lnTo>
                <a:lnTo>
                  <a:pt x="3072" y="916"/>
                </a:lnTo>
                <a:lnTo>
                  <a:pt x="3076" y="918"/>
                </a:lnTo>
                <a:lnTo>
                  <a:pt x="3078" y="918"/>
                </a:lnTo>
                <a:lnTo>
                  <a:pt x="3082" y="918"/>
                </a:lnTo>
                <a:lnTo>
                  <a:pt x="3084" y="918"/>
                </a:lnTo>
                <a:lnTo>
                  <a:pt x="3088" y="916"/>
                </a:lnTo>
                <a:lnTo>
                  <a:pt x="3091" y="918"/>
                </a:lnTo>
                <a:lnTo>
                  <a:pt x="3093" y="918"/>
                </a:lnTo>
                <a:lnTo>
                  <a:pt x="3093" y="918"/>
                </a:lnTo>
                <a:lnTo>
                  <a:pt x="3095" y="918"/>
                </a:lnTo>
                <a:lnTo>
                  <a:pt x="3095" y="921"/>
                </a:lnTo>
                <a:lnTo>
                  <a:pt x="3095" y="921"/>
                </a:lnTo>
                <a:lnTo>
                  <a:pt x="3093" y="923"/>
                </a:lnTo>
                <a:lnTo>
                  <a:pt x="3091" y="925"/>
                </a:lnTo>
                <a:lnTo>
                  <a:pt x="3088" y="925"/>
                </a:lnTo>
                <a:lnTo>
                  <a:pt x="3084" y="927"/>
                </a:lnTo>
                <a:lnTo>
                  <a:pt x="3078" y="931"/>
                </a:lnTo>
                <a:lnTo>
                  <a:pt x="3080" y="931"/>
                </a:lnTo>
                <a:lnTo>
                  <a:pt x="3080" y="933"/>
                </a:lnTo>
                <a:lnTo>
                  <a:pt x="3082" y="931"/>
                </a:lnTo>
                <a:lnTo>
                  <a:pt x="3084" y="931"/>
                </a:lnTo>
                <a:lnTo>
                  <a:pt x="3088" y="935"/>
                </a:lnTo>
                <a:lnTo>
                  <a:pt x="3091" y="935"/>
                </a:lnTo>
                <a:lnTo>
                  <a:pt x="3091" y="935"/>
                </a:lnTo>
                <a:lnTo>
                  <a:pt x="3095" y="935"/>
                </a:lnTo>
                <a:lnTo>
                  <a:pt x="3095" y="937"/>
                </a:lnTo>
                <a:lnTo>
                  <a:pt x="3095" y="939"/>
                </a:lnTo>
                <a:lnTo>
                  <a:pt x="3093" y="944"/>
                </a:lnTo>
                <a:lnTo>
                  <a:pt x="3093" y="946"/>
                </a:lnTo>
                <a:lnTo>
                  <a:pt x="3093" y="946"/>
                </a:lnTo>
                <a:lnTo>
                  <a:pt x="3093" y="946"/>
                </a:lnTo>
                <a:lnTo>
                  <a:pt x="3095" y="948"/>
                </a:lnTo>
                <a:lnTo>
                  <a:pt x="3097" y="948"/>
                </a:lnTo>
                <a:lnTo>
                  <a:pt x="3099" y="948"/>
                </a:lnTo>
                <a:lnTo>
                  <a:pt x="3101" y="948"/>
                </a:lnTo>
                <a:lnTo>
                  <a:pt x="3105" y="946"/>
                </a:lnTo>
                <a:lnTo>
                  <a:pt x="3107" y="944"/>
                </a:lnTo>
                <a:lnTo>
                  <a:pt x="3112" y="941"/>
                </a:lnTo>
                <a:lnTo>
                  <a:pt x="3114" y="941"/>
                </a:lnTo>
                <a:lnTo>
                  <a:pt x="3116" y="941"/>
                </a:lnTo>
                <a:lnTo>
                  <a:pt x="3118" y="939"/>
                </a:lnTo>
                <a:lnTo>
                  <a:pt x="3120" y="939"/>
                </a:lnTo>
                <a:lnTo>
                  <a:pt x="3122" y="935"/>
                </a:lnTo>
                <a:lnTo>
                  <a:pt x="3122" y="935"/>
                </a:lnTo>
                <a:lnTo>
                  <a:pt x="3124" y="935"/>
                </a:lnTo>
                <a:lnTo>
                  <a:pt x="3126" y="937"/>
                </a:lnTo>
                <a:lnTo>
                  <a:pt x="3126" y="937"/>
                </a:lnTo>
                <a:lnTo>
                  <a:pt x="3128" y="937"/>
                </a:lnTo>
                <a:lnTo>
                  <a:pt x="3130" y="937"/>
                </a:lnTo>
                <a:lnTo>
                  <a:pt x="3132" y="937"/>
                </a:lnTo>
                <a:lnTo>
                  <a:pt x="3135" y="937"/>
                </a:lnTo>
                <a:lnTo>
                  <a:pt x="3135" y="935"/>
                </a:lnTo>
                <a:lnTo>
                  <a:pt x="3137" y="933"/>
                </a:lnTo>
                <a:lnTo>
                  <a:pt x="3137" y="933"/>
                </a:lnTo>
                <a:lnTo>
                  <a:pt x="3137" y="931"/>
                </a:lnTo>
                <a:lnTo>
                  <a:pt x="3135" y="931"/>
                </a:lnTo>
                <a:lnTo>
                  <a:pt x="3132" y="929"/>
                </a:lnTo>
                <a:lnTo>
                  <a:pt x="3132" y="929"/>
                </a:lnTo>
                <a:lnTo>
                  <a:pt x="3130" y="931"/>
                </a:lnTo>
                <a:lnTo>
                  <a:pt x="3130" y="931"/>
                </a:lnTo>
                <a:lnTo>
                  <a:pt x="3126" y="931"/>
                </a:lnTo>
                <a:lnTo>
                  <a:pt x="3126" y="931"/>
                </a:lnTo>
                <a:lnTo>
                  <a:pt x="3122" y="933"/>
                </a:lnTo>
                <a:lnTo>
                  <a:pt x="3122" y="933"/>
                </a:lnTo>
                <a:lnTo>
                  <a:pt x="3120" y="931"/>
                </a:lnTo>
                <a:lnTo>
                  <a:pt x="3118" y="931"/>
                </a:lnTo>
                <a:lnTo>
                  <a:pt x="3116" y="925"/>
                </a:lnTo>
                <a:lnTo>
                  <a:pt x="3114" y="923"/>
                </a:lnTo>
                <a:lnTo>
                  <a:pt x="3114" y="921"/>
                </a:lnTo>
                <a:lnTo>
                  <a:pt x="3112" y="918"/>
                </a:lnTo>
                <a:lnTo>
                  <a:pt x="3112" y="916"/>
                </a:lnTo>
                <a:lnTo>
                  <a:pt x="3114" y="916"/>
                </a:lnTo>
                <a:lnTo>
                  <a:pt x="3116" y="916"/>
                </a:lnTo>
                <a:lnTo>
                  <a:pt x="3118" y="912"/>
                </a:lnTo>
                <a:lnTo>
                  <a:pt x="3120" y="914"/>
                </a:lnTo>
                <a:lnTo>
                  <a:pt x="3120" y="914"/>
                </a:lnTo>
                <a:lnTo>
                  <a:pt x="3118" y="914"/>
                </a:lnTo>
                <a:lnTo>
                  <a:pt x="3118" y="916"/>
                </a:lnTo>
                <a:lnTo>
                  <a:pt x="3116" y="918"/>
                </a:lnTo>
                <a:lnTo>
                  <a:pt x="3116" y="918"/>
                </a:lnTo>
                <a:lnTo>
                  <a:pt x="3116" y="918"/>
                </a:lnTo>
                <a:lnTo>
                  <a:pt x="3118" y="916"/>
                </a:lnTo>
                <a:lnTo>
                  <a:pt x="3118" y="916"/>
                </a:lnTo>
                <a:lnTo>
                  <a:pt x="3120" y="914"/>
                </a:lnTo>
                <a:lnTo>
                  <a:pt x="3126" y="908"/>
                </a:lnTo>
                <a:lnTo>
                  <a:pt x="3130" y="908"/>
                </a:lnTo>
                <a:lnTo>
                  <a:pt x="3132" y="908"/>
                </a:lnTo>
                <a:lnTo>
                  <a:pt x="3132" y="908"/>
                </a:lnTo>
                <a:lnTo>
                  <a:pt x="3135" y="908"/>
                </a:lnTo>
                <a:lnTo>
                  <a:pt x="3137" y="906"/>
                </a:lnTo>
                <a:lnTo>
                  <a:pt x="3139" y="906"/>
                </a:lnTo>
                <a:lnTo>
                  <a:pt x="3141" y="908"/>
                </a:lnTo>
                <a:lnTo>
                  <a:pt x="3143" y="906"/>
                </a:lnTo>
                <a:lnTo>
                  <a:pt x="3145" y="904"/>
                </a:lnTo>
                <a:lnTo>
                  <a:pt x="3147" y="904"/>
                </a:lnTo>
                <a:lnTo>
                  <a:pt x="3149" y="904"/>
                </a:lnTo>
                <a:lnTo>
                  <a:pt x="3151" y="902"/>
                </a:lnTo>
                <a:lnTo>
                  <a:pt x="3156" y="900"/>
                </a:lnTo>
                <a:lnTo>
                  <a:pt x="3162" y="902"/>
                </a:lnTo>
                <a:lnTo>
                  <a:pt x="3162" y="900"/>
                </a:lnTo>
                <a:lnTo>
                  <a:pt x="3166" y="900"/>
                </a:lnTo>
                <a:lnTo>
                  <a:pt x="3166" y="897"/>
                </a:lnTo>
                <a:lnTo>
                  <a:pt x="3170" y="897"/>
                </a:lnTo>
                <a:lnTo>
                  <a:pt x="3168" y="897"/>
                </a:lnTo>
                <a:lnTo>
                  <a:pt x="3168" y="897"/>
                </a:lnTo>
                <a:lnTo>
                  <a:pt x="3166" y="900"/>
                </a:lnTo>
                <a:lnTo>
                  <a:pt x="3168" y="900"/>
                </a:lnTo>
                <a:lnTo>
                  <a:pt x="3172" y="900"/>
                </a:lnTo>
                <a:lnTo>
                  <a:pt x="3172" y="897"/>
                </a:lnTo>
                <a:lnTo>
                  <a:pt x="3176" y="897"/>
                </a:lnTo>
                <a:lnTo>
                  <a:pt x="3176" y="897"/>
                </a:lnTo>
                <a:lnTo>
                  <a:pt x="3176" y="900"/>
                </a:lnTo>
                <a:lnTo>
                  <a:pt x="3176" y="902"/>
                </a:lnTo>
                <a:lnTo>
                  <a:pt x="3176" y="902"/>
                </a:lnTo>
                <a:lnTo>
                  <a:pt x="3174" y="902"/>
                </a:lnTo>
                <a:lnTo>
                  <a:pt x="3170" y="904"/>
                </a:lnTo>
                <a:lnTo>
                  <a:pt x="3168" y="904"/>
                </a:lnTo>
                <a:lnTo>
                  <a:pt x="3164" y="906"/>
                </a:lnTo>
                <a:lnTo>
                  <a:pt x="3166" y="908"/>
                </a:lnTo>
                <a:lnTo>
                  <a:pt x="3166" y="908"/>
                </a:lnTo>
                <a:lnTo>
                  <a:pt x="3164" y="908"/>
                </a:lnTo>
                <a:lnTo>
                  <a:pt x="3162" y="908"/>
                </a:lnTo>
                <a:lnTo>
                  <a:pt x="3160" y="908"/>
                </a:lnTo>
                <a:lnTo>
                  <a:pt x="3158" y="910"/>
                </a:lnTo>
                <a:lnTo>
                  <a:pt x="3156" y="908"/>
                </a:lnTo>
                <a:lnTo>
                  <a:pt x="3156" y="908"/>
                </a:lnTo>
                <a:lnTo>
                  <a:pt x="3156" y="910"/>
                </a:lnTo>
                <a:lnTo>
                  <a:pt x="3158" y="912"/>
                </a:lnTo>
                <a:lnTo>
                  <a:pt x="3158" y="914"/>
                </a:lnTo>
                <a:lnTo>
                  <a:pt x="3160" y="912"/>
                </a:lnTo>
                <a:lnTo>
                  <a:pt x="3162" y="916"/>
                </a:lnTo>
                <a:lnTo>
                  <a:pt x="3166" y="918"/>
                </a:lnTo>
                <a:lnTo>
                  <a:pt x="3164" y="918"/>
                </a:lnTo>
                <a:lnTo>
                  <a:pt x="3162" y="918"/>
                </a:lnTo>
                <a:lnTo>
                  <a:pt x="3162" y="918"/>
                </a:lnTo>
                <a:lnTo>
                  <a:pt x="3160" y="921"/>
                </a:lnTo>
                <a:lnTo>
                  <a:pt x="3160" y="921"/>
                </a:lnTo>
                <a:lnTo>
                  <a:pt x="3160" y="921"/>
                </a:lnTo>
                <a:lnTo>
                  <a:pt x="3160" y="921"/>
                </a:lnTo>
                <a:lnTo>
                  <a:pt x="3158" y="918"/>
                </a:lnTo>
                <a:lnTo>
                  <a:pt x="3158" y="921"/>
                </a:lnTo>
                <a:lnTo>
                  <a:pt x="3156" y="925"/>
                </a:lnTo>
                <a:lnTo>
                  <a:pt x="3153" y="927"/>
                </a:lnTo>
                <a:lnTo>
                  <a:pt x="3153" y="929"/>
                </a:lnTo>
                <a:lnTo>
                  <a:pt x="3153" y="929"/>
                </a:lnTo>
                <a:lnTo>
                  <a:pt x="3153" y="929"/>
                </a:lnTo>
                <a:lnTo>
                  <a:pt x="3153" y="929"/>
                </a:lnTo>
                <a:lnTo>
                  <a:pt x="3153" y="931"/>
                </a:lnTo>
                <a:lnTo>
                  <a:pt x="3153" y="931"/>
                </a:lnTo>
                <a:lnTo>
                  <a:pt x="3147" y="933"/>
                </a:lnTo>
                <a:lnTo>
                  <a:pt x="3147" y="933"/>
                </a:lnTo>
                <a:lnTo>
                  <a:pt x="3145" y="933"/>
                </a:lnTo>
                <a:lnTo>
                  <a:pt x="3143" y="931"/>
                </a:lnTo>
                <a:lnTo>
                  <a:pt x="3141" y="931"/>
                </a:lnTo>
                <a:lnTo>
                  <a:pt x="3141" y="931"/>
                </a:lnTo>
                <a:lnTo>
                  <a:pt x="3139" y="931"/>
                </a:lnTo>
                <a:lnTo>
                  <a:pt x="3141" y="931"/>
                </a:lnTo>
                <a:lnTo>
                  <a:pt x="3141" y="931"/>
                </a:lnTo>
                <a:lnTo>
                  <a:pt x="3143" y="933"/>
                </a:lnTo>
                <a:lnTo>
                  <a:pt x="3141" y="933"/>
                </a:lnTo>
                <a:lnTo>
                  <a:pt x="3139" y="935"/>
                </a:lnTo>
                <a:lnTo>
                  <a:pt x="3139" y="935"/>
                </a:lnTo>
                <a:lnTo>
                  <a:pt x="3139" y="935"/>
                </a:lnTo>
                <a:lnTo>
                  <a:pt x="3143" y="937"/>
                </a:lnTo>
                <a:lnTo>
                  <a:pt x="3147" y="939"/>
                </a:lnTo>
                <a:lnTo>
                  <a:pt x="3147" y="939"/>
                </a:lnTo>
                <a:lnTo>
                  <a:pt x="3149" y="941"/>
                </a:lnTo>
                <a:lnTo>
                  <a:pt x="3149" y="944"/>
                </a:lnTo>
                <a:lnTo>
                  <a:pt x="3151" y="944"/>
                </a:lnTo>
                <a:lnTo>
                  <a:pt x="3151" y="944"/>
                </a:lnTo>
                <a:lnTo>
                  <a:pt x="3153" y="944"/>
                </a:lnTo>
                <a:lnTo>
                  <a:pt x="3156" y="944"/>
                </a:lnTo>
                <a:lnTo>
                  <a:pt x="3162" y="948"/>
                </a:lnTo>
                <a:lnTo>
                  <a:pt x="3162" y="950"/>
                </a:lnTo>
                <a:lnTo>
                  <a:pt x="3168" y="950"/>
                </a:lnTo>
                <a:lnTo>
                  <a:pt x="3168" y="950"/>
                </a:lnTo>
                <a:lnTo>
                  <a:pt x="3176" y="958"/>
                </a:lnTo>
                <a:lnTo>
                  <a:pt x="3181" y="960"/>
                </a:lnTo>
                <a:lnTo>
                  <a:pt x="3185" y="965"/>
                </a:lnTo>
                <a:lnTo>
                  <a:pt x="3187" y="967"/>
                </a:lnTo>
                <a:lnTo>
                  <a:pt x="3189" y="967"/>
                </a:lnTo>
                <a:lnTo>
                  <a:pt x="3193" y="971"/>
                </a:lnTo>
                <a:lnTo>
                  <a:pt x="3195" y="971"/>
                </a:lnTo>
                <a:lnTo>
                  <a:pt x="3200" y="973"/>
                </a:lnTo>
                <a:lnTo>
                  <a:pt x="3202" y="975"/>
                </a:lnTo>
                <a:lnTo>
                  <a:pt x="3204" y="977"/>
                </a:lnTo>
                <a:lnTo>
                  <a:pt x="3208" y="977"/>
                </a:lnTo>
                <a:lnTo>
                  <a:pt x="3208" y="979"/>
                </a:lnTo>
                <a:lnTo>
                  <a:pt x="3210" y="983"/>
                </a:lnTo>
                <a:lnTo>
                  <a:pt x="3212" y="988"/>
                </a:lnTo>
                <a:lnTo>
                  <a:pt x="3212" y="992"/>
                </a:lnTo>
                <a:lnTo>
                  <a:pt x="3212" y="992"/>
                </a:lnTo>
                <a:lnTo>
                  <a:pt x="3212" y="994"/>
                </a:lnTo>
                <a:lnTo>
                  <a:pt x="3212" y="996"/>
                </a:lnTo>
                <a:lnTo>
                  <a:pt x="3210" y="998"/>
                </a:lnTo>
                <a:lnTo>
                  <a:pt x="3208" y="1000"/>
                </a:lnTo>
                <a:lnTo>
                  <a:pt x="3204" y="1002"/>
                </a:lnTo>
                <a:lnTo>
                  <a:pt x="3202" y="1004"/>
                </a:lnTo>
                <a:lnTo>
                  <a:pt x="3200" y="1004"/>
                </a:lnTo>
                <a:lnTo>
                  <a:pt x="3197" y="1006"/>
                </a:lnTo>
                <a:lnTo>
                  <a:pt x="3191" y="1009"/>
                </a:lnTo>
                <a:lnTo>
                  <a:pt x="3189" y="1009"/>
                </a:lnTo>
                <a:lnTo>
                  <a:pt x="3187" y="1009"/>
                </a:lnTo>
                <a:lnTo>
                  <a:pt x="3185" y="1009"/>
                </a:lnTo>
                <a:lnTo>
                  <a:pt x="3185" y="1009"/>
                </a:lnTo>
                <a:lnTo>
                  <a:pt x="3179" y="1006"/>
                </a:lnTo>
                <a:lnTo>
                  <a:pt x="3170" y="1006"/>
                </a:lnTo>
                <a:lnTo>
                  <a:pt x="3166" y="1009"/>
                </a:lnTo>
                <a:lnTo>
                  <a:pt x="3164" y="1009"/>
                </a:lnTo>
                <a:lnTo>
                  <a:pt x="3158" y="1009"/>
                </a:lnTo>
                <a:lnTo>
                  <a:pt x="3156" y="1006"/>
                </a:lnTo>
                <a:lnTo>
                  <a:pt x="3149" y="1006"/>
                </a:lnTo>
                <a:lnTo>
                  <a:pt x="3145" y="1004"/>
                </a:lnTo>
                <a:lnTo>
                  <a:pt x="3143" y="1002"/>
                </a:lnTo>
                <a:lnTo>
                  <a:pt x="3141" y="1002"/>
                </a:lnTo>
                <a:lnTo>
                  <a:pt x="3139" y="1002"/>
                </a:lnTo>
                <a:lnTo>
                  <a:pt x="3139" y="1002"/>
                </a:lnTo>
                <a:lnTo>
                  <a:pt x="3137" y="1002"/>
                </a:lnTo>
                <a:lnTo>
                  <a:pt x="3135" y="1002"/>
                </a:lnTo>
                <a:lnTo>
                  <a:pt x="3132" y="1002"/>
                </a:lnTo>
                <a:lnTo>
                  <a:pt x="3132" y="1000"/>
                </a:lnTo>
                <a:lnTo>
                  <a:pt x="3130" y="996"/>
                </a:lnTo>
                <a:lnTo>
                  <a:pt x="3128" y="996"/>
                </a:lnTo>
                <a:lnTo>
                  <a:pt x="3128" y="996"/>
                </a:lnTo>
                <a:lnTo>
                  <a:pt x="3122" y="996"/>
                </a:lnTo>
                <a:lnTo>
                  <a:pt x="3120" y="996"/>
                </a:lnTo>
                <a:lnTo>
                  <a:pt x="3118" y="994"/>
                </a:lnTo>
                <a:lnTo>
                  <a:pt x="3116" y="992"/>
                </a:lnTo>
                <a:lnTo>
                  <a:pt x="3116" y="992"/>
                </a:lnTo>
                <a:lnTo>
                  <a:pt x="3118" y="990"/>
                </a:lnTo>
                <a:lnTo>
                  <a:pt x="3118" y="990"/>
                </a:lnTo>
                <a:lnTo>
                  <a:pt x="3116" y="990"/>
                </a:lnTo>
                <a:lnTo>
                  <a:pt x="3112" y="992"/>
                </a:lnTo>
                <a:lnTo>
                  <a:pt x="3103" y="992"/>
                </a:lnTo>
                <a:lnTo>
                  <a:pt x="3091" y="990"/>
                </a:lnTo>
                <a:lnTo>
                  <a:pt x="3091" y="990"/>
                </a:lnTo>
                <a:lnTo>
                  <a:pt x="3084" y="992"/>
                </a:lnTo>
                <a:lnTo>
                  <a:pt x="3080" y="994"/>
                </a:lnTo>
                <a:lnTo>
                  <a:pt x="3076" y="996"/>
                </a:lnTo>
                <a:lnTo>
                  <a:pt x="3072" y="998"/>
                </a:lnTo>
                <a:lnTo>
                  <a:pt x="3063" y="1002"/>
                </a:lnTo>
                <a:lnTo>
                  <a:pt x="3061" y="1004"/>
                </a:lnTo>
                <a:lnTo>
                  <a:pt x="3061" y="1006"/>
                </a:lnTo>
                <a:lnTo>
                  <a:pt x="3055" y="1006"/>
                </a:lnTo>
                <a:lnTo>
                  <a:pt x="3047" y="1004"/>
                </a:lnTo>
                <a:lnTo>
                  <a:pt x="3040" y="1004"/>
                </a:lnTo>
                <a:lnTo>
                  <a:pt x="3032" y="1004"/>
                </a:lnTo>
                <a:lnTo>
                  <a:pt x="3030" y="1004"/>
                </a:lnTo>
                <a:lnTo>
                  <a:pt x="3030" y="1004"/>
                </a:lnTo>
                <a:lnTo>
                  <a:pt x="3030" y="1006"/>
                </a:lnTo>
                <a:lnTo>
                  <a:pt x="3028" y="1006"/>
                </a:lnTo>
                <a:lnTo>
                  <a:pt x="3030" y="1009"/>
                </a:lnTo>
                <a:lnTo>
                  <a:pt x="3030" y="1009"/>
                </a:lnTo>
                <a:lnTo>
                  <a:pt x="3032" y="1011"/>
                </a:lnTo>
                <a:lnTo>
                  <a:pt x="3034" y="1011"/>
                </a:lnTo>
                <a:lnTo>
                  <a:pt x="3040" y="1011"/>
                </a:lnTo>
                <a:lnTo>
                  <a:pt x="3040" y="1011"/>
                </a:lnTo>
                <a:lnTo>
                  <a:pt x="3040" y="1013"/>
                </a:lnTo>
                <a:lnTo>
                  <a:pt x="3036" y="1013"/>
                </a:lnTo>
                <a:lnTo>
                  <a:pt x="3028" y="1013"/>
                </a:lnTo>
                <a:lnTo>
                  <a:pt x="3028" y="1015"/>
                </a:lnTo>
                <a:lnTo>
                  <a:pt x="3026" y="1015"/>
                </a:lnTo>
                <a:lnTo>
                  <a:pt x="3026" y="1017"/>
                </a:lnTo>
                <a:lnTo>
                  <a:pt x="3026" y="1017"/>
                </a:lnTo>
                <a:lnTo>
                  <a:pt x="3028" y="1017"/>
                </a:lnTo>
                <a:lnTo>
                  <a:pt x="3028" y="1017"/>
                </a:lnTo>
                <a:lnTo>
                  <a:pt x="3028" y="1017"/>
                </a:lnTo>
                <a:lnTo>
                  <a:pt x="3024" y="1017"/>
                </a:lnTo>
                <a:lnTo>
                  <a:pt x="3021" y="1019"/>
                </a:lnTo>
                <a:lnTo>
                  <a:pt x="3017" y="1017"/>
                </a:lnTo>
                <a:lnTo>
                  <a:pt x="3013" y="1019"/>
                </a:lnTo>
                <a:lnTo>
                  <a:pt x="3013" y="1019"/>
                </a:lnTo>
                <a:lnTo>
                  <a:pt x="3013" y="1017"/>
                </a:lnTo>
                <a:lnTo>
                  <a:pt x="3013" y="1017"/>
                </a:lnTo>
                <a:lnTo>
                  <a:pt x="3013" y="1017"/>
                </a:lnTo>
                <a:lnTo>
                  <a:pt x="3011" y="1015"/>
                </a:lnTo>
                <a:lnTo>
                  <a:pt x="3011" y="1017"/>
                </a:lnTo>
                <a:lnTo>
                  <a:pt x="3009" y="1017"/>
                </a:lnTo>
                <a:lnTo>
                  <a:pt x="3011" y="1019"/>
                </a:lnTo>
                <a:lnTo>
                  <a:pt x="3011" y="1019"/>
                </a:lnTo>
                <a:lnTo>
                  <a:pt x="3009" y="1019"/>
                </a:lnTo>
                <a:lnTo>
                  <a:pt x="3007" y="1019"/>
                </a:lnTo>
                <a:lnTo>
                  <a:pt x="3005" y="1019"/>
                </a:lnTo>
                <a:lnTo>
                  <a:pt x="3003" y="1017"/>
                </a:lnTo>
                <a:lnTo>
                  <a:pt x="3003" y="1017"/>
                </a:lnTo>
                <a:lnTo>
                  <a:pt x="3000" y="1017"/>
                </a:lnTo>
                <a:lnTo>
                  <a:pt x="2998" y="1017"/>
                </a:lnTo>
                <a:lnTo>
                  <a:pt x="2994" y="1017"/>
                </a:lnTo>
                <a:lnTo>
                  <a:pt x="2992" y="1021"/>
                </a:lnTo>
                <a:lnTo>
                  <a:pt x="2988" y="1023"/>
                </a:lnTo>
                <a:lnTo>
                  <a:pt x="2988" y="1025"/>
                </a:lnTo>
                <a:lnTo>
                  <a:pt x="2986" y="1027"/>
                </a:lnTo>
                <a:lnTo>
                  <a:pt x="2986" y="1030"/>
                </a:lnTo>
                <a:lnTo>
                  <a:pt x="2986" y="1032"/>
                </a:lnTo>
                <a:lnTo>
                  <a:pt x="2986" y="1032"/>
                </a:lnTo>
                <a:lnTo>
                  <a:pt x="2986" y="1034"/>
                </a:lnTo>
                <a:lnTo>
                  <a:pt x="2990" y="1034"/>
                </a:lnTo>
                <a:lnTo>
                  <a:pt x="2992" y="1032"/>
                </a:lnTo>
                <a:lnTo>
                  <a:pt x="2996" y="1032"/>
                </a:lnTo>
                <a:lnTo>
                  <a:pt x="2998" y="1032"/>
                </a:lnTo>
                <a:lnTo>
                  <a:pt x="2998" y="1034"/>
                </a:lnTo>
                <a:lnTo>
                  <a:pt x="2996" y="1034"/>
                </a:lnTo>
                <a:lnTo>
                  <a:pt x="2994" y="1036"/>
                </a:lnTo>
                <a:lnTo>
                  <a:pt x="2994" y="1036"/>
                </a:lnTo>
                <a:lnTo>
                  <a:pt x="2994" y="1038"/>
                </a:lnTo>
                <a:lnTo>
                  <a:pt x="2996" y="1040"/>
                </a:lnTo>
                <a:lnTo>
                  <a:pt x="2996" y="1040"/>
                </a:lnTo>
                <a:lnTo>
                  <a:pt x="2996" y="1042"/>
                </a:lnTo>
                <a:lnTo>
                  <a:pt x="2996" y="1042"/>
                </a:lnTo>
                <a:lnTo>
                  <a:pt x="2996" y="1042"/>
                </a:lnTo>
                <a:lnTo>
                  <a:pt x="2998" y="1042"/>
                </a:lnTo>
                <a:lnTo>
                  <a:pt x="2998" y="1042"/>
                </a:lnTo>
                <a:lnTo>
                  <a:pt x="2998" y="1044"/>
                </a:lnTo>
                <a:lnTo>
                  <a:pt x="2998" y="1044"/>
                </a:lnTo>
                <a:lnTo>
                  <a:pt x="2996" y="1046"/>
                </a:lnTo>
                <a:lnTo>
                  <a:pt x="2996" y="1046"/>
                </a:lnTo>
                <a:lnTo>
                  <a:pt x="2996" y="1046"/>
                </a:lnTo>
                <a:lnTo>
                  <a:pt x="2996" y="1048"/>
                </a:lnTo>
                <a:lnTo>
                  <a:pt x="2996" y="1048"/>
                </a:lnTo>
                <a:lnTo>
                  <a:pt x="2998" y="1050"/>
                </a:lnTo>
                <a:lnTo>
                  <a:pt x="2998" y="1050"/>
                </a:lnTo>
                <a:lnTo>
                  <a:pt x="3000" y="1050"/>
                </a:lnTo>
                <a:lnTo>
                  <a:pt x="3000" y="1050"/>
                </a:lnTo>
                <a:lnTo>
                  <a:pt x="2996" y="1053"/>
                </a:lnTo>
                <a:lnTo>
                  <a:pt x="2996" y="1053"/>
                </a:lnTo>
                <a:lnTo>
                  <a:pt x="2994" y="1050"/>
                </a:lnTo>
                <a:lnTo>
                  <a:pt x="2994" y="1050"/>
                </a:lnTo>
                <a:lnTo>
                  <a:pt x="2994" y="1053"/>
                </a:lnTo>
                <a:lnTo>
                  <a:pt x="2994" y="1053"/>
                </a:lnTo>
                <a:lnTo>
                  <a:pt x="2992" y="1050"/>
                </a:lnTo>
                <a:lnTo>
                  <a:pt x="2994" y="1050"/>
                </a:lnTo>
                <a:lnTo>
                  <a:pt x="2992" y="1048"/>
                </a:lnTo>
                <a:lnTo>
                  <a:pt x="2992" y="1048"/>
                </a:lnTo>
                <a:lnTo>
                  <a:pt x="2990" y="1048"/>
                </a:lnTo>
                <a:lnTo>
                  <a:pt x="2990" y="1048"/>
                </a:lnTo>
                <a:lnTo>
                  <a:pt x="2990" y="1048"/>
                </a:lnTo>
                <a:lnTo>
                  <a:pt x="2990" y="1050"/>
                </a:lnTo>
                <a:lnTo>
                  <a:pt x="2990" y="1053"/>
                </a:lnTo>
                <a:lnTo>
                  <a:pt x="2990" y="1053"/>
                </a:lnTo>
                <a:lnTo>
                  <a:pt x="2988" y="1053"/>
                </a:lnTo>
                <a:lnTo>
                  <a:pt x="2990" y="1055"/>
                </a:lnTo>
                <a:lnTo>
                  <a:pt x="2990" y="1055"/>
                </a:lnTo>
                <a:lnTo>
                  <a:pt x="2992" y="1055"/>
                </a:lnTo>
                <a:lnTo>
                  <a:pt x="2992" y="1055"/>
                </a:lnTo>
                <a:lnTo>
                  <a:pt x="2994" y="1055"/>
                </a:lnTo>
                <a:lnTo>
                  <a:pt x="2994" y="1055"/>
                </a:lnTo>
                <a:lnTo>
                  <a:pt x="2996" y="1057"/>
                </a:lnTo>
                <a:lnTo>
                  <a:pt x="2996" y="1057"/>
                </a:lnTo>
                <a:lnTo>
                  <a:pt x="2998" y="1057"/>
                </a:lnTo>
                <a:lnTo>
                  <a:pt x="3000" y="1059"/>
                </a:lnTo>
                <a:lnTo>
                  <a:pt x="3003" y="1059"/>
                </a:lnTo>
                <a:lnTo>
                  <a:pt x="3003" y="1061"/>
                </a:lnTo>
                <a:lnTo>
                  <a:pt x="3003" y="1063"/>
                </a:lnTo>
                <a:lnTo>
                  <a:pt x="3000" y="1063"/>
                </a:lnTo>
                <a:lnTo>
                  <a:pt x="3000" y="1063"/>
                </a:lnTo>
                <a:lnTo>
                  <a:pt x="3000" y="1065"/>
                </a:lnTo>
                <a:lnTo>
                  <a:pt x="3003" y="1067"/>
                </a:lnTo>
                <a:lnTo>
                  <a:pt x="3003" y="1067"/>
                </a:lnTo>
                <a:lnTo>
                  <a:pt x="3003" y="1069"/>
                </a:lnTo>
                <a:lnTo>
                  <a:pt x="3005" y="1069"/>
                </a:lnTo>
                <a:lnTo>
                  <a:pt x="3005" y="1069"/>
                </a:lnTo>
                <a:lnTo>
                  <a:pt x="3007" y="1071"/>
                </a:lnTo>
                <a:lnTo>
                  <a:pt x="3007" y="1071"/>
                </a:lnTo>
                <a:lnTo>
                  <a:pt x="3005" y="1074"/>
                </a:lnTo>
                <a:lnTo>
                  <a:pt x="3003" y="1074"/>
                </a:lnTo>
                <a:lnTo>
                  <a:pt x="3003" y="1074"/>
                </a:lnTo>
                <a:lnTo>
                  <a:pt x="3003" y="1076"/>
                </a:lnTo>
                <a:lnTo>
                  <a:pt x="3003" y="1076"/>
                </a:lnTo>
                <a:lnTo>
                  <a:pt x="3005" y="1074"/>
                </a:lnTo>
                <a:lnTo>
                  <a:pt x="3009" y="1074"/>
                </a:lnTo>
                <a:lnTo>
                  <a:pt x="3015" y="1074"/>
                </a:lnTo>
                <a:lnTo>
                  <a:pt x="3017" y="1074"/>
                </a:lnTo>
                <a:lnTo>
                  <a:pt x="3017" y="1076"/>
                </a:lnTo>
                <a:lnTo>
                  <a:pt x="3015" y="1076"/>
                </a:lnTo>
                <a:lnTo>
                  <a:pt x="3013" y="1078"/>
                </a:lnTo>
                <a:lnTo>
                  <a:pt x="3013" y="1078"/>
                </a:lnTo>
                <a:lnTo>
                  <a:pt x="3009" y="1078"/>
                </a:lnTo>
                <a:lnTo>
                  <a:pt x="3007" y="1078"/>
                </a:lnTo>
                <a:lnTo>
                  <a:pt x="3005" y="1080"/>
                </a:lnTo>
                <a:lnTo>
                  <a:pt x="3005" y="1080"/>
                </a:lnTo>
                <a:lnTo>
                  <a:pt x="3007" y="1080"/>
                </a:lnTo>
                <a:lnTo>
                  <a:pt x="3009" y="1080"/>
                </a:lnTo>
                <a:lnTo>
                  <a:pt x="3011" y="1080"/>
                </a:lnTo>
                <a:lnTo>
                  <a:pt x="3015" y="1080"/>
                </a:lnTo>
                <a:lnTo>
                  <a:pt x="3013" y="1080"/>
                </a:lnTo>
                <a:lnTo>
                  <a:pt x="3013" y="1080"/>
                </a:lnTo>
                <a:lnTo>
                  <a:pt x="3015" y="1080"/>
                </a:lnTo>
                <a:lnTo>
                  <a:pt x="3015" y="1080"/>
                </a:lnTo>
                <a:lnTo>
                  <a:pt x="3017" y="1078"/>
                </a:lnTo>
                <a:lnTo>
                  <a:pt x="3019" y="1078"/>
                </a:lnTo>
                <a:lnTo>
                  <a:pt x="3024" y="1080"/>
                </a:lnTo>
                <a:lnTo>
                  <a:pt x="3026" y="1080"/>
                </a:lnTo>
                <a:lnTo>
                  <a:pt x="3026" y="1080"/>
                </a:lnTo>
                <a:lnTo>
                  <a:pt x="3028" y="1080"/>
                </a:lnTo>
                <a:lnTo>
                  <a:pt x="3028" y="1080"/>
                </a:lnTo>
                <a:lnTo>
                  <a:pt x="3028" y="1080"/>
                </a:lnTo>
                <a:lnTo>
                  <a:pt x="3030" y="1082"/>
                </a:lnTo>
                <a:lnTo>
                  <a:pt x="3030" y="1082"/>
                </a:lnTo>
                <a:lnTo>
                  <a:pt x="3030" y="1084"/>
                </a:lnTo>
                <a:lnTo>
                  <a:pt x="3032" y="1086"/>
                </a:lnTo>
                <a:lnTo>
                  <a:pt x="3032" y="1086"/>
                </a:lnTo>
                <a:lnTo>
                  <a:pt x="3038" y="1088"/>
                </a:lnTo>
                <a:lnTo>
                  <a:pt x="3040" y="1088"/>
                </a:lnTo>
                <a:lnTo>
                  <a:pt x="3044" y="1086"/>
                </a:lnTo>
                <a:lnTo>
                  <a:pt x="3047" y="1086"/>
                </a:lnTo>
                <a:lnTo>
                  <a:pt x="3047" y="1086"/>
                </a:lnTo>
                <a:lnTo>
                  <a:pt x="3049" y="1086"/>
                </a:lnTo>
                <a:lnTo>
                  <a:pt x="3049" y="1086"/>
                </a:lnTo>
                <a:lnTo>
                  <a:pt x="3049" y="1086"/>
                </a:lnTo>
                <a:lnTo>
                  <a:pt x="3049" y="1084"/>
                </a:lnTo>
                <a:lnTo>
                  <a:pt x="3051" y="1082"/>
                </a:lnTo>
                <a:lnTo>
                  <a:pt x="3051" y="1078"/>
                </a:lnTo>
                <a:lnTo>
                  <a:pt x="3051" y="1078"/>
                </a:lnTo>
                <a:lnTo>
                  <a:pt x="3057" y="1078"/>
                </a:lnTo>
                <a:lnTo>
                  <a:pt x="3061" y="1078"/>
                </a:lnTo>
                <a:lnTo>
                  <a:pt x="3061" y="1078"/>
                </a:lnTo>
                <a:lnTo>
                  <a:pt x="3068" y="1082"/>
                </a:lnTo>
                <a:lnTo>
                  <a:pt x="3072" y="1082"/>
                </a:lnTo>
                <a:lnTo>
                  <a:pt x="3074" y="1084"/>
                </a:lnTo>
                <a:lnTo>
                  <a:pt x="3076" y="1086"/>
                </a:lnTo>
                <a:lnTo>
                  <a:pt x="3076" y="1088"/>
                </a:lnTo>
                <a:lnTo>
                  <a:pt x="3078" y="1090"/>
                </a:lnTo>
                <a:lnTo>
                  <a:pt x="3082" y="1090"/>
                </a:lnTo>
                <a:lnTo>
                  <a:pt x="3084" y="1090"/>
                </a:lnTo>
                <a:lnTo>
                  <a:pt x="3086" y="1090"/>
                </a:lnTo>
                <a:lnTo>
                  <a:pt x="3093" y="1088"/>
                </a:lnTo>
                <a:lnTo>
                  <a:pt x="3093" y="1088"/>
                </a:lnTo>
                <a:lnTo>
                  <a:pt x="3097" y="1088"/>
                </a:lnTo>
                <a:lnTo>
                  <a:pt x="3099" y="1086"/>
                </a:lnTo>
                <a:lnTo>
                  <a:pt x="3101" y="1086"/>
                </a:lnTo>
                <a:lnTo>
                  <a:pt x="3105" y="1082"/>
                </a:lnTo>
                <a:lnTo>
                  <a:pt x="3109" y="1078"/>
                </a:lnTo>
                <a:lnTo>
                  <a:pt x="3109" y="1078"/>
                </a:lnTo>
                <a:lnTo>
                  <a:pt x="3112" y="1078"/>
                </a:lnTo>
                <a:lnTo>
                  <a:pt x="3114" y="1080"/>
                </a:lnTo>
                <a:lnTo>
                  <a:pt x="3118" y="1080"/>
                </a:lnTo>
                <a:lnTo>
                  <a:pt x="3120" y="1082"/>
                </a:lnTo>
                <a:lnTo>
                  <a:pt x="3122" y="1082"/>
                </a:lnTo>
                <a:lnTo>
                  <a:pt x="3124" y="1080"/>
                </a:lnTo>
                <a:lnTo>
                  <a:pt x="3124" y="1080"/>
                </a:lnTo>
                <a:lnTo>
                  <a:pt x="3126" y="1078"/>
                </a:lnTo>
                <a:lnTo>
                  <a:pt x="3126" y="1078"/>
                </a:lnTo>
                <a:lnTo>
                  <a:pt x="3128" y="1078"/>
                </a:lnTo>
                <a:lnTo>
                  <a:pt x="3130" y="1076"/>
                </a:lnTo>
                <a:lnTo>
                  <a:pt x="3130" y="1078"/>
                </a:lnTo>
                <a:lnTo>
                  <a:pt x="3132" y="1078"/>
                </a:lnTo>
                <a:lnTo>
                  <a:pt x="3132" y="1080"/>
                </a:lnTo>
                <a:lnTo>
                  <a:pt x="3132" y="1080"/>
                </a:lnTo>
                <a:lnTo>
                  <a:pt x="3130" y="1082"/>
                </a:lnTo>
                <a:lnTo>
                  <a:pt x="3128" y="1084"/>
                </a:lnTo>
                <a:lnTo>
                  <a:pt x="3126" y="1086"/>
                </a:lnTo>
                <a:lnTo>
                  <a:pt x="3128" y="1088"/>
                </a:lnTo>
                <a:lnTo>
                  <a:pt x="3128" y="1090"/>
                </a:lnTo>
                <a:lnTo>
                  <a:pt x="3128" y="1092"/>
                </a:lnTo>
                <a:lnTo>
                  <a:pt x="3126" y="1095"/>
                </a:lnTo>
                <a:lnTo>
                  <a:pt x="3126" y="1099"/>
                </a:lnTo>
                <a:lnTo>
                  <a:pt x="3128" y="1101"/>
                </a:lnTo>
                <a:lnTo>
                  <a:pt x="3128" y="1101"/>
                </a:lnTo>
                <a:lnTo>
                  <a:pt x="3128" y="1103"/>
                </a:lnTo>
                <a:lnTo>
                  <a:pt x="3128" y="1103"/>
                </a:lnTo>
                <a:lnTo>
                  <a:pt x="3128" y="1107"/>
                </a:lnTo>
                <a:lnTo>
                  <a:pt x="3128" y="1109"/>
                </a:lnTo>
                <a:lnTo>
                  <a:pt x="3128" y="1109"/>
                </a:lnTo>
                <a:lnTo>
                  <a:pt x="3128" y="1113"/>
                </a:lnTo>
                <a:lnTo>
                  <a:pt x="3128" y="1115"/>
                </a:lnTo>
                <a:lnTo>
                  <a:pt x="3128" y="1115"/>
                </a:lnTo>
                <a:lnTo>
                  <a:pt x="3126" y="1118"/>
                </a:lnTo>
                <a:lnTo>
                  <a:pt x="3124" y="1120"/>
                </a:lnTo>
                <a:lnTo>
                  <a:pt x="3124" y="1124"/>
                </a:lnTo>
                <a:lnTo>
                  <a:pt x="3122" y="1126"/>
                </a:lnTo>
                <a:lnTo>
                  <a:pt x="3120" y="1132"/>
                </a:lnTo>
                <a:lnTo>
                  <a:pt x="3118" y="1134"/>
                </a:lnTo>
                <a:lnTo>
                  <a:pt x="3118" y="1136"/>
                </a:lnTo>
                <a:lnTo>
                  <a:pt x="3118" y="1136"/>
                </a:lnTo>
                <a:lnTo>
                  <a:pt x="3116" y="1139"/>
                </a:lnTo>
                <a:lnTo>
                  <a:pt x="3116" y="1141"/>
                </a:lnTo>
                <a:lnTo>
                  <a:pt x="3116" y="1143"/>
                </a:lnTo>
                <a:lnTo>
                  <a:pt x="3114" y="1147"/>
                </a:lnTo>
                <a:lnTo>
                  <a:pt x="3112" y="1153"/>
                </a:lnTo>
                <a:lnTo>
                  <a:pt x="3109" y="1157"/>
                </a:lnTo>
                <a:lnTo>
                  <a:pt x="3107" y="1162"/>
                </a:lnTo>
                <a:lnTo>
                  <a:pt x="3107" y="1162"/>
                </a:lnTo>
                <a:lnTo>
                  <a:pt x="3105" y="1164"/>
                </a:lnTo>
                <a:lnTo>
                  <a:pt x="3103" y="1166"/>
                </a:lnTo>
                <a:lnTo>
                  <a:pt x="3103" y="1166"/>
                </a:lnTo>
                <a:lnTo>
                  <a:pt x="3099" y="1168"/>
                </a:lnTo>
                <a:lnTo>
                  <a:pt x="3095" y="1170"/>
                </a:lnTo>
                <a:lnTo>
                  <a:pt x="3091" y="1170"/>
                </a:lnTo>
                <a:lnTo>
                  <a:pt x="3088" y="1170"/>
                </a:lnTo>
                <a:lnTo>
                  <a:pt x="3088" y="1170"/>
                </a:lnTo>
                <a:lnTo>
                  <a:pt x="3088" y="1168"/>
                </a:lnTo>
                <a:lnTo>
                  <a:pt x="3084" y="1170"/>
                </a:lnTo>
                <a:lnTo>
                  <a:pt x="3084" y="1170"/>
                </a:lnTo>
                <a:lnTo>
                  <a:pt x="3082" y="1170"/>
                </a:lnTo>
                <a:lnTo>
                  <a:pt x="3080" y="1170"/>
                </a:lnTo>
                <a:lnTo>
                  <a:pt x="3078" y="1170"/>
                </a:lnTo>
                <a:lnTo>
                  <a:pt x="3076" y="1168"/>
                </a:lnTo>
                <a:lnTo>
                  <a:pt x="3076" y="1168"/>
                </a:lnTo>
                <a:lnTo>
                  <a:pt x="3074" y="1168"/>
                </a:lnTo>
                <a:lnTo>
                  <a:pt x="3074" y="1168"/>
                </a:lnTo>
                <a:lnTo>
                  <a:pt x="3076" y="1168"/>
                </a:lnTo>
                <a:lnTo>
                  <a:pt x="3074" y="1170"/>
                </a:lnTo>
                <a:lnTo>
                  <a:pt x="3072" y="1170"/>
                </a:lnTo>
                <a:lnTo>
                  <a:pt x="3072" y="1170"/>
                </a:lnTo>
                <a:lnTo>
                  <a:pt x="3072" y="1168"/>
                </a:lnTo>
                <a:lnTo>
                  <a:pt x="3070" y="1168"/>
                </a:lnTo>
                <a:lnTo>
                  <a:pt x="3068" y="1168"/>
                </a:lnTo>
                <a:lnTo>
                  <a:pt x="3070" y="1166"/>
                </a:lnTo>
                <a:lnTo>
                  <a:pt x="3070" y="1164"/>
                </a:lnTo>
                <a:lnTo>
                  <a:pt x="3072" y="1166"/>
                </a:lnTo>
                <a:lnTo>
                  <a:pt x="3074" y="1166"/>
                </a:lnTo>
                <a:lnTo>
                  <a:pt x="3072" y="1164"/>
                </a:lnTo>
                <a:lnTo>
                  <a:pt x="3070" y="1164"/>
                </a:lnTo>
                <a:lnTo>
                  <a:pt x="3070" y="1164"/>
                </a:lnTo>
                <a:lnTo>
                  <a:pt x="3065" y="1164"/>
                </a:lnTo>
                <a:lnTo>
                  <a:pt x="3065" y="1164"/>
                </a:lnTo>
                <a:lnTo>
                  <a:pt x="3059" y="1162"/>
                </a:lnTo>
                <a:lnTo>
                  <a:pt x="3057" y="1162"/>
                </a:lnTo>
                <a:lnTo>
                  <a:pt x="3057" y="1162"/>
                </a:lnTo>
                <a:lnTo>
                  <a:pt x="3057" y="1164"/>
                </a:lnTo>
                <a:lnTo>
                  <a:pt x="3057" y="1164"/>
                </a:lnTo>
                <a:lnTo>
                  <a:pt x="3055" y="1164"/>
                </a:lnTo>
                <a:lnTo>
                  <a:pt x="3053" y="1166"/>
                </a:lnTo>
                <a:lnTo>
                  <a:pt x="3051" y="1166"/>
                </a:lnTo>
                <a:lnTo>
                  <a:pt x="3055" y="1164"/>
                </a:lnTo>
                <a:lnTo>
                  <a:pt x="3055" y="1162"/>
                </a:lnTo>
                <a:lnTo>
                  <a:pt x="3051" y="1164"/>
                </a:lnTo>
                <a:lnTo>
                  <a:pt x="3049" y="1164"/>
                </a:lnTo>
                <a:lnTo>
                  <a:pt x="3047" y="1166"/>
                </a:lnTo>
                <a:lnTo>
                  <a:pt x="3047" y="1166"/>
                </a:lnTo>
                <a:lnTo>
                  <a:pt x="3047" y="1166"/>
                </a:lnTo>
                <a:lnTo>
                  <a:pt x="3047" y="1168"/>
                </a:lnTo>
                <a:lnTo>
                  <a:pt x="3044" y="1168"/>
                </a:lnTo>
                <a:lnTo>
                  <a:pt x="3042" y="1168"/>
                </a:lnTo>
                <a:lnTo>
                  <a:pt x="3040" y="1168"/>
                </a:lnTo>
                <a:lnTo>
                  <a:pt x="3036" y="1172"/>
                </a:lnTo>
                <a:lnTo>
                  <a:pt x="3034" y="1172"/>
                </a:lnTo>
                <a:lnTo>
                  <a:pt x="3032" y="1174"/>
                </a:lnTo>
                <a:lnTo>
                  <a:pt x="3030" y="1174"/>
                </a:lnTo>
                <a:lnTo>
                  <a:pt x="3030" y="1174"/>
                </a:lnTo>
                <a:lnTo>
                  <a:pt x="3028" y="1174"/>
                </a:lnTo>
                <a:lnTo>
                  <a:pt x="3026" y="1172"/>
                </a:lnTo>
                <a:lnTo>
                  <a:pt x="3021" y="1170"/>
                </a:lnTo>
                <a:lnTo>
                  <a:pt x="3013" y="1170"/>
                </a:lnTo>
                <a:lnTo>
                  <a:pt x="3011" y="1168"/>
                </a:lnTo>
                <a:lnTo>
                  <a:pt x="3009" y="1168"/>
                </a:lnTo>
                <a:lnTo>
                  <a:pt x="3007" y="1168"/>
                </a:lnTo>
                <a:lnTo>
                  <a:pt x="3003" y="1166"/>
                </a:lnTo>
                <a:lnTo>
                  <a:pt x="2996" y="1164"/>
                </a:lnTo>
                <a:lnTo>
                  <a:pt x="2990" y="1164"/>
                </a:lnTo>
                <a:lnTo>
                  <a:pt x="2984" y="1162"/>
                </a:lnTo>
                <a:lnTo>
                  <a:pt x="2975" y="1164"/>
                </a:lnTo>
                <a:lnTo>
                  <a:pt x="2973" y="1164"/>
                </a:lnTo>
                <a:lnTo>
                  <a:pt x="2971" y="1162"/>
                </a:lnTo>
                <a:lnTo>
                  <a:pt x="2971" y="1160"/>
                </a:lnTo>
                <a:lnTo>
                  <a:pt x="2971" y="1157"/>
                </a:lnTo>
                <a:lnTo>
                  <a:pt x="2969" y="1157"/>
                </a:lnTo>
                <a:lnTo>
                  <a:pt x="2969" y="1155"/>
                </a:lnTo>
                <a:lnTo>
                  <a:pt x="2965" y="1155"/>
                </a:lnTo>
                <a:lnTo>
                  <a:pt x="2963" y="1155"/>
                </a:lnTo>
                <a:lnTo>
                  <a:pt x="2956" y="1155"/>
                </a:lnTo>
                <a:lnTo>
                  <a:pt x="2956" y="1155"/>
                </a:lnTo>
                <a:lnTo>
                  <a:pt x="2954" y="1153"/>
                </a:lnTo>
                <a:lnTo>
                  <a:pt x="2952" y="1153"/>
                </a:lnTo>
                <a:lnTo>
                  <a:pt x="2946" y="1153"/>
                </a:lnTo>
                <a:lnTo>
                  <a:pt x="2942" y="1151"/>
                </a:lnTo>
                <a:lnTo>
                  <a:pt x="2942" y="1149"/>
                </a:lnTo>
                <a:lnTo>
                  <a:pt x="2942" y="1149"/>
                </a:lnTo>
                <a:lnTo>
                  <a:pt x="2942" y="1145"/>
                </a:lnTo>
                <a:lnTo>
                  <a:pt x="2940" y="1145"/>
                </a:lnTo>
                <a:lnTo>
                  <a:pt x="2938" y="1145"/>
                </a:lnTo>
                <a:lnTo>
                  <a:pt x="2933" y="1143"/>
                </a:lnTo>
                <a:lnTo>
                  <a:pt x="2931" y="1141"/>
                </a:lnTo>
                <a:lnTo>
                  <a:pt x="2929" y="1141"/>
                </a:lnTo>
                <a:lnTo>
                  <a:pt x="2925" y="1141"/>
                </a:lnTo>
                <a:lnTo>
                  <a:pt x="2923" y="1141"/>
                </a:lnTo>
                <a:lnTo>
                  <a:pt x="2921" y="1141"/>
                </a:lnTo>
                <a:lnTo>
                  <a:pt x="2919" y="1143"/>
                </a:lnTo>
                <a:lnTo>
                  <a:pt x="2917" y="1143"/>
                </a:lnTo>
                <a:lnTo>
                  <a:pt x="2912" y="1143"/>
                </a:lnTo>
                <a:lnTo>
                  <a:pt x="2906" y="1147"/>
                </a:lnTo>
                <a:lnTo>
                  <a:pt x="2902" y="1149"/>
                </a:lnTo>
                <a:lnTo>
                  <a:pt x="2900" y="1153"/>
                </a:lnTo>
                <a:lnTo>
                  <a:pt x="2898" y="1153"/>
                </a:lnTo>
                <a:lnTo>
                  <a:pt x="2898" y="1155"/>
                </a:lnTo>
                <a:lnTo>
                  <a:pt x="2896" y="1160"/>
                </a:lnTo>
                <a:lnTo>
                  <a:pt x="2898" y="1164"/>
                </a:lnTo>
                <a:lnTo>
                  <a:pt x="2898" y="1166"/>
                </a:lnTo>
                <a:lnTo>
                  <a:pt x="2900" y="1166"/>
                </a:lnTo>
                <a:lnTo>
                  <a:pt x="2900" y="1168"/>
                </a:lnTo>
                <a:lnTo>
                  <a:pt x="2900" y="1170"/>
                </a:lnTo>
                <a:lnTo>
                  <a:pt x="2900" y="1172"/>
                </a:lnTo>
                <a:lnTo>
                  <a:pt x="2898" y="1174"/>
                </a:lnTo>
                <a:lnTo>
                  <a:pt x="2894" y="1180"/>
                </a:lnTo>
                <a:lnTo>
                  <a:pt x="2892" y="1180"/>
                </a:lnTo>
                <a:lnTo>
                  <a:pt x="2887" y="1183"/>
                </a:lnTo>
                <a:lnTo>
                  <a:pt x="2885" y="1183"/>
                </a:lnTo>
                <a:lnTo>
                  <a:pt x="2881" y="1183"/>
                </a:lnTo>
                <a:lnTo>
                  <a:pt x="2879" y="1180"/>
                </a:lnTo>
                <a:lnTo>
                  <a:pt x="2871" y="1174"/>
                </a:lnTo>
                <a:lnTo>
                  <a:pt x="2868" y="1174"/>
                </a:lnTo>
                <a:lnTo>
                  <a:pt x="2866" y="1172"/>
                </a:lnTo>
                <a:lnTo>
                  <a:pt x="2860" y="1170"/>
                </a:lnTo>
                <a:lnTo>
                  <a:pt x="2852" y="1168"/>
                </a:lnTo>
                <a:lnTo>
                  <a:pt x="2845" y="1168"/>
                </a:lnTo>
                <a:lnTo>
                  <a:pt x="2841" y="1168"/>
                </a:lnTo>
                <a:lnTo>
                  <a:pt x="2837" y="1166"/>
                </a:lnTo>
                <a:lnTo>
                  <a:pt x="2835" y="1166"/>
                </a:lnTo>
                <a:lnTo>
                  <a:pt x="2833" y="1164"/>
                </a:lnTo>
                <a:lnTo>
                  <a:pt x="2833" y="1162"/>
                </a:lnTo>
                <a:lnTo>
                  <a:pt x="2831" y="1157"/>
                </a:lnTo>
                <a:lnTo>
                  <a:pt x="2831" y="1155"/>
                </a:lnTo>
                <a:lnTo>
                  <a:pt x="2831" y="1153"/>
                </a:lnTo>
                <a:lnTo>
                  <a:pt x="2829" y="1151"/>
                </a:lnTo>
                <a:lnTo>
                  <a:pt x="2827" y="1149"/>
                </a:lnTo>
                <a:lnTo>
                  <a:pt x="2818" y="1147"/>
                </a:lnTo>
                <a:lnTo>
                  <a:pt x="2816" y="1147"/>
                </a:lnTo>
                <a:lnTo>
                  <a:pt x="2814" y="1145"/>
                </a:lnTo>
                <a:lnTo>
                  <a:pt x="2812" y="1145"/>
                </a:lnTo>
                <a:lnTo>
                  <a:pt x="2808" y="1143"/>
                </a:lnTo>
                <a:lnTo>
                  <a:pt x="2806" y="1143"/>
                </a:lnTo>
                <a:lnTo>
                  <a:pt x="2804" y="1143"/>
                </a:lnTo>
                <a:lnTo>
                  <a:pt x="2799" y="1141"/>
                </a:lnTo>
                <a:lnTo>
                  <a:pt x="2797" y="1141"/>
                </a:lnTo>
                <a:lnTo>
                  <a:pt x="2793" y="1143"/>
                </a:lnTo>
                <a:lnTo>
                  <a:pt x="2787" y="1143"/>
                </a:lnTo>
                <a:lnTo>
                  <a:pt x="2785" y="1143"/>
                </a:lnTo>
                <a:lnTo>
                  <a:pt x="2778" y="1139"/>
                </a:lnTo>
                <a:lnTo>
                  <a:pt x="2776" y="1139"/>
                </a:lnTo>
                <a:lnTo>
                  <a:pt x="2774" y="1136"/>
                </a:lnTo>
                <a:lnTo>
                  <a:pt x="2772" y="1136"/>
                </a:lnTo>
                <a:lnTo>
                  <a:pt x="2772" y="1136"/>
                </a:lnTo>
                <a:lnTo>
                  <a:pt x="2770" y="1136"/>
                </a:lnTo>
                <a:lnTo>
                  <a:pt x="2770" y="1136"/>
                </a:lnTo>
                <a:lnTo>
                  <a:pt x="2770" y="1134"/>
                </a:lnTo>
                <a:lnTo>
                  <a:pt x="2770" y="1134"/>
                </a:lnTo>
                <a:lnTo>
                  <a:pt x="2770" y="1134"/>
                </a:lnTo>
                <a:lnTo>
                  <a:pt x="2770" y="1134"/>
                </a:lnTo>
                <a:lnTo>
                  <a:pt x="2768" y="1130"/>
                </a:lnTo>
                <a:lnTo>
                  <a:pt x="2766" y="1130"/>
                </a:lnTo>
                <a:lnTo>
                  <a:pt x="2766" y="1130"/>
                </a:lnTo>
                <a:lnTo>
                  <a:pt x="2764" y="1132"/>
                </a:lnTo>
                <a:lnTo>
                  <a:pt x="2764" y="1132"/>
                </a:lnTo>
                <a:lnTo>
                  <a:pt x="2764" y="1130"/>
                </a:lnTo>
                <a:lnTo>
                  <a:pt x="2764" y="1128"/>
                </a:lnTo>
                <a:lnTo>
                  <a:pt x="2760" y="1128"/>
                </a:lnTo>
                <a:lnTo>
                  <a:pt x="2757" y="1128"/>
                </a:lnTo>
                <a:lnTo>
                  <a:pt x="2755" y="1126"/>
                </a:lnTo>
                <a:lnTo>
                  <a:pt x="2753" y="1122"/>
                </a:lnTo>
                <a:lnTo>
                  <a:pt x="2753" y="1122"/>
                </a:lnTo>
                <a:lnTo>
                  <a:pt x="2753" y="1120"/>
                </a:lnTo>
                <a:lnTo>
                  <a:pt x="2755" y="1120"/>
                </a:lnTo>
                <a:lnTo>
                  <a:pt x="2755" y="1118"/>
                </a:lnTo>
                <a:lnTo>
                  <a:pt x="2760" y="1115"/>
                </a:lnTo>
                <a:lnTo>
                  <a:pt x="2762" y="1113"/>
                </a:lnTo>
                <a:lnTo>
                  <a:pt x="2766" y="1109"/>
                </a:lnTo>
                <a:lnTo>
                  <a:pt x="2766" y="1107"/>
                </a:lnTo>
                <a:lnTo>
                  <a:pt x="2768" y="1103"/>
                </a:lnTo>
                <a:lnTo>
                  <a:pt x="2768" y="1103"/>
                </a:lnTo>
                <a:lnTo>
                  <a:pt x="2768" y="1101"/>
                </a:lnTo>
                <a:lnTo>
                  <a:pt x="2768" y="1099"/>
                </a:lnTo>
                <a:lnTo>
                  <a:pt x="2768" y="1097"/>
                </a:lnTo>
                <a:lnTo>
                  <a:pt x="2764" y="1095"/>
                </a:lnTo>
                <a:lnTo>
                  <a:pt x="2762" y="1095"/>
                </a:lnTo>
                <a:lnTo>
                  <a:pt x="2762" y="1092"/>
                </a:lnTo>
                <a:lnTo>
                  <a:pt x="2760" y="1090"/>
                </a:lnTo>
                <a:lnTo>
                  <a:pt x="2760" y="1088"/>
                </a:lnTo>
                <a:lnTo>
                  <a:pt x="2760" y="1086"/>
                </a:lnTo>
                <a:lnTo>
                  <a:pt x="2760" y="1086"/>
                </a:lnTo>
                <a:lnTo>
                  <a:pt x="2762" y="1084"/>
                </a:lnTo>
                <a:lnTo>
                  <a:pt x="2764" y="1084"/>
                </a:lnTo>
                <a:lnTo>
                  <a:pt x="2766" y="1080"/>
                </a:lnTo>
                <a:lnTo>
                  <a:pt x="2768" y="1078"/>
                </a:lnTo>
                <a:lnTo>
                  <a:pt x="2768" y="1078"/>
                </a:lnTo>
                <a:lnTo>
                  <a:pt x="2768" y="1076"/>
                </a:lnTo>
                <a:lnTo>
                  <a:pt x="2768" y="1074"/>
                </a:lnTo>
                <a:lnTo>
                  <a:pt x="2766" y="1074"/>
                </a:lnTo>
                <a:lnTo>
                  <a:pt x="2764" y="1076"/>
                </a:lnTo>
                <a:lnTo>
                  <a:pt x="2762" y="1076"/>
                </a:lnTo>
                <a:lnTo>
                  <a:pt x="2760" y="1078"/>
                </a:lnTo>
                <a:lnTo>
                  <a:pt x="2760" y="1080"/>
                </a:lnTo>
                <a:lnTo>
                  <a:pt x="2757" y="1078"/>
                </a:lnTo>
                <a:lnTo>
                  <a:pt x="2757" y="1078"/>
                </a:lnTo>
                <a:lnTo>
                  <a:pt x="2755" y="1074"/>
                </a:lnTo>
                <a:lnTo>
                  <a:pt x="2755" y="1071"/>
                </a:lnTo>
                <a:lnTo>
                  <a:pt x="2753" y="1071"/>
                </a:lnTo>
                <a:lnTo>
                  <a:pt x="2753" y="1071"/>
                </a:lnTo>
                <a:lnTo>
                  <a:pt x="2751" y="1071"/>
                </a:lnTo>
                <a:lnTo>
                  <a:pt x="2751" y="1071"/>
                </a:lnTo>
                <a:lnTo>
                  <a:pt x="2751" y="1071"/>
                </a:lnTo>
                <a:lnTo>
                  <a:pt x="2751" y="1071"/>
                </a:lnTo>
                <a:lnTo>
                  <a:pt x="2749" y="1071"/>
                </a:lnTo>
                <a:lnTo>
                  <a:pt x="2749" y="1071"/>
                </a:lnTo>
                <a:lnTo>
                  <a:pt x="2751" y="1069"/>
                </a:lnTo>
                <a:lnTo>
                  <a:pt x="2749" y="1069"/>
                </a:lnTo>
                <a:lnTo>
                  <a:pt x="2749" y="1069"/>
                </a:lnTo>
                <a:lnTo>
                  <a:pt x="2741" y="1071"/>
                </a:lnTo>
                <a:lnTo>
                  <a:pt x="2739" y="1071"/>
                </a:lnTo>
                <a:lnTo>
                  <a:pt x="2736" y="1076"/>
                </a:lnTo>
                <a:lnTo>
                  <a:pt x="2732" y="1076"/>
                </a:lnTo>
                <a:lnTo>
                  <a:pt x="2726" y="1076"/>
                </a:lnTo>
                <a:lnTo>
                  <a:pt x="2722" y="1078"/>
                </a:lnTo>
                <a:lnTo>
                  <a:pt x="2720" y="1076"/>
                </a:lnTo>
                <a:lnTo>
                  <a:pt x="2718" y="1076"/>
                </a:lnTo>
                <a:lnTo>
                  <a:pt x="2716" y="1074"/>
                </a:lnTo>
                <a:lnTo>
                  <a:pt x="2711" y="1074"/>
                </a:lnTo>
                <a:lnTo>
                  <a:pt x="2713" y="1076"/>
                </a:lnTo>
                <a:lnTo>
                  <a:pt x="2711" y="1076"/>
                </a:lnTo>
                <a:lnTo>
                  <a:pt x="2707" y="1076"/>
                </a:lnTo>
                <a:lnTo>
                  <a:pt x="2703" y="1076"/>
                </a:lnTo>
                <a:lnTo>
                  <a:pt x="2701" y="1074"/>
                </a:lnTo>
                <a:lnTo>
                  <a:pt x="2699" y="1074"/>
                </a:lnTo>
                <a:lnTo>
                  <a:pt x="2699" y="1076"/>
                </a:lnTo>
                <a:lnTo>
                  <a:pt x="2695" y="1078"/>
                </a:lnTo>
                <a:lnTo>
                  <a:pt x="2690" y="1078"/>
                </a:lnTo>
                <a:lnTo>
                  <a:pt x="2686" y="1080"/>
                </a:lnTo>
                <a:lnTo>
                  <a:pt x="2684" y="1080"/>
                </a:lnTo>
                <a:lnTo>
                  <a:pt x="2682" y="1080"/>
                </a:lnTo>
                <a:lnTo>
                  <a:pt x="2680" y="1078"/>
                </a:lnTo>
                <a:lnTo>
                  <a:pt x="2678" y="1078"/>
                </a:lnTo>
                <a:lnTo>
                  <a:pt x="2676" y="1076"/>
                </a:lnTo>
                <a:lnTo>
                  <a:pt x="2663" y="1076"/>
                </a:lnTo>
                <a:lnTo>
                  <a:pt x="2659" y="1078"/>
                </a:lnTo>
                <a:lnTo>
                  <a:pt x="2651" y="1078"/>
                </a:lnTo>
                <a:lnTo>
                  <a:pt x="2648" y="1080"/>
                </a:lnTo>
                <a:lnTo>
                  <a:pt x="2644" y="1082"/>
                </a:lnTo>
                <a:lnTo>
                  <a:pt x="2642" y="1082"/>
                </a:lnTo>
                <a:lnTo>
                  <a:pt x="2636" y="1082"/>
                </a:lnTo>
                <a:lnTo>
                  <a:pt x="2625" y="1082"/>
                </a:lnTo>
                <a:lnTo>
                  <a:pt x="2621" y="1084"/>
                </a:lnTo>
                <a:lnTo>
                  <a:pt x="2619" y="1086"/>
                </a:lnTo>
                <a:lnTo>
                  <a:pt x="2615" y="1086"/>
                </a:lnTo>
                <a:lnTo>
                  <a:pt x="2613" y="1088"/>
                </a:lnTo>
                <a:lnTo>
                  <a:pt x="2611" y="1090"/>
                </a:lnTo>
                <a:lnTo>
                  <a:pt x="2609" y="1092"/>
                </a:lnTo>
                <a:lnTo>
                  <a:pt x="2607" y="1095"/>
                </a:lnTo>
                <a:lnTo>
                  <a:pt x="2604" y="1095"/>
                </a:lnTo>
                <a:lnTo>
                  <a:pt x="2602" y="1092"/>
                </a:lnTo>
                <a:lnTo>
                  <a:pt x="2602" y="1092"/>
                </a:lnTo>
                <a:lnTo>
                  <a:pt x="2594" y="1097"/>
                </a:lnTo>
                <a:lnTo>
                  <a:pt x="2592" y="1099"/>
                </a:lnTo>
                <a:lnTo>
                  <a:pt x="2590" y="1099"/>
                </a:lnTo>
                <a:lnTo>
                  <a:pt x="2588" y="1101"/>
                </a:lnTo>
                <a:lnTo>
                  <a:pt x="2586" y="1103"/>
                </a:lnTo>
                <a:lnTo>
                  <a:pt x="2584" y="1105"/>
                </a:lnTo>
                <a:lnTo>
                  <a:pt x="2579" y="1105"/>
                </a:lnTo>
                <a:lnTo>
                  <a:pt x="2579" y="1107"/>
                </a:lnTo>
                <a:lnTo>
                  <a:pt x="2575" y="1105"/>
                </a:lnTo>
                <a:lnTo>
                  <a:pt x="2573" y="1105"/>
                </a:lnTo>
                <a:lnTo>
                  <a:pt x="2569" y="1105"/>
                </a:lnTo>
                <a:lnTo>
                  <a:pt x="2569" y="1105"/>
                </a:lnTo>
                <a:lnTo>
                  <a:pt x="2567" y="1105"/>
                </a:lnTo>
                <a:lnTo>
                  <a:pt x="2567" y="1105"/>
                </a:lnTo>
                <a:lnTo>
                  <a:pt x="2565" y="1103"/>
                </a:lnTo>
                <a:lnTo>
                  <a:pt x="2565" y="1103"/>
                </a:lnTo>
                <a:lnTo>
                  <a:pt x="2565" y="1101"/>
                </a:lnTo>
                <a:lnTo>
                  <a:pt x="2565" y="1101"/>
                </a:lnTo>
                <a:lnTo>
                  <a:pt x="2563" y="1103"/>
                </a:lnTo>
                <a:lnTo>
                  <a:pt x="2560" y="1103"/>
                </a:lnTo>
                <a:lnTo>
                  <a:pt x="2558" y="1105"/>
                </a:lnTo>
                <a:lnTo>
                  <a:pt x="2556" y="1103"/>
                </a:lnTo>
                <a:lnTo>
                  <a:pt x="2554" y="1103"/>
                </a:lnTo>
                <a:lnTo>
                  <a:pt x="2552" y="1103"/>
                </a:lnTo>
                <a:lnTo>
                  <a:pt x="2550" y="1103"/>
                </a:lnTo>
                <a:lnTo>
                  <a:pt x="2546" y="1105"/>
                </a:lnTo>
                <a:lnTo>
                  <a:pt x="2542" y="1105"/>
                </a:lnTo>
                <a:lnTo>
                  <a:pt x="2537" y="1103"/>
                </a:lnTo>
                <a:lnTo>
                  <a:pt x="2533" y="1101"/>
                </a:lnTo>
                <a:lnTo>
                  <a:pt x="2531" y="1097"/>
                </a:lnTo>
                <a:lnTo>
                  <a:pt x="2531" y="1095"/>
                </a:lnTo>
                <a:lnTo>
                  <a:pt x="2531" y="1095"/>
                </a:lnTo>
                <a:lnTo>
                  <a:pt x="2531" y="1092"/>
                </a:lnTo>
                <a:lnTo>
                  <a:pt x="2529" y="1092"/>
                </a:lnTo>
                <a:lnTo>
                  <a:pt x="2527" y="1092"/>
                </a:lnTo>
                <a:lnTo>
                  <a:pt x="2527" y="1095"/>
                </a:lnTo>
                <a:lnTo>
                  <a:pt x="2525" y="1095"/>
                </a:lnTo>
                <a:lnTo>
                  <a:pt x="2523" y="1095"/>
                </a:lnTo>
                <a:lnTo>
                  <a:pt x="2521" y="1097"/>
                </a:lnTo>
                <a:lnTo>
                  <a:pt x="2516" y="1111"/>
                </a:lnTo>
                <a:lnTo>
                  <a:pt x="2510" y="1122"/>
                </a:lnTo>
                <a:lnTo>
                  <a:pt x="2508" y="1124"/>
                </a:lnTo>
                <a:lnTo>
                  <a:pt x="2504" y="1126"/>
                </a:lnTo>
                <a:lnTo>
                  <a:pt x="2498" y="1130"/>
                </a:lnTo>
                <a:lnTo>
                  <a:pt x="2487" y="1134"/>
                </a:lnTo>
                <a:lnTo>
                  <a:pt x="2485" y="1136"/>
                </a:lnTo>
                <a:lnTo>
                  <a:pt x="2483" y="1136"/>
                </a:lnTo>
                <a:lnTo>
                  <a:pt x="2479" y="1141"/>
                </a:lnTo>
                <a:lnTo>
                  <a:pt x="2475" y="1147"/>
                </a:lnTo>
                <a:lnTo>
                  <a:pt x="2475" y="1147"/>
                </a:lnTo>
                <a:lnTo>
                  <a:pt x="2472" y="1151"/>
                </a:lnTo>
                <a:lnTo>
                  <a:pt x="2472" y="1155"/>
                </a:lnTo>
                <a:lnTo>
                  <a:pt x="2468" y="1160"/>
                </a:lnTo>
                <a:lnTo>
                  <a:pt x="2466" y="1166"/>
                </a:lnTo>
                <a:lnTo>
                  <a:pt x="2466" y="1170"/>
                </a:lnTo>
                <a:lnTo>
                  <a:pt x="2466" y="1174"/>
                </a:lnTo>
                <a:lnTo>
                  <a:pt x="2464" y="1176"/>
                </a:lnTo>
                <a:lnTo>
                  <a:pt x="2464" y="1176"/>
                </a:lnTo>
                <a:lnTo>
                  <a:pt x="2466" y="1178"/>
                </a:lnTo>
                <a:lnTo>
                  <a:pt x="2468" y="1180"/>
                </a:lnTo>
                <a:lnTo>
                  <a:pt x="2468" y="1183"/>
                </a:lnTo>
                <a:lnTo>
                  <a:pt x="2468" y="1185"/>
                </a:lnTo>
                <a:lnTo>
                  <a:pt x="2466" y="1189"/>
                </a:lnTo>
                <a:lnTo>
                  <a:pt x="2464" y="1191"/>
                </a:lnTo>
                <a:lnTo>
                  <a:pt x="2462" y="1193"/>
                </a:lnTo>
                <a:lnTo>
                  <a:pt x="2460" y="1197"/>
                </a:lnTo>
                <a:lnTo>
                  <a:pt x="2456" y="1201"/>
                </a:lnTo>
                <a:lnTo>
                  <a:pt x="2454" y="1204"/>
                </a:lnTo>
                <a:lnTo>
                  <a:pt x="2447" y="1208"/>
                </a:lnTo>
                <a:lnTo>
                  <a:pt x="2443" y="1210"/>
                </a:lnTo>
                <a:lnTo>
                  <a:pt x="2443" y="1212"/>
                </a:lnTo>
                <a:lnTo>
                  <a:pt x="2441" y="1214"/>
                </a:lnTo>
                <a:lnTo>
                  <a:pt x="2435" y="1216"/>
                </a:lnTo>
                <a:lnTo>
                  <a:pt x="2426" y="1218"/>
                </a:lnTo>
                <a:lnTo>
                  <a:pt x="2422" y="1218"/>
                </a:lnTo>
                <a:lnTo>
                  <a:pt x="2420" y="1220"/>
                </a:lnTo>
                <a:lnTo>
                  <a:pt x="2418" y="1222"/>
                </a:lnTo>
                <a:lnTo>
                  <a:pt x="2416" y="1224"/>
                </a:lnTo>
                <a:lnTo>
                  <a:pt x="2416" y="1227"/>
                </a:lnTo>
                <a:lnTo>
                  <a:pt x="2414" y="1231"/>
                </a:lnTo>
                <a:lnTo>
                  <a:pt x="2412" y="1235"/>
                </a:lnTo>
                <a:lnTo>
                  <a:pt x="2412" y="1239"/>
                </a:lnTo>
                <a:lnTo>
                  <a:pt x="2410" y="1239"/>
                </a:lnTo>
                <a:lnTo>
                  <a:pt x="2405" y="1241"/>
                </a:lnTo>
                <a:lnTo>
                  <a:pt x="2403" y="1243"/>
                </a:lnTo>
                <a:lnTo>
                  <a:pt x="2401" y="1245"/>
                </a:lnTo>
                <a:lnTo>
                  <a:pt x="2399" y="1245"/>
                </a:lnTo>
                <a:lnTo>
                  <a:pt x="2397" y="1248"/>
                </a:lnTo>
                <a:lnTo>
                  <a:pt x="2397" y="1250"/>
                </a:lnTo>
                <a:lnTo>
                  <a:pt x="2397" y="1252"/>
                </a:lnTo>
                <a:lnTo>
                  <a:pt x="2395" y="1256"/>
                </a:lnTo>
                <a:lnTo>
                  <a:pt x="2393" y="1258"/>
                </a:lnTo>
                <a:lnTo>
                  <a:pt x="2393" y="1262"/>
                </a:lnTo>
                <a:lnTo>
                  <a:pt x="2393" y="1266"/>
                </a:lnTo>
                <a:lnTo>
                  <a:pt x="2391" y="1269"/>
                </a:lnTo>
                <a:lnTo>
                  <a:pt x="2391" y="1271"/>
                </a:lnTo>
                <a:lnTo>
                  <a:pt x="2389" y="1273"/>
                </a:lnTo>
                <a:lnTo>
                  <a:pt x="2382" y="1279"/>
                </a:lnTo>
                <a:lnTo>
                  <a:pt x="2378" y="1281"/>
                </a:lnTo>
                <a:lnTo>
                  <a:pt x="2378" y="1283"/>
                </a:lnTo>
                <a:lnTo>
                  <a:pt x="2376" y="1283"/>
                </a:lnTo>
                <a:lnTo>
                  <a:pt x="2376" y="1285"/>
                </a:lnTo>
                <a:lnTo>
                  <a:pt x="2378" y="1283"/>
                </a:lnTo>
                <a:lnTo>
                  <a:pt x="2378" y="1283"/>
                </a:lnTo>
                <a:lnTo>
                  <a:pt x="2378" y="1283"/>
                </a:lnTo>
                <a:lnTo>
                  <a:pt x="2378" y="1283"/>
                </a:lnTo>
                <a:lnTo>
                  <a:pt x="2378" y="1283"/>
                </a:lnTo>
                <a:lnTo>
                  <a:pt x="2376" y="1287"/>
                </a:lnTo>
                <a:lnTo>
                  <a:pt x="2376" y="1289"/>
                </a:lnTo>
                <a:lnTo>
                  <a:pt x="2374" y="1292"/>
                </a:lnTo>
                <a:lnTo>
                  <a:pt x="2372" y="1294"/>
                </a:lnTo>
                <a:lnTo>
                  <a:pt x="2374" y="1294"/>
                </a:lnTo>
                <a:lnTo>
                  <a:pt x="2374" y="1296"/>
                </a:lnTo>
                <a:lnTo>
                  <a:pt x="2372" y="1298"/>
                </a:lnTo>
                <a:lnTo>
                  <a:pt x="2370" y="1302"/>
                </a:lnTo>
                <a:lnTo>
                  <a:pt x="2368" y="1306"/>
                </a:lnTo>
                <a:lnTo>
                  <a:pt x="2366" y="1306"/>
                </a:lnTo>
                <a:lnTo>
                  <a:pt x="2364" y="1308"/>
                </a:lnTo>
                <a:lnTo>
                  <a:pt x="2361" y="1313"/>
                </a:lnTo>
                <a:lnTo>
                  <a:pt x="2361" y="1319"/>
                </a:lnTo>
                <a:lnTo>
                  <a:pt x="2359" y="1327"/>
                </a:lnTo>
                <a:lnTo>
                  <a:pt x="2361" y="1327"/>
                </a:lnTo>
                <a:lnTo>
                  <a:pt x="2361" y="1325"/>
                </a:lnTo>
                <a:lnTo>
                  <a:pt x="2361" y="1325"/>
                </a:lnTo>
                <a:lnTo>
                  <a:pt x="2364" y="1323"/>
                </a:lnTo>
                <a:lnTo>
                  <a:pt x="2364" y="1323"/>
                </a:lnTo>
                <a:lnTo>
                  <a:pt x="2366" y="1327"/>
                </a:lnTo>
                <a:lnTo>
                  <a:pt x="2368" y="1331"/>
                </a:lnTo>
                <a:lnTo>
                  <a:pt x="2368" y="1331"/>
                </a:lnTo>
                <a:lnTo>
                  <a:pt x="2368" y="1331"/>
                </a:lnTo>
                <a:lnTo>
                  <a:pt x="2368" y="1329"/>
                </a:lnTo>
                <a:lnTo>
                  <a:pt x="2370" y="1329"/>
                </a:lnTo>
                <a:lnTo>
                  <a:pt x="2370" y="1331"/>
                </a:lnTo>
                <a:lnTo>
                  <a:pt x="2372" y="1334"/>
                </a:lnTo>
                <a:lnTo>
                  <a:pt x="2372" y="1338"/>
                </a:lnTo>
                <a:lnTo>
                  <a:pt x="2372" y="1338"/>
                </a:lnTo>
                <a:lnTo>
                  <a:pt x="2372" y="1340"/>
                </a:lnTo>
                <a:lnTo>
                  <a:pt x="2372" y="1344"/>
                </a:lnTo>
                <a:lnTo>
                  <a:pt x="2370" y="1348"/>
                </a:lnTo>
                <a:lnTo>
                  <a:pt x="2372" y="1348"/>
                </a:lnTo>
                <a:lnTo>
                  <a:pt x="2370" y="1348"/>
                </a:lnTo>
                <a:lnTo>
                  <a:pt x="2370" y="1350"/>
                </a:lnTo>
                <a:lnTo>
                  <a:pt x="2368" y="1350"/>
                </a:lnTo>
                <a:lnTo>
                  <a:pt x="2370" y="1350"/>
                </a:lnTo>
                <a:lnTo>
                  <a:pt x="2372" y="1352"/>
                </a:lnTo>
                <a:lnTo>
                  <a:pt x="2372" y="1354"/>
                </a:lnTo>
                <a:lnTo>
                  <a:pt x="2374" y="1359"/>
                </a:lnTo>
                <a:lnTo>
                  <a:pt x="2374" y="1363"/>
                </a:lnTo>
                <a:lnTo>
                  <a:pt x="2376" y="1367"/>
                </a:lnTo>
                <a:lnTo>
                  <a:pt x="2376" y="1371"/>
                </a:lnTo>
                <a:lnTo>
                  <a:pt x="2374" y="1378"/>
                </a:lnTo>
                <a:lnTo>
                  <a:pt x="2372" y="1382"/>
                </a:lnTo>
                <a:lnTo>
                  <a:pt x="2372" y="1386"/>
                </a:lnTo>
                <a:lnTo>
                  <a:pt x="2370" y="1390"/>
                </a:lnTo>
                <a:lnTo>
                  <a:pt x="2370" y="1392"/>
                </a:lnTo>
                <a:lnTo>
                  <a:pt x="2368" y="1394"/>
                </a:lnTo>
                <a:lnTo>
                  <a:pt x="2368" y="1403"/>
                </a:lnTo>
                <a:lnTo>
                  <a:pt x="2368" y="1403"/>
                </a:lnTo>
                <a:lnTo>
                  <a:pt x="2364" y="1409"/>
                </a:lnTo>
                <a:lnTo>
                  <a:pt x="2359" y="1415"/>
                </a:lnTo>
                <a:lnTo>
                  <a:pt x="2355" y="1417"/>
                </a:lnTo>
                <a:lnTo>
                  <a:pt x="2353" y="1417"/>
                </a:lnTo>
                <a:lnTo>
                  <a:pt x="2355" y="1419"/>
                </a:lnTo>
                <a:lnTo>
                  <a:pt x="2355" y="1417"/>
                </a:lnTo>
                <a:lnTo>
                  <a:pt x="2357" y="1417"/>
                </a:lnTo>
                <a:lnTo>
                  <a:pt x="2357" y="1419"/>
                </a:lnTo>
                <a:lnTo>
                  <a:pt x="2359" y="1419"/>
                </a:lnTo>
                <a:lnTo>
                  <a:pt x="2359" y="1422"/>
                </a:lnTo>
                <a:lnTo>
                  <a:pt x="2361" y="1424"/>
                </a:lnTo>
                <a:lnTo>
                  <a:pt x="2364" y="1426"/>
                </a:lnTo>
                <a:lnTo>
                  <a:pt x="2364" y="1428"/>
                </a:lnTo>
                <a:lnTo>
                  <a:pt x="2364" y="1428"/>
                </a:lnTo>
                <a:lnTo>
                  <a:pt x="2366" y="1428"/>
                </a:lnTo>
                <a:lnTo>
                  <a:pt x="2366" y="1428"/>
                </a:lnTo>
                <a:lnTo>
                  <a:pt x="2368" y="1428"/>
                </a:lnTo>
                <a:lnTo>
                  <a:pt x="2366" y="1428"/>
                </a:lnTo>
                <a:lnTo>
                  <a:pt x="2366" y="1430"/>
                </a:lnTo>
                <a:lnTo>
                  <a:pt x="2366" y="1430"/>
                </a:lnTo>
                <a:lnTo>
                  <a:pt x="2366" y="1432"/>
                </a:lnTo>
                <a:lnTo>
                  <a:pt x="2366" y="1432"/>
                </a:lnTo>
                <a:lnTo>
                  <a:pt x="2368" y="1434"/>
                </a:lnTo>
                <a:lnTo>
                  <a:pt x="2368" y="1434"/>
                </a:lnTo>
                <a:lnTo>
                  <a:pt x="2368" y="1436"/>
                </a:lnTo>
                <a:lnTo>
                  <a:pt x="2370" y="1438"/>
                </a:lnTo>
                <a:lnTo>
                  <a:pt x="2370" y="1438"/>
                </a:lnTo>
                <a:lnTo>
                  <a:pt x="2374" y="1436"/>
                </a:lnTo>
                <a:lnTo>
                  <a:pt x="2378" y="1436"/>
                </a:lnTo>
                <a:lnTo>
                  <a:pt x="2382" y="1436"/>
                </a:lnTo>
                <a:lnTo>
                  <a:pt x="2384" y="1436"/>
                </a:lnTo>
                <a:lnTo>
                  <a:pt x="2384" y="1436"/>
                </a:lnTo>
                <a:lnTo>
                  <a:pt x="2384" y="1436"/>
                </a:lnTo>
                <a:lnTo>
                  <a:pt x="2382" y="1436"/>
                </a:lnTo>
                <a:lnTo>
                  <a:pt x="2378" y="1436"/>
                </a:lnTo>
                <a:lnTo>
                  <a:pt x="2376" y="1438"/>
                </a:lnTo>
                <a:lnTo>
                  <a:pt x="2374" y="1438"/>
                </a:lnTo>
                <a:lnTo>
                  <a:pt x="2374" y="1438"/>
                </a:lnTo>
                <a:lnTo>
                  <a:pt x="2374" y="1438"/>
                </a:lnTo>
                <a:lnTo>
                  <a:pt x="2372" y="1438"/>
                </a:lnTo>
                <a:lnTo>
                  <a:pt x="2370" y="1440"/>
                </a:lnTo>
                <a:lnTo>
                  <a:pt x="2368" y="1438"/>
                </a:lnTo>
                <a:lnTo>
                  <a:pt x="2368" y="1438"/>
                </a:lnTo>
                <a:lnTo>
                  <a:pt x="2368" y="1436"/>
                </a:lnTo>
                <a:lnTo>
                  <a:pt x="2366" y="1436"/>
                </a:lnTo>
                <a:lnTo>
                  <a:pt x="2366" y="1436"/>
                </a:lnTo>
                <a:lnTo>
                  <a:pt x="2364" y="1438"/>
                </a:lnTo>
                <a:lnTo>
                  <a:pt x="2366" y="1440"/>
                </a:lnTo>
                <a:lnTo>
                  <a:pt x="2366" y="1443"/>
                </a:lnTo>
                <a:lnTo>
                  <a:pt x="2366" y="1445"/>
                </a:lnTo>
                <a:lnTo>
                  <a:pt x="2366" y="1445"/>
                </a:lnTo>
                <a:lnTo>
                  <a:pt x="2366" y="1449"/>
                </a:lnTo>
                <a:lnTo>
                  <a:pt x="2366" y="1449"/>
                </a:lnTo>
                <a:lnTo>
                  <a:pt x="2366" y="1449"/>
                </a:lnTo>
                <a:lnTo>
                  <a:pt x="2366" y="1449"/>
                </a:lnTo>
                <a:lnTo>
                  <a:pt x="2366" y="1449"/>
                </a:lnTo>
                <a:lnTo>
                  <a:pt x="2366" y="1449"/>
                </a:lnTo>
                <a:lnTo>
                  <a:pt x="2368" y="1449"/>
                </a:lnTo>
                <a:lnTo>
                  <a:pt x="2368" y="1447"/>
                </a:lnTo>
                <a:lnTo>
                  <a:pt x="2368" y="1449"/>
                </a:lnTo>
                <a:lnTo>
                  <a:pt x="2370" y="1449"/>
                </a:lnTo>
                <a:lnTo>
                  <a:pt x="2370" y="1449"/>
                </a:lnTo>
                <a:lnTo>
                  <a:pt x="2370" y="1449"/>
                </a:lnTo>
                <a:lnTo>
                  <a:pt x="2370" y="1449"/>
                </a:lnTo>
                <a:lnTo>
                  <a:pt x="2368" y="1449"/>
                </a:lnTo>
                <a:lnTo>
                  <a:pt x="2366" y="1451"/>
                </a:lnTo>
                <a:lnTo>
                  <a:pt x="2366" y="1451"/>
                </a:lnTo>
                <a:lnTo>
                  <a:pt x="2364" y="1451"/>
                </a:lnTo>
                <a:lnTo>
                  <a:pt x="2366" y="1453"/>
                </a:lnTo>
                <a:lnTo>
                  <a:pt x="2366" y="1453"/>
                </a:lnTo>
                <a:lnTo>
                  <a:pt x="2370" y="1455"/>
                </a:lnTo>
                <a:lnTo>
                  <a:pt x="2372" y="1455"/>
                </a:lnTo>
                <a:lnTo>
                  <a:pt x="2372" y="1455"/>
                </a:lnTo>
                <a:lnTo>
                  <a:pt x="2372" y="1455"/>
                </a:lnTo>
                <a:lnTo>
                  <a:pt x="2372" y="1455"/>
                </a:lnTo>
                <a:lnTo>
                  <a:pt x="2372" y="1457"/>
                </a:lnTo>
                <a:lnTo>
                  <a:pt x="2372" y="1459"/>
                </a:lnTo>
                <a:lnTo>
                  <a:pt x="2374" y="1459"/>
                </a:lnTo>
                <a:lnTo>
                  <a:pt x="2376" y="1459"/>
                </a:lnTo>
                <a:lnTo>
                  <a:pt x="2376" y="1459"/>
                </a:lnTo>
                <a:lnTo>
                  <a:pt x="2378" y="1459"/>
                </a:lnTo>
                <a:lnTo>
                  <a:pt x="2376" y="1461"/>
                </a:lnTo>
                <a:lnTo>
                  <a:pt x="2378" y="1461"/>
                </a:lnTo>
                <a:lnTo>
                  <a:pt x="2380" y="1461"/>
                </a:lnTo>
                <a:lnTo>
                  <a:pt x="2382" y="1459"/>
                </a:lnTo>
                <a:lnTo>
                  <a:pt x="2384" y="1459"/>
                </a:lnTo>
                <a:lnTo>
                  <a:pt x="2389" y="1459"/>
                </a:lnTo>
                <a:lnTo>
                  <a:pt x="2389" y="1459"/>
                </a:lnTo>
                <a:lnTo>
                  <a:pt x="2389" y="1459"/>
                </a:lnTo>
                <a:lnTo>
                  <a:pt x="2389" y="1459"/>
                </a:lnTo>
                <a:lnTo>
                  <a:pt x="2389" y="1459"/>
                </a:lnTo>
                <a:lnTo>
                  <a:pt x="2389" y="1459"/>
                </a:lnTo>
                <a:lnTo>
                  <a:pt x="2387" y="1459"/>
                </a:lnTo>
                <a:lnTo>
                  <a:pt x="2384" y="1459"/>
                </a:lnTo>
                <a:lnTo>
                  <a:pt x="2384" y="1461"/>
                </a:lnTo>
                <a:lnTo>
                  <a:pt x="2382" y="1461"/>
                </a:lnTo>
                <a:lnTo>
                  <a:pt x="2382" y="1461"/>
                </a:lnTo>
                <a:lnTo>
                  <a:pt x="2384" y="1463"/>
                </a:lnTo>
                <a:lnTo>
                  <a:pt x="2384" y="1463"/>
                </a:lnTo>
                <a:lnTo>
                  <a:pt x="2387" y="1463"/>
                </a:lnTo>
                <a:lnTo>
                  <a:pt x="2387" y="1463"/>
                </a:lnTo>
                <a:lnTo>
                  <a:pt x="2389" y="1463"/>
                </a:lnTo>
                <a:lnTo>
                  <a:pt x="2389" y="1463"/>
                </a:lnTo>
                <a:lnTo>
                  <a:pt x="2389" y="1463"/>
                </a:lnTo>
                <a:lnTo>
                  <a:pt x="2387" y="1463"/>
                </a:lnTo>
                <a:lnTo>
                  <a:pt x="2384" y="1466"/>
                </a:lnTo>
                <a:lnTo>
                  <a:pt x="2384" y="1468"/>
                </a:lnTo>
                <a:lnTo>
                  <a:pt x="2384" y="1468"/>
                </a:lnTo>
                <a:lnTo>
                  <a:pt x="2384" y="1468"/>
                </a:lnTo>
                <a:lnTo>
                  <a:pt x="2384" y="1468"/>
                </a:lnTo>
                <a:lnTo>
                  <a:pt x="2384" y="1468"/>
                </a:lnTo>
                <a:lnTo>
                  <a:pt x="2384" y="1468"/>
                </a:lnTo>
                <a:lnTo>
                  <a:pt x="2384" y="1470"/>
                </a:lnTo>
                <a:lnTo>
                  <a:pt x="2384" y="1470"/>
                </a:lnTo>
                <a:lnTo>
                  <a:pt x="2387" y="1470"/>
                </a:lnTo>
                <a:lnTo>
                  <a:pt x="2387" y="1470"/>
                </a:lnTo>
                <a:lnTo>
                  <a:pt x="2387" y="1470"/>
                </a:lnTo>
                <a:lnTo>
                  <a:pt x="2387" y="1472"/>
                </a:lnTo>
                <a:lnTo>
                  <a:pt x="2389" y="1472"/>
                </a:lnTo>
                <a:lnTo>
                  <a:pt x="2389" y="1470"/>
                </a:lnTo>
                <a:lnTo>
                  <a:pt x="2389" y="1470"/>
                </a:lnTo>
                <a:lnTo>
                  <a:pt x="2389" y="1472"/>
                </a:lnTo>
                <a:lnTo>
                  <a:pt x="2391" y="1474"/>
                </a:lnTo>
                <a:lnTo>
                  <a:pt x="2389" y="1474"/>
                </a:lnTo>
                <a:lnTo>
                  <a:pt x="2391" y="1476"/>
                </a:lnTo>
                <a:lnTo>
                  <a:pt x="2391" y="1476"/>
                </a:lnTo>
                <a:lnTo>
                  <a:pt x="2391" y="1474"/>
                </a:lnTo>
                <a:lnTo>
                  <a:pt x="2393" y="1474"/>
                </a:lnTo>
                <a:lnTo>
                  <a:pt x="2393" y="1474"/>
                </a:lnTo>
                <a:lnTo>
                  <a:pt x="2393" y="1474"/>
                </a:lnTo>
                <a:lnTo>
                  <a:pt x="2395" y="1474"/>
                </a:lnTo>
                <a:lnTo>
                  <a:pt x="2395" y="1476"/>
                </a:lnTo>
                <a:lnTo>
                  <a:pt x="2395" y="1478"/>
                </a:lnTo>
                <a:lnTo>
                  <a:pt x="2397" y="1476"/>
                </a:lnTo>
                <a:lnTo>
                  <a:pt x="2397" y="1476"/>
                </a:lnTo>
                <a:lnTo>
                  <a:pt x="2397" y="1478"/>
                </a:lnTo>
                <a:lnTo>
                  <a:pt x="2397" y="1478"/>
                </a:lnTo>
                <a:lnTo>
                  <a:pt x="2399" y="1484"/>
                </a:lnTo>
                <a:lnTo>
                  <a:pt x="2403" y="1484"/>
                </a:lnTo>
                <a:lnTo>
                  <a:pt x="2403" y="1484"/>
                </a:lnTo>
                <a:lnTo>
                  <a:pt x="2403" y="1484"/>
                </a:lnTo>
                <a:lnTo>
                  <a:pt x="2405" y="1484"/>
                </a:lnTo>
                <a:lnTo>
                  <a:pt x="2405" y="1487"/>
                </a:lnTo>
                <a:lnTo>
                  <a:pt x="2405" y="1487"/>
                </a:lnTo>
                <a:lnTo>
                  <a:pt x="2408" y="1489"/>
                </a:lnTo>
                <a:lnTo>
                  <a:pt x="2408" y="1489"/>
                </a:lnTo>
                <a:lnTo>
                  <a:pt x="2410" y="1489"/>
                </a:lnTo>
                <a:lnTo>
                  <a:pt x="2410" y="1489"/>
                </a:lnTo>
                <a:lnTo>
                  <a:pt x="2410" y="1489"/>
                </a:lnTo>
                <a:lnTo>
                  <a:pt x="2410" y="1491"/>
                </a:lnTo>
                <a:lnTo>
                  <a:pt x="2410" y="1493"/>
                </a:lnTo>
                <a:lnTo>
                  <a:pt x="2410" y="1493"/>
                </a:lnTo>
                <a:lnTo>
                  <a:pt x="2412" y="1493"/>
                </a:lnTo>
                <a:lnTo>
                  <a:pt x="2414" y="1495"/>
                </a:lnTo>
                <a:lnTo>
                  <a:pt x="2414" y="1497"/>
                </a:lnTo>
                <a:lnTo>
                  <a:pt x="2414" y="1497"/>
                </a:lnTo>
                <a:lnTo>
                  <a:pt x="2416" y="1499"/>
                </a:lnTo>
                <a:lnTo>
                  <a:pt x="2416" y="1499"/>
                </a:lnTo>
                <a:lnTo>
                  <a:pt x="2416" y="1501"/>
                </a:lnTo>
                <a:lnTo>
                  <a:pt x="2416" y="1501"/>
                </a:lnTo>
                <a:lnTo>
                  <a:pt x="2416" y="1501"/>
                </a:lnTo>
                <a:lnTo>
                  <a:pt x="2418" y="1503"/>
                </a:lnTo>
                <a:lnTo>
                  <a:pt x="2418" y="1503"/>
                </a:lnTo>
                <a:lnTo>
                  <a:pt x="2418" y="1503"/>
                </a:lnTo>
                <a:lnTo>
                  <a:pt x="2416" y="1503"/>
                </a:lnTo>
                <a:lnTo>
                  <a:pt x="2416" y="1505"/>
                </a:lnTo>
                <a:lnTo>
                  <a:pt x="2416" y="1505"/>
                </a:lnTo>
                <a:lnTo>
                  <a:pt x="2416" y="1508"/>
                </a:lnTo>
                <a:lnTo>
                  <a:pt x="2418" y="1508"/>
                </a:lnTo>
                <a:lnTo>
                  <a:pt x="2418" y="1508"/>
                </a:lnTo>
                <a:lnTo>
                  <a:pt x="2420" y="1508"/>
                </a:lnTo>
                <a:lnTo>
                  <a:pt x="2420" y="1508"/>
                </a:lnTo>
                <a:lnTo>
                  <a:pt x="2420" y="1508"/>
                </a:lnTo>
                <a:lnTo>
                  <a:pt x="2420" y="1508"/>
                </a:lnTo>
                <a:lnTo>
                  <a:pt x="2420" y="1508"/>
                </a:lnTo>
                <a:lnTo>
                  <a:pt x="2418" y="1510"/>
                </a:lnTo>
                <a:lnTo>
                  <a:pt x="2418" y="1510"/>
                </a:lnTo>
                <a:lnTo>
                  <a:pt x="2416" y="1510"/>
                </a:lnTo>
                <a:lnTo>
                  <a:pt x="2416" y="1510"/>
                </a:lnTo>
                <a:lnTo>
                  <a:pt x="2416" y="1510"/>
                </a:lnTo>
                <a:lnTo>
                  <a:pt x="2416" y="1512"/>
                </a:lnTo>
                <a:lnTo>
                  <a:pt x="2418" y="1514"/>
                </a:lnTo>
                <a:lnTo>
                  <a:pt x="2420" y="1514"/>
                </a:lnTo>
                <a:lnTo>
                  <a:pt x="2420" y="1514"/>
                </a:lnTo>
                <a:lnTo>
                  <a:pt x="2420" y="1516"/>
                </a:lnTo>
                <a:lnTo>
                  <a:pt x="2420" y="1518"/>
                </a:lnTo>
                <a:lnTo>
                  <a:pt x="2422" y="1518"/>
                </a:lnTo>
                <a:lnTo>
                  <a:pt x="2422" y="1520"/>
                </a:lnTo>
                <a:lnTo>
                  <a:pt x="2424" y="1520"/>
                </a:lnTo>
                <a:lnTo>
                  <a:pt x="2426" y="1520"/>
                </a:lnTo>
                <a:lnTo>
                  <a:pt x="2426" y="1520"/>
                </a:lnTo>
                <a:lnTo>
                  <a:pt x="2426" y="1520"/>
                </a:lnTo>
                <a:lnTo>
                  <a:pt x="2426" y="1520"/>
                </a:lnTo>
                <a:lnTo>
                  <a:pt x="2428" y="1522"/>
                </a:lnTo>
                <a:lnTo>
                  <a:pt x="2426" y="1524"/>
                </a:lnTo>
                <a:lnTo>
                  <a:pt x="2426" y="1524"/>
                </a:lnTo>
                <a:lnTo>
                  <a:pt x="2428" y="1526"/>
                </a:lnTo>
                <a:lnTo>
                  <a:pt x="2435" y="1528"/>
                </a:lnTo>
                <a:lnTo>
                  <a:pt x="2437" y="1528"/>
                </a:lnTo>
                <a:lnTo>
                  <a:pt x="2441" y="1531"/>
                </a:lnTo>
                <a:lnTo>
                  <a:pt x="2441" y="1533"/>
                </a:lnTo>
                <a:lnTo>
                  <a:pt x="2443" y="1535"/>
                </a:lnTo>
                <a:lnTo>
                  <a:pt x="2447" y="1537"/>
                </a:lnTo>
                <a:lnTo>
                  <a:pt x="2452" y="1539"/>
                </a:lnTo>
                <a:lnTo>
                  <a:pt x="2452" y="1541"/>
                </a:lnTo>
                <a:lnTo>
                  <a:pt x="2454" y="1541"/>
                </a:lnTo>
                <a:lnTo>
                  <a:pt x="2454" y="1541"/>
                </a:lnTo>
                <a:lnTo>
                  <a:pt x="2458" y="1543"/>
                </a:lnTo>
                <a:lnTo>
                  <a:pt x="2458" y="1543"/>
                </a:lnTo>
                <a:lnTo>
                  <a:pt x="2468" y="1552"/>
                </a:lnTo>
                <a:lnTo>
                  <a:pt x="2472" y="1556"/>
                </a:lnTo>
                <a:lnTo>
                  <a:pt x="2475" y="1558"/>
                </a:lnTo>
                <a:lnTo>
                  <a:pt x="2487" y="1566"/>
                </a:lnTo>
                <a:lnTo>
                  <a:pt x="2491" y="1566"/>
                </a:lnTo>
                <a:lnTo>
                  <a:pt x="2498" y="1568"/>
                </a:lnTo>
                <a:lnTo>
                  <a:pt x="2498" y="1568"/>
                </a:lnTo>
                <a:lnTo>
                  <a:pt x="2500" y="1568"/>
                </a:lnTo>
                <a:lnTo>
                  <a:pt x="2504" y="1566"/>
                </a:lnTo>
                <a:lnTo>
                  <a:pt x="2506" y="1566"/>
                </a:lnTo>
                <a:lnTo>
                  <a:pt x="2508" y="1564"/>
                </a:lnTo>
                <a:lnTo>
                  <a:pt x="2508" y="1564"/>
                </a:lnTo>
                <a:lnTo>
                  <a:pt x="2512" y="1562"/>
                </a:lnTo>
                <a:lnTo>
                  <a:pt x="2521" y="1560"/>
                </a:lnTo>
                <a:lnTo>
                  <a:pt x="2523" y="1560"/>
                </a:lnTo>
                <a:lnTo>
                  <a:pt x="2527" y="1558"/>
                </a:lnTo>
                <a:lnTo>
                  <a:pt x="2535" y="1558"/>
                </a:lnTo>
                <a:lnTo>
                  <a:pt x="2533" y="1558"/>
                </a:lnTo>
                <a:lnTo>
                  <a:pt x="2531" y="1558"/>
                </a:lnTo>
                <a:lnTo>
                  <a:pt x="2529" y="1558"/>
                </a:lnTo>
                <a:lnTo>
                  <a:pt x="2531" y="1556"/>
                </a:lnTo>
                <a:lnTo>
                  <a:pt x="2531" y="1556"/>
                </a:lnTo>
                <a:lnTo>
                  <a:pt x="2535" y="1556"/>
                </a:lnTo>
                <a:lnTo>
                  <a:pt x="2535" y="1558"/>
                </a:lnTo>
                <a:lnTo>
                  <a:pt x="2537" y="1558"/>
                </a:lnTo>
                <a:lnTo>
                  <a:pt x="2540" y="1558"/>
                </a:lnTo>
                <a:lnTo>
                  <a:pt x="2550" y="1556"/>
                </a:lnTo>
                <a:lnTo>
                  <a:pt x="2548" y="1556"/>
                </a:lnTo>
                <a:lnTo>
                  <a:pt x="2548" y="1556"/>
                </a:lnTo>
                <a:lnTo>
                  <a:pt x="2542" y="1556"/>
                </a:lnTo>
                <a:lnTo>
                  <a:pt x="2542" y="1556"/>
                </a:lnTo>
                <a:lnTo>
                  <a:pt x="2544" y="1556"/>
                </a:lnTo>
                <a:lnTo>
                  <a:pt x="2548" y="1556"/>
                </a:lnTo>
                <a:lnTo>
                  <a:pt x="2550" y="1556"/>
                </a:lnTo>
                <a:lnTo>
                  <a:pt x="2552" y="1556"/>
                </a:lnTo>
                <a:lnTo>
                  <a:pt x="2558" y="1558"/>
                </a:lnTo>
                <a:lnTo>
                  <a:pt x="2560" y="1558"/>
                </a:lnTo>
                <a:lnTo>
                  <a:pt x="2560" y="1554"/>
                </a:lnTo>
                <a:lnTo>
                  <a:pt x="2560" y="1554"/>
                </a:lnTo>
                <a:lnTo>
                  <a:pt x="2563" y="1554"/>
                </a:lnTo>
                <a:lnTo>
                  <a:pt x="2563" y="1556"/>
                </a:lnTo>
                <a:lnTo>
                  <a:pt x="2563" y="1558"/>
                </a:lnTo>
                <a:lnTo>
                  <a:pt x="2565" y="1558"/>
                </a:lnTo>
                <a:lnTo>
                  <a:pt x="2565" y="1558"/>
                </a:lnTo>
                <a:lnTo>
                  <a:pt x="2563" y="1558"/>
                </a:lnTo>
                <a:lnTo>
                  <a:pt x="2560" y="1558"/>
                </a:lnTo>
                <a:lnTo>
                  <a:pt x="2560" y="1558"/>
                </a:lnTo>
                <a:lnTo>
                  <a:pt x="2563" y="1558"/>
                </a:lnTo>
                <a:lnTo>
                  <a:pt x="2563" y="1558"/>
                </a:lnTo>
                <a:lnTo>
                  <a:pt x="2565" y="1558"/>
                </a:lnTo>
                <a:lnTo>
                  <a:pt x="2569" y="1560"/>
                </a:lnTo>
                <a:lnTo>
                  <a:pt x="2573" y="1560"/>
                </a:lnTo>
                <a:lnTo>
                  <a:pt x="2575" y="1562"/>
                </a:lnTo>
                <a:lnTo>
                  <a:pt x="2577" y="1562"/>
                </a:lnTo>
                <a:lnTo>
                  <a:pt x="2579" y="1562"/>
                </a:lnTo>
                <a:lnTo>
                  <a:pt x="2581" y="1562"/>
                </a:lnTo>
                <a:lnTo>
                  <a:pt x="2584" y="1560"/>
                </a:lnTo>
                <a:lnTo>
                  <a:pt x="2586" y="1558"/>
                </a:lnTo>
                <a:lnTo>
                  <a:pt x="2592" y="1556"/>
                </a:lnTo>
                <a:lnTo>
                  <a:pt x="2596" y="1556"/>
                </a:lnTo>
                <a:lnTo>
                  <a:pt x="2598" y="1556"/>
                </a:lnTo>
                <a:lnTo>
                  <a:pt x="2600" y="1554"/>
                </a:lnTo>
                <a:lnTo>
                  <a:pt x="2602" y="1552"/>
                </a:lnTo>
                <a:lnTo>
                  <a:pt x="2607" y="1552"/>
                </a:lnTo>
                <a:lnTo>
                  <a:pt x="2611" y="1549"/>
                </a:lnTo>
                <a:lnTo>
                  <a:pt x="2617" y="1547"/>
                </a:lnTo>
                <a:lnTo>
                  <a:pt x="2619" y="1547"/>
                </a:lnTo>
                <a:lnTo>
                  <a:pt x="2621" y="1547"/>
                </a:lnTo>
                <a:lnTo>
                  <a:pt x="2623" y="1545"/>
                </a:lnTo>
                <a:lnTo>
                  <a:pt x="2623" y="1545"/>
                </a:lnTo>
                <a:lnTo>
                  <a:pt x="2623" y="1543"/>
                </a:lnTo>
                <a:lnTo>
                  <a:pt x="2625" y="1543"/>
                </a:lnTo>
                <a:lnTo>
                  <a:pt x="2628" y="1543"/>
                </a:lnTo>
                <a:lnTo>
                  <a:pt x="2632" y="1541"/>
                </a:lnTo>
                <a:lnTo>
                  <a:pt x="2634" y="1541"/>
                </a:lnTo>
                <a:lnTo>
                  <a:pt x="2640" y="1541"/>
                </a:lnTo>
                <a:lnTo>
                  <a:pt x="2646" y="1539"/>
                </a:lnTo>
                <a:lnTo>
                  <a:pt x="2648" y="1539"/>
                </a:lnTo>
                <a:lnTo>
                  <a:pt x="2657" y="1539"/>
                </a:lnTo>
                <a:lnTo>
                  <a:pt x="2657" y="1537"/>
                </a:lnTo>
                <a:lnTo>
                  <a:pt x="2659" y="1537"/>
                </a:lnTo>
                <a:lnTo>
                  <a:pt x="2661" y="1537"/>
                </a:lnTo>
                <a:lnTo>
                  <a:pt x="2661" y="1537"/>
                </a:lnTo>
                <a:lnTo>
                  <a:pt x="2659" y="1539"/>
                </a:lnTo>
                <a:lnTo>
                  <a:pt x="2659" y="1539"/>
                </a:lnTo>
                <a:lnTo>
                  <a:pt x="2657" y="1539"/>
                </a:lnTo>
                <a:lnTo>
                  <a:pt x="2659" y="1539"/>
                </a:lnTo>
                <a:lnTo>
                  <a:pt x="2667" y="1539"/>
                </a:lnTo>
                <a:lnTo>
                  <a:pt x="2672" y="1539"/>
                </a:lnTo>
                <a:lnTo>
                  <a:pt x="2676" y="1541"/>
                </a:lnTo>
                <a:lnTo>
                  <a:pt x="2678" y="1545"/>
                </a:lnTo>
                <a:lnTo>
                  <a:pt x="2680" y="1547"/>
                </a:lnTo>
                <a:lnTo>
                  <a:pt x="2682" y="1547"/>
                </a:lnTo>
                <a:lnTo>
                  <a:pt x="2682" y="1549"/>
                </a:lnTo>
                <a:lnTo>
                  <a:pt x="2682" y="1549"/>
                </a:lnTo>
                <a:lnTo>
                  <a:pt x="2682" y="1552"/>
                </a:lnTo>
                <a:lnTo>
                  <a:pt x="2684" y="1549"/>
                </a:lnTo>
                <a:lnTo>
                  <a:pt x="2684" y="1549"/>
                </a:lnTo>
                <a:lnTo>
                  <a:pt x="2684" y="1549"/>
                </a:lnTo>
                <a:lnTo>
                  <a:pt x="2684" y="1549"/>
                </a:lnTo>
                <a:lnTo>
                  <a:pt x="2686" y="1549"/>
                </a:lnTo>
                <a:lnTo>
                  <a:pt x="2686" y="1549"/>
                </a:lnTo>
                <a:lnTo>
                  <a:pt x="2686" y="1552"/>
                </a:lnTo>
                <a:lnTo>
                  <a:pt x="2686" y="1552"/>
                </a:lnTo>
                <a:lnTo>
                  <a:pt x="2684" y="1552"/>
                </a:lnTo>
                <a:lnTo>
                  <a:pt x="2684" y="1552"/>
                </a:lnTo>
                <a:lnTo>
                  <a:pt x="2682" y="1552"/>
                </a:lnTo>
                <a:lnTo>
                  <a:pt x="2684" y="1552"/>
                </a:lnTo>
                <a:lnTo>
                  <a:pt x="2686" y="1554"/>
                </a:lnTo>
                <a:lnTo>
                  <a:pt x="2688" y="1552"/>
                </a:lnTo>
                <a:lnTo>
                  <a:pt x="2688" y="1554"/>
                </a:lnTo>
                <a:lnTo>
                  <a:pt x="2688" y="1554"/>
                </a:lnTo>
                <a:lnTo>
                  <a:pt x="2686" y="1554"/>
                </a:lnTo>
                <a:lnTo>
                  <a:pt x="2686" y="1554"/>
                </a:lnTo>
                <a:lnTo>
                  <a:pt x="2686" y="1556"/>
                </a:lnTo>
                <a:lnTo>
                  <a:pt x="2686" y="1556"/>
                </a:lnTo>
                <a:lnTo>
                  <a:pt x="2686" y="1558"/>
                </a:lnTo>
                <a:lnTo>
                  <a:pt x="2686" y="1558"/>
                </a:lnTo>
                <a:lnTo>
                  <a:pt x="2686" y="1558"/>
                </a:lnTo>
                <a:lnTo>
                  <a:pt x="2686" y="1558"/>
                </a:lnTo>
                <a:lnTo>
                  <a:pt x="2686" y="1558"/>
                </a:lnTo>
                <a:lnTo>
                  <a:pt x="2686" y="1560"/>
                </a:lnTo>
                <a:lnTo>
                  <a:pt x="2688" y="1562"/>
                </a:lnTo>
                <a:lnTo>
                  <a:pt x="2688" y="1564"/>
                </a:lnTo>
                <a:lnTo>
                  <a:pt x="2688" y="1564"/>
                </a:lnTo>
                <a:lnTo>
                  <a:pt x="2692" y="1566"/>
                </a:lnTo>
                <a:lnTo>
                  <a:pt x="2692" y="1568"/>
                </a:lnTo>
                <a:lnTo>
                  <a:pt x="2695" y="1568"/>
                </a:lnTo>
                <a:lnTo>
                  <a:pt x="2697" y="1570"/>
                </a:lnTo>
                <a:lnTo>
                  <a:pt x="2697" y="1570"/>
                </a:lnTo>
                <a:lnTo>
                  <a:pt x="2697" y="1570"/>
                </a:lnTo>
                <a:lnTo>
                  <a:pt x="2699" y="1568"/>
                </a:lnTo>
                <a:lnTo>
                  <a:pt x="2699" y="1568"/>
                </a:lnTo>
                <a:lnTo>
                  <a:pt x="2699" y="1568"/>
                </a:lnTo>
                <a:lnTo>
                  <a:pt x="2699" y="1568"/>
                </a:lnTo>
                <a:lnTo>
                  <a:pt x="2699" y="1568"/>
                </a:lnTo>
                <a:lnTo>
                  <a:pt x="2699" y="1568"/>
                </a:lnTo>
                <a:lnTo>
                  <a:pt x="2701" y="1568"/>
                </a:lnTo>
                <a:lnTo>
                  <a:pt x="2701" y="1568"/>
                </a:lnTo>
                <a:lnTo>
                  <a:pt x="2703" y="1568"/>
                </a:lnTo>
                <a:lnTo>
                  <a:pt x="2703" y="1566"/>
                </a:lnTo>
                <a:lnTo>
                  <a:pt x="2703" y="1566"/>
                </a:lnTo>
                <a:lnTo>
                  <a:pt x="2703" y="1568"/>
                </a:lnTo>
                <a:lnTo>
                  <a:pt x="2703" y="1568"/>
                </a:lnTo>
                <a:lnTo>
                  <a:pt x="2705" y="1568"/>
                </a:lnTo>
                <a:lnTo>
                  <a:pt x="2705" y="1568"/>
                </a:lnTo>
                <a:lnTo>
                  <a:pt x="2707" y="1568"/>
                </a:lnTo>
                <a:lnTo>
                  <a:pt x="2707" y="1566"/>
                </a:lnTo>
                <a:lnTo>
                  <a:pt x="2707" y="1564"/>
                </a:lnTo>
                <a:lnTo>
                  <a:pt x="2705" y="1564"/>
                </a:lnTo>
                <a:lnTo>
                  <a:pt x="2705" y="1564"/>
                </a:lnTo>
                <a:lnTo>
                  <a:pt x="2705" y="1564"/>
                </a:lnTo>
                <a:lnTo>
                  <a:pt x="2707" y="1564"/>
                </a:lnTo>
                <a:lnTo>
                  <a:pt x="2707" y="1566"/>
                </a:lnTo>
                <a:lnTo>
                  <a:pt x="2707" y="1568"/>
                </a:lnTo>
                <a:lnTo>
                  <a:pt x="2707" y="1568"/>
                </a:lnTo>
                <a:lnTo>
                  <a:pt x="2709" y="1568"/>
                </a:lnTo>
                <a:lnTo>
                  <a:pt x="2711" y="1566"/>
                </a:lnTo>
                <a:lnTo>
                  <a:pt x="2711" y="1564"/>
                </a:lnTo>
                <a:lnTo>
                  <a:pt x="2711" y="1564"/>
                </a:lnTo>
                <a:lnTo>
                  <a:pt x="2709" y="1564"/>
                </a:lnTo>
                <a:lnTo>
                  <a:pt x="2711" y="1564"/>
                </a:lnTo>
                <a:lnTo>
                  <a:pt x="2711" y="1564"/>
                </a:lnTo>
                <a:lnTo>
                  <a:pt x="2713" y="1566"/>
                </a:lnTo>
                <a:lnTo>
                  <a:pt x="2716" y="1566"/>
                </a:lnTo>
                <a:lnTo>
                  <a:pt x="2716" y="1564"/>
                </a:lnTo>
                <a:lnTo>
                  <a:pt x="2718" y="1564"/>
                </a:lnTo>
                <a:lnTo>
                  <a:pt x="2718" y="1564"/>
                </a:lnTo>
                <a:lnTo>
                  <a:pt x="2718" y="1566"/>
                </a:lnTo>
                <a:lnTo>
                  <a:pt x="2718" y="1566"/>
                </a:lnTo>
                <a:lnTo>
                  <a:pt x="2720" y="1566"/>
                </a:lnTo>
                <a:lnTo>
                  <a:pt x="2724" y="1566"/>
                </a:lnTo>
                <a:lnTo>
                  <a:pt x="2728" y="1566"/>
                </a:lnTo>
                <a:lnTo>
                  <a:pt x="2728" y="1564"/>
                </a:lnTo>
                <a:lnTo>
                  <a:pt x="2726" y="1560"/>
                </a:lnTo>
                <a:lnTo>
                  <a:pt x="2728" y="1560"/>
                </a:lnTo>
                <a:lnTo>
                  <a:pt x="2728" y="1562"/>
                </a:lnTo>
                <a:lnTo>
                  <a:pt x="2730" y="1562"/>
                </a:lnTo>
                <a:lnTo>
                  <a:pt x="2730" y="1562"/>
                </a:lnTo>
                <a:lnTo>
                  <a:pt x="2730" y="1564"/>
                </a:lnTo>
                <a:lnTo>
                  <a:pt x="2732" y="1562"/>
                </a:lnTo>
                <a:lnTo>
                  <a:pt x="2732" y="1562"/>
                </a:lnTo>
                <a:lnTo>
                  <a:pt x="2732" y="1562"/>
                </a:lnTo>
                <a:lnTo>
                  <a:pt x="2732" y="1564"/>
                </a:lnTo>
                <a:lnTo>
                  <a:pt x="2732" y="1566"/>
                </a:lnTo>
                <a:lnTo>
                  <a:pt x="2732" y="1566"/>
                </a:lnTo>
                <a:lnTo>
                  <a:pt x="2732" y="1566"/>
                </a:lnTo>
                <a:lnTo>
                  <a:pt x="2734" y="1566"/>
                </a:lnTo>
                <a:lnTo>
                  <a:pt x="2732" y="1564"/>
                </a:lnTo>
                <a:lnTo>
                  <a:pt x="2734" y="1564"/>
                </a:lnTo>
                <a:lnTo>
                  <a:pt x="2734" y="1566"/>
                </a:lnTo>
                <a:lnTo>
                  <a:pt x="2734" y="1566"/>
                </a:lnTo>
                <a:lnTo>
                  <a:pt x="2736" y="1566"/>
                </a:lnTo>
                <a:lnTo>
                  <a:pt x="2736" y="1566"/>
                </a:lnTo>
                <a:lnTo>
                  <a:pt x="2736" y="1566"/>
                </a:lnTo>
                <a:lnTo>
                  <a:pt x="2736" y="1568"/>
                </a:lnTo>
                <a:lnTo>
                  <a:pt x="2736" y="1568"/>
                </a:lnTo>
                <a:lnTo>
                  <a:pt x="2736" y="1570"/>
                </a:lnTo>
                <a:lnTo>
                  <a:pt x="2739" y="1570"/>
                </a:lnTo>
                <a:lnTo>
                  <a:pt x="2739" y="1573"/>
                </a:lnTo>
                <a:lnTo>
                  <a:pt x="2741" y="1573"/>
                </a:lnTo>
                <a:lnTo>
                  <a:pt x="2743" y="1575"/>
                </a:lnTo>
                <a:lnTo>
                  <a:pt x="2743" y="1575"/>
                </a:lnTo>
                <a:lnTo>
                  <a:pt x="2743" y="1575"/>
                </a:lnTo>
                <a:lnTo>
                  <a:pt x="2743" y="1575"/>
                </a:lnTo>
                <a:lnTo>
                  <a:pt x="2745" y="1575"/>
                </a:lnTo>
                <a:lnTo>
                  <a:pt x="2745" y="1575"/>
                </a:lnTo>
                <a:lnTo>
                  <a:pt x="2745" y="1575"/>
                </a:lnTo>
                <a:lnTo>
                  <a:pt x="2745" y="1573"/>
                </a:lnTo>
                <a:lnTo>
                  <a:pt x="2745" y="1573"/>
                </a:lnTo>
                <a:lnTo>
                  <a:pt x="2747" y="1573"/>
                </a:lnTo>
                <a:lnTo>
                  <a:pt x="2747" y="1573"/>
                </a:lnTo>
                <a:lnTo>
                  <a:pt x="2747" y="1573"/>
                </a:lnTo>
                <a:lnTo>
                  <a:pt x="2749" y="1573"/>
                </a:lnTo>
                <a:lnTo>
                  <a:pt x="2747" y="1575"/>
                </a:lnTo>
                <a:lnTo>
                  <a:pt x="2747" y="1575"/>
                </a:lnTo>
                <a:lnTo>
                  <a:pt x="2749" y="1575"/>
                </a:lnTo>
                <a:lnTo>
                  <a:pt x="2749" y="1577"/>
                </a:lnTo>
                <a:lnTo>
                  <a:pt x="2747" y="1575"/>
                </a:lnTo>
                <a:lnTo>
                  <a:pt x="2747" y="1577"/>
                </a:lnTo>
                <a:lnTo>
                  <a:pt x="2747" y="1577"/>
                </a:lnTo>
                <a:lnTo>
                  <a:pt x="2747" y="1579"/>
                </a:lnTo>
                <a:lnTo>
                  <a:pt x="2747" y="1579"/>
                </a:lnTo>
                <a:lnTo>
                  <a:pt x="2749" y="1579"/>
                </a:lnTo>
                <a:lnTo>
                  <a:pt x="2747" y="1581"/>
                </a:lnTo>
                <a:lnTo>
                  <a:pt x="2751" y="1583"/>
                </a:lnTo>
                <a:lnTo>
                  <a:pt x="2751" y="1585"/>
                </a:lnTo>
                <a:lnTo>
                  <a:pt x="2751" y="1587"/>
                </a:lnTo>
                <a:lnTo>
                  <a:pt x="2751" y="1589"/>
                </a:lnTo>
                <a:lnTo>
                  <a:pt x="2751" y="1591"/>
                </a:lnTo>
                <a:lnTo>
                  <a:pt x="2749" y="1596"/>
                </a:lnTo>
                <a:lnTo>
                  <a:pt x="2749" y="1598"/>
                </a:lnTo>
                <a:lnTo>
                  <a:pt x="2749" y="1602"/>
                </a:lnTo>
                <a:lnTo>
                  <a:pt x="2749" y="1604"/>
                </a:lnTo>
                <a:lnTo>
                  <a:pt x="2749" y="1606"/>
                </a:lnTo>
                <a:lnTo>
                  <a:pt x="2747" y="1608"/>
                </a:lnTo>
                <a:lnTo>
                  <a:pt x="2747" y="1608"/>
                </a:lnTo>
                <a:lnTo>
                  <a:pt x="2747" y="1608"/>
                </a:lnTo>
                <a:lnTo>
                  <a:pt x="2745" y="1610"/>
                </a:lnTo>
                <a:lnTo>
                  <a:pt x="2745" y="1612"/>
                </a:lnTo>
                <a:lnTo>
                  <a:pt x="2743" y="1614"/>
                </a:lnTo>
                <a:lnTo>
                  <a:pt x="2745" y="1614"/>
                </a:lnTo>
                <a:lnTo>
                  <a:pt x="2745" y="1614"/>
                </a:lnTo>
                <a:lnTo>
                  <a:pt x="2747" y="1617"/>
                </a:lnTo>
                <a:lnTo>
                  <a:pt x="2747" y="1617"/>
                </a:lnTo>
                <a:lnTo>
                  <a:pt x="2747" y="1617"/>
                </a:lnTo>
                <a:lnTo>
                  <a:pt x="2747" y="1621"/>
                </a:lnTo>
                <a:lnTo>
                  <a:pt x="2747" y="1623"/>
                </a:lnTo>
                <a:lnTo>
                  <a:pt x="2747" y="1623"/>
                </a:lnTo>
                <a:lnTo>
                  <a:pt x="2747" y="1623"/>
                </a:lnTo>
                <a:lnTo>
                  <a:pt x="2747" y="1623"/>
                </a:lnTo>
                <a:lnTo>
                  <a:pt x="2745" y="1621"/>
                </a:lnTo>
                <a:lnTo>
                  <a:pt x="2745" y="1621"/>
                </a:lnTo>
                <a:lnTo>
                  <a:pt x="2743" y="1623"/>
                </a:lnTo>
                <a:lnTo>
                  <a:pt x="2743" y="1623"/>
                </a:lnTo>
                <a:lnTo>
                  <a:pt x="2745" y="1625"/>
                </a:lnTo>
                <a:lnTo>
                  <a:pt x="2745" y="1625"/>
                </a:lnTo>
                <a:lnTo>
                  <a:pt x="2747" y="1627"/>
                </a:lnTo>
                <a:lnTo>
                  <a:pt x="2749" y="1629"/>
                </a:lnTo>
                <a:lnTo>
                  <a:pt x="2751" y="1627"/>
                </a:lnTo>
                <a:lnTo>
                  <a:pt x="2753" y="1629"/>
                </a:lnTo>
                <a:lnTo>
                  <a:pt x="2749" y="1629"/>
                </a:lnTo>
                <a:lnTo>
                  <a:pt x="2749" y="1631"/>
                </a:lnTo>
                <a:lnTo>
                  <a:pt x="2749" y="1629"/>
                </a:lnTo>
                <a:lnTo>
                  <a:pt x="2747" y="1629"/>
                </a:lnTo>
                <a:lnTo>
                  <a:pt x="2745" y="1629"/>
                </a:lnTo>
                <a:lnTo>
                  <a:pt x="2745" y="1629"/>
                </a:lnTo>
                <a:lnTo>
                  <a:pt x="2743" y="1627"/>
                </a:lnTo>
                <a:lnTo>
                  <a:pt x="2743" y="1627"/>
                </a:lnTo>
                <a:lnTo>
                  <a:pt x="2743" y="1627"/>
                </a:lnTo>
                <a:lnTo>
                  <a:pt x="2743" y="1627"/>
                </a:lnTo>
                <a:lnTo>
                  <a:pt x="2743" y="1629"/>
                </a:lnTo>
                <a:lnTo>
                  <a:pt x="2743" y="1631"/>
                </a:lnTo>
                <a:lnTo>
                  <a:pt x="2743" y="1635"/>
                </a:lnTo>
                <a:lnTo>
                  <a:pt x="2741" y="1640"/>
                </a:lnTo>
                <a:lnTo>
                  <a:pt x="2739" y="1640"/>
                </a:lnTo>
                <a:lnTo>
                  <a:pt x="2739" y="1640"/>
                </a:lnTo>
                <a:lnTo>
                  <a:pt x="2739" y="1640"/>
                </a:lnTo>
                <a:lnTo>
                  <a:pt x="2736" y="1642"/>
                </a:lnTo>
                <a:lnTo>
                  <a:pt x="2736" y="1642"/>
                </a:lnTo>
                <a:lnTo>
                  <a:pt x="2734" y="1640"/>
                </a:lnTo>
                <a:lnTo>
                  <a:pt x="2734" y="1640"/>
                </a:lnTo>
                <a:lnTo>
                  <a:pt x="2736" y="1644"/>
                </a:lnTo>
                <a:lnTo>
                  <a:pt x="2736" y="1644"/>
                </a:lnTo>
                <a:lnTo>
                  <a:pt x="2736" y="1646"/>
                </a:lnTo>
                <a:lnTo>
                  <a:pt x="2736" y="1646"/>
                </a:lnTo>
                <a:lnTo>
                  <a:pt x="2739" y="1650"/>
                </a:lnTo>
                <a:lnTo>
                  <a:pt x="2741" y="1650"/>
                </a:lnTo>
                <a:lnTo>
                  <a:pt x="2743" y="1650"/>
                </a:lnTo>
                <a:lnTo>
                  <a:pt x="2743" y="1650"/>
                </a:lnTo>
                <a:lnTo>
                  <a:pt x="2743" y="1650"/>
                </a:lnTo>
                <a:lnTo>
                  <a:pt x="2743" y="1650"/>
                </a:lnTo>
                <a:lnTo>
                  <a:pt x="2743" y="1652"/>
                </a:lnTo>
                <a:lnTo>
                  <a:pt x="2743" y="1652"/>
                </a:lnTo>
                <a:lnTo>
                  <a:pt x="2743" y="1652"/>
                </a:lnTo>
                <a:lnTo>
                  <a:pt x="2745" y="1652"/>
                </a:lnTo>
                <a:lnTo>
                  <a:pt x="2745" y="1652"/>
                </a:lnTo>
                <a:lnTo>
                  <a:pt x="2745" y="1654"/>
                </a:lnTo>
                <a:lnTo>
                  <a:pt x="2745" y="1654"/>
                </a:lnTo>
                <a:lnTo>
                  <a:pt x="2745" y="1654"/>
                </a:lnTo>
                <a:lnTo>
                  <a:pt x="2743" y="1654"/>
                </a:lnTo>
                <a:lnTo>
                  <a:pt x="2743" y="1654"/>
                </a:lnTo>
                <a:lnTo>
                  <a:pt x="2739" y="1650"/>
                </a:lnTo>
                <a:lnTo>
                  <a:pt x="2739" y="1650"/>
                </a:lnTo>
                <a:lnTo>
                  <a:pt x="2741" y="1652"/>
                </a:lnTo>
                <a:lnTo>
                  <a:pt x="2743" y="1656"/>
                </a:lnTo>
                <a:lnTo>
                  <a:pt x="2741" y="1656"/>
                </a:lnTo>
                <a:lnTo>
                  <a:pt x="2743" y="1656"/>
                </a:lnTo>
                <a:lnTo>
                  <a:pt x="2743" y="1656"/>
                </a:lnTo>
                <a:lnTo>
                  <a:pt x="2745" y="1658"/>
                </a:lnTo>
                <a:lnTo>
                  <a:pt x="2745" y="1658"/>
                </a:lnTo>
                <a:lnTo>
                  <a:pt x="2745" y="1658"/>
                </a:lnTo>
                <a:lnTo>
                  <a:pt x="2743" y="1658"/>
                </a:lnTo>
                <a:lnTo>
                  <a:pt x="2743" y="1658"/>
                </a:lnTo>
                <a:lnTo>
                  <a:pt x="2743" y="1658"/>
                </a:lnTo>
                <a:lnTo>
                  <a:pt x="2745" y="1661"/>
                </a:lnTo>
                <a:lnTo>
                  <a:pt x="2745" y="1663"/>
                </a:lnTo>
                <a:lnTo>
                  <a:pt x="2747" y="1663"/>
                </a:lnTo>
                <a:lnTo>
                  <a:pt x="2747" y="1665"/>
                </a:lnTo>
                <a:lnTo>
                  <a:pt x="2747" y="1665"/>
                </a:lnTo>
                <a:lnTo>
                  <a:pt x="2747" y="1667"/>
                </a:lnTo>
                <a:lnTo>
                  <a:pt x="2749" y="1665"/>
                </a:lnTo>
                <a:lnTo>
                  <a:pt x="2751" y="1667"/>
                </a:lnTo>
                <a:lnTo>
                  <a:pt x="2751" y="1667"/>
                </a:lnTo>
                <a:lnTo>
                  <a:pt x="2753" y="1667"/>
                </a:lnTo>
                <a:lnTo>
                  <a:pt x="2753" y="1669"/>
                </a:lnTo>
                <a:lnTo>
                  <a:pt x="2753" y="1669"/>
                </a:lnTo>
                <a:lnTo>
                  <a:pt x="2749" y="1667"/>
                </a:lnTo>
                <a:lnTo>
                  <a:pt x="2749" y="1667"/>
                </a:lnTo>
                <a:lnTo>
                  <a:pt x="2749" y="1667"/>
                </a:lnTo>
                <a:lnTo>
                  <a:pt x="2753" y="1671"/>
                </a:lnTo>
                <a:lnTo>
                  <a:pt x="2757" y="1675"/>
                </a:lnTo>
                <a:lnTo>
                  <a:pt x="2762" y="1677"/>
                </a:lnTo>
                <a:lnTo>
                  <a:pt x="2762" y="1679"/>
                </a:lnTo>
                <a:lnTo>
                  <a:pt x="2766" y="1682"/>
                </a:lnTo>
                <a:lnTo>
                  <a:pt x="2766" y="1684"/>
                </a:lnTo>
                <a:lnTo>
                  <a:pt x="2768" y="1686"/>
                </a:lnTo>
                <a:lnTo>
                  <a:pt x="2770" y="1688"/>
                </a:lnTo>
                <a:lnTo>
                  <a:pt x="2772" y="1690"/>
                </a:lnTo>
                <a:lnTo>
                  <a:pt x="2772" y="1692"/>
                </a:lnTo>
                <a:lnTo>
                  <a:pt x="2776" y="1694"/>
                </a:lnTo>
                <a:lnTo>
                  <a:pt x="2778" y="1696"/>
                </a:lnTo>
                <a:lnTo>
                  <a:pt x="2778" y="1698"/>
                </a:lnTo>
                <a:lnTo>
                  <a:pt x="2778" y="1698"/>
                </a:lnTo>
                <a:lnTo>
                  <a:pt x="2778" y="1700"/>
                </a:lnTo>
                <a:lnTo>
                  <a:pt x="2780" y="1700"/>
                </a:lnTo>
                <a:lnTo>
                  <a:pt x="2780" y="1702"/>
                </a:lnTo>
                <a:lnTo>
                  <a:pt x="2783" y="1702"/>
                </a:lnTo>
                <a:lnTo>
                  <a:pt x="2783" y="1702"/>
                </a:lnTo>
                <a:lnTo>
                  <a:pt x="2783" y="1702"/>
                </a:lnTo>
                <a:lnTo>
                  <a:pt x="2783" y="1707"/>
                </a:lnTo>
                <a:lnTo>
                  <a:pt x="2785" y="1707"/>
                </a:lnTo>
                <a:lnTo>
                  <a:pt x="2785" y="1709"/>
                </a:lnTo>
                <a:lnTo>
                  <a:pt x="2785" y="1711"/>
                </a:lnTo>
                <a:lnTo>
                  <a:pt x="2785" y="1713"/>
                </a:lnTo>
                <a:lnTo>
                  <a:pt x="2785" y="1713"/>
                </a:lnTo>
                <a:lnTo>
                  <a:pt x="2785" y="1715"/>
                </a:lnTo>
                <a:lnTo>
                  <a:pt x="2787" y="1715"/>
                </a:lnTo>
                <a:lnTo>
                  <a:pt x="2787" y="1717"/>
                </a:lnTo>
                <a:lnTo>
                  <a:pt x="2789" y="1717"/>
                </a:lnTo>
                <a:lnTo>
                  <a:pt x="2789" y="1717"/>
                </a:lnTo>
                <a:lnTo>
                  <a:pt x="2791" y="1717"/>
                </a:lnTo>
                <a:lnTo>
                  <a:pt x="2793" y="1715"/>
                </a:lnTo>
                <a:lnTo>
                  <a:pt x="2793" y="1715"/>
                </a:lnTo>
                <a:lnTo>
                  <a:pt x="2795" y="1715"/>
                </a:lnTo>
                <a:lnTo>
                  <a:pt x="2797" y="1715"/>
                </a:lnTo>
                <a:lnTo>
                  <a:pt x="2795" y="1715"/>
                </a:lnTo>
                <a:lnTo>
                  <a:pt x="2793" y="1717"/>
                </a:lnTo>
                <a:lnTo>
                  <a:pt x="2789" y="1717"/>
                </a:lnTo>
                <a:lnTo>
                  <a:pt x="2787" y="1719"/>
                </a:lnTo>
                <a:lnTo>
                  <a:pt x="2787" y="1719"/>
                </a:lnTo>
                <a:lnTo>
                  <a:pt x="2785" y="1719"/>
                </a:lnTo>
                <a:lnTo>
                  <a:pt x="2787" y="1719"/>
                </a:lnTo>
                <a:lnTo>
                  <a:pt x="2787" y="1723"/>
                </a:lnTo>
                <a:lnTo>
                  <a:pt x="2789" y="1726"/>
                </a:lnTo>
                <a:lnTo>
                  <a:pt x="2793" y="1732"/>
                </a:lnTo>
                <a:lnTo>
                  <a:pt x="2793" y="1736"/>
                </a:lnTo>
                <a:lnTo>
                  <a:pt x="2797" y="1742"/>
                </a:lnTo>
                <a:lnTo>
                  <a:pt x="2801" y="1751"/>
                </a:lnTo>
                <a:lnTo>
                  <a:pt x="2801" y="1753"/>
                </a:lnTo>
                <a:lnTo>
                  <a:pt x="2801" y="1755"/>
                </a:lnTo>
                <a:lnTo>
                  <a:pt x="2801" y="1755"/>
                </a:lnTo>
                <a:lnTo>
                  <a:pt x="2801" y="1757"/>
                </a:lnTo>
                <a:lnTo>
                  <a:pt x="2797" y="1761"/>
                </a:lnTo>
                <a:lnTo>
                  <a:pt x="2797" y="1761"/>
                </a:lnTo>
                <a:lnTo>
                  <a:pt x="2797" y="1759"/>
                </a:lnTo>
                <a:lnTo>
                  <a:pt x="2797" y="1759"/>
                </a:lnTo>
                <a:lnTo>
                  <a:pt x="2797" y="1759"/>
                </a:lnTo>
                <a:lnTo>
                  <a:pt x="2795" y="1761"/>
                </a:lnTo>
                <a:lnTo>
                  <a:pt x="2795" y="1761"/>
                </a:lnTo>
                <a:lnTo>
                  <a:pt x="2797" y="1763"/>
                </a:lnTo>
                <a:lnTo>
                  <a:pt x="2799" y="1765"/>
                </a:lnTo>
                <a:lnTo>
                  <a:pt x="2799" y="1770"/>
                </a:lnTo>
                <a:lnTo>
                  <a:pt x="2799" y="1772"/>
                </a:lnTo>
                <a:lnTo>
                  <a:pt x="2799" y="1772"/>
                </a:lnTo>
                <a:lnTo>
                  <a:pt x="2801" y="1776"/>
                </a:lnTo>
                <a:lnTo>
                  <a:pt x="2804" y="1778"/>
                </a:lnTo>
                <a:lnTo>
                  <a:pt x="2804" y="1782"/>
                </a:lnTo>
                <a:lnTo>
                  <a:pt x="2806" y="1782"/>
                </a:lnTo>
                <a:lnTo>
                  <a:pt x="2806" y="1784"/>
                </a:lnTo>
                <a:lnTo>
                  <a:pt x="2808" y="1786"/>
                </a:lnTo>
                <a:lnTo>
                  <a:pt x="2808" y="1788"/>
                </a:lnTo>
                <a:lnTo>
                  <a:pt x="2808" y="1791"/>
                </a:lnTo>
                <a:lnTo>
                  <a:pt x="2808" y="1797"/>
                </a:lnTo>
                <a:lnTo>
                  <a:pt x="2808" y="1801"/>
                </a:lnTo>
                <a:lnTo>
                  <a:pt x="2806" y="1805"/>
                </a:lnTo>
                <a:lnTo>
                  <a:pt x="2806" y="1807"/>
                </a:lnTo>
                <a:lnTo>
                  <a:pt x="2801" y="1812"/>
                </a:lnTo>
                <a:lnTo>
                  <a:pt x="2799" y="1814"/>
                </a:lnTo>
                <a:lnTo>
                  <a:pt x="2795" y="1816"/>
                </a:lnTo>
                <a:lnTo>
                  <a:pt x="2795" y="1820"/>
                </a:lnTo>
                <a:lnTo>
                  <a:pt x="2789" y="1826"/>
                </a:lnTo>
                <a:lnTo>
                  <a:pt x="2789" y="1830"/>
                </a:lnTo>
                <a:lnTo>
                  <a:pt x="2787" y="1835"/>
                </a:lnTo>
                <a:lnTo>
                  <a:pt x="2785" y="1843"/>
                </a:lnTo>
                <a:lnTo>
                  <a:pt x="2783" y="1851"/>
                </a:lnTo>
                <a:lnTo>
                  <a:pt x="2783" y="1856"/>
                </a:lnTo>
                <a:lnTo>
                  <a:pt x="2780" y="1858"/>
                </a:lnTo>
                <a:lnTo>
                  <a:pt x="2780" y="1858"/>
                </a:lnTo>
                <a:lnTo>
                  <a:pt x="2778" y="1860"/>
                </a:lnTo>
                <a:lnTo>
                  <a:pt x="2778" y="1860"/>
                </a:lnTo>
                <a:lnTo>
                  <a:pt x="2778" y="1862"/>
                </a:lnTo>
                <a:lnTo>
                  <a:pt x="2778" y="1862"/>
                </a:lnTo>
                <a:lnTo>
                  <a:pt x="2778" y="1870"/>
                </a:lnTo>
                <a:lnTo>
                  <a:pt x="2778" y="1872"/>
                </a:lnTo>
                <a:lnTo>
                  <a:pt x="2778" y="1877"/>
                </a:lnTo>
                <a:lnTo>
                  <a:pt x="2778" y="1881"/>
                </a:lnTo>
                <a:lnTo>
                  <a:pt x="2778" y="1885"/>
                </a:lnTo>
                <a:lnTo>
                  <a:pt x="2778" y="1889"/>
                </a:lnTo>
                <a:lnTo>
                  <a:pt x="2778" y="1893"/>
                </a:lnTo>
                <a:lnTo>
                  <a:pt x="2780" y="1895"/>
                </a:lnTo>
                <a:lnTo>
                  <a:pt x="2783" y="1900"/>
                </a:lnTo>
                <a:lnTo>
                  <a:pt x="2783" y="1900"/>
                </a:lnTo>
                <a:lnTo>
                  <a:pt x="2787" y="1904"/>
                </a:lnTo>
                <a:lnTo>
                  <a:pt x="2789" y="1906"/>
                </a:lnTo>
                <a:lnTo>
                  <a:pt x="2797" y="1923"/>
                </a:lnTo>
                <a:lnTo>
                  <a:pt x="2799" y="1925"/>
                </a:lnTo>
                <a:lnTo>
                  <a:pt x="2799" y="1929"/>
                </a:lnTo>
                <a:lnTo>
                  <a:pt x="2804" y="1935"/>
                </a:lnTo>
                <a:lnTo>
                  <a:pt x="2808" y="1944"/>
                </a:lnTo>
                <a:lnTo>
                  <a:pt x="2810" y="1946"/>
                </a:lnTo>
                <a:lnTo>
                  <a:pt x="2810" y="1948"/>
                </a:lnTo>
                <a:lnTo>
                  <a:pt x="2816" y="1954"/>
                </a:lnTo>
                <a:lnTo>
                  <a:pt x="2818" y="1958"/>
                </a:lnTo>
                <a:lnTo>
                  <a:pt x="2818" y="1962"/>
                </a:lnTo>
                <a:lnTo>
                  <a:pt x="2818" y="1965"/>
                </a:lnTo>
                <a:lnTo>
                  <a:pt x="2818" y="1967"/>
                </a:lnTo>
                <a:lnTo>
                  <a:pt x="2818" y="1967"/>
                </a:lnTo>
                <a:lnTo>
                  <a:pt x="2816" y="1965"/>
                </a:lnTo>
                <a:lnTo>
                  <a:pt x="2816" y="1967"/>
                </a:lnTo>
                <a:lnTo>
                  <a:pt x="2816" y="1969"/>
                </a:lnTo>
                <a:lnTo>
                  <a:pt x="2818" y="1971"/>
                </a:lnTo>
                <a:lnTo>
                  <a:pt x="2818" y="1975"/>
                </a:lnTo>
                <a:lnTo>
                  <a:pt x="2818" y="1977"/>
                </a:lnTo>
                <a:lnTo>
                  <a:pt x="2818" y="1983"/>
                </a:lnTo>
                <a:lnTo>
                  <a:pt x="2818" y="1986"/>
                </a:lnTo>
                <a:lnTo>
                  <a:pt x="2820" y="1990"/>
                </a:lnTo>
                <a:lnTo>
                  <a:pt x="2822" y="1994"/>
                </a:lnTo>
                <a:lnTo>
                  <a:pt x="2822" y="1998"/>
                </a:lnTo>
                <a:lnTo>
                  <a:pt x="2822" y="2002"/>
                </a:lnTo>
                <a:lnTo>
                  <a:pt x="2822" y="2002"/>
                </a:lnTo>
                <a:lnTo>
                  <a:pt x="2822" y="2006"/>
                </a:lnTo>
                <a:lnTo>
                  <a:pt x="2822" y="2009"/>
                </a:lnTo>
                <a:lnTo>
                  <a:pt x="2824" y="2013"/>
                </a:lnTo>
                <a:lnTo>
                  <a:pt x="2824" y="2017"/>
                </a:lnTo>
                <a:lnTo>
                  <a:pt x="2827" y="2019"/>
                </a:lnTo>
                <a:lnTo>
                  <a:pt x="2827" y="2021"/>
                </a:lnTo>
                <a:lnTo>
                  <a:pt x="2827" y="2021"/>
                </a:lnTo>
                <a:lnTo>
                  <a:pt x="2827" y="2023"/>
                </a:lnTo>
                <a:lnTo>
                  <a:pt x="2827" y="2025"/>
                </a:lnTo>
                <a:lnTo>
                  <a:pt x="2829" y="2027"/>
                </a:lnTo>
                <a:lnTo>
                  <a:pt x="2829" y="2032"/>
                </a:lnTo>
                <a:lnTo>
                  <a:pt x="2831" y="2034"/>
                </a:lnTo>
                <a:lnTo>
                  <a:pt x="2835" y="2042"/>
                </a:lnTo>
                <a:lnTo>
                  <a:pt x="2837" y="2046"/>
                </a:lnTo>
                <a:lnTo>
                  <a:pt x="2839" y="2046"/>
                </a:lnTo>
                <a:lnTo>
                  <a:pt x="2843" y="2053"/>
                </a:lnTo>
                <a:lnTo>
                  <a:pt x="2845" y="2053"/>
                </a:lnTo>
                <a:lnTo>
                  <a:pt x="2845" y="2055"/>
                </a:lnTo>
                <a:lnTo>
                  <a:pt x="2850" y="2059"/>
                </a:lnTo>
                <a:lnTo>
                  <a:pt x="2854" y="2065"/>
                </a:lnTo>
                <a:lnTo>
                  <a:pt x="2856" y="2076"/>
                </a:lnTo>
                <a:lnTo>
                  <a:pt x="2858" y="2082"/>
                </a:lnTo>
                <a:lnTo>
                  <a:pt x="2864" y="2090"/>
                </a:lnTo>
                <a:lnTo>
                  <a:pt x="2868" y="2097"/>
                </a:lnTo>
                <a:lnTo>
                  <a:pt x="2871" y="2101"/>
                </a:lnTo>
                <a:lnTo>
                  <a:pt x="2871" y="2103"/>
                </a:lnTo>
                <a:lnTo>
                  <a:pt x="2873" y="2109"/>
                </a:lnTo>
                <a:lnTo>
                  <a:pt x="2873" y="2111"/>
                </a:lnTo>
                <a:lnTo>
                  <a:pt x="2873" y="2115"/>
                </a:lnTo>
                <a:lnTo>
                  <a:pt x="2873" y="2118"/>
                </a:lnTo>
                <a:lnTo>
                  <a:pt x="2871" y="2118"/>
                </a:lnTo>
                <a:lnTo>
                  <a:pt x="2868" y="2120"/>
                </a:lnTo>
                <a:lnTo>
                  <a:pt x="2868" y="2118"/>
                </a:lnTo>
                <a:lnTo>
                  <a:pt x="2866" y="2118"/>
                </a:lnTo>
                <a:lnTo>
                  <a:pt x="2866" y="2120"/>
                </a:lnTo>
                <a:lnTo>
                  <a:pt x="2866" y="2122"/>
                </a:lnTo>
                <a:lnTo>
                  <a:pt x="2868" y="2124"/>
                </a:lnTo>
                <a:lnTo>
                  <a:pt x="2868" y="2126"/>
                </a:lnTo>
                <a:lnTo>
                  <a:pt x="2871" y="2126"/>
                </a:lnTo>
                <a:lnTo>
                  <a:pt x="2871" y="2128"/>
                </a:lnTo>
                <a:lnTo>
                  <a:pt x="2873" y="2130"/>
                </a:lnTo>
                <a:lnTo>
                  <a:pt x="2873" y="2130"/>
                </a:lnTo>
                <a:lnTo>
                  <a:pt x="2875" y="2134"/>
                </a:lnTo>
                <a:lnTo>
                  <a:pt x="2875" y="2134"/>
                </a:lnTo>
                <a:lnTo>
                  <a:pt x="2875" y="2136"/>
                </a:lnTo>
                <a:lnTo>
                  <a:pt x="2873" y="2139"/>
                </a:lnTo>
                <a:lnTo>
                  <a:pt x="2873" y="2141"/>
                </a:lnTo>
                <a:lnTo>
                  <a:pt x="2873" y="2141"/>
                </a:lnTo>
                <a:lnTo>
                  <a:pt x="2875" y="2143"/>
                </a:lnTo>
                <a:lnTo>
                  <a:pt x="2875" y="2145"/>
                </a:lnTo>
                <a:lnTo>
                  <a:pt x="2875" y="2141"/>
                </a:lnTo>
                <a:lnTo>
                  <a:pt x="2875" y="2141"/>
                </a:lnTo>
                <a:lnTo>
                  <a:pt x="2877" y="2141"/>
                </a:lnTo>
                <a:lnTo>
                  <a:pt x="2877" y="2141"/>
                </a:lnTo>
                <a:lnTo>
                  <a:pt x="2879" y="2141"/>
                </a:lnTo>
                <a:lnTo>
                  <a:pt x="2879" y="2141"/>
                </a:lnTo>
                <a:lnTo>
                  <a:pt x="2881" y="2141"/>
                </a:lnTo>
                <a:lnTo>
                  <a:pt x="2881" y="2141"/>
                </a:lnTo>
                <a:lnTo>
                  <a:pt x="2881" y="2143"/>
                </a:lnTo>
                <a:lnTo>
                  <a:pt x="2881" y="2143"/>
                </a:lnTo>
                <a:lnTo>
                  <a:pt x="2881" y="2145"/>
                </a:lnTo>
                <a:lnTo>
                  <a:pt x="2881" y="2145"/>
                </a:lnTo>
                <a:lnTo>
                  <a:pt x="2883" y="2145"/>
                </a:lnTo>
                <a:lnTo>
                  <a:pt x="2885" y="2145"/>
                </a:lnTo>
                <a:lnTo>
                  <a:pt x="2885" y="2145"/>
                </a:lnTo>
                <a:lnTo>
                  <a:pt x="2887" y="2145"/>
                </a:lnTo>
                <a:lnTo>
                  <a:pt x="2887" y="2145"/>
                </a:lnTo>
                <a:lnTo>
                  <a:pt x="2887" y="2147"/>
                </a:lnTo>
                <a:lnTo>
                  <a:pt x="2887" y="2147"/>
                </a:lnTo>
                <a:lnTo>
                  <a:pt x="2887" y="2149"/>
                </a:lnTo>
                <a:lnTo>
                  <a:pt x="2889" y="2149"/>
                </a:lnTo>
                <a:lnTo>
                  <a:pt x="2892" y="2151"/>
                </a:lnTo>
                <a:lnTo>
                  <a:pt x="2896" y="2151"/>
                </a:lnTo>
                <a:lnTo>
                  <a:pt x="2896" y="2151"/>
                </a:lnTo>
                <a:lnTo>
                  <a:pt x="2898" y="2151"/>
                </a:lnTo>
                <a:lnTo>
                  <a:pt x="2904" y="2147"/>
                </a:lnTo>
                <a:lnTo>
                  <a:pt x="2904" y="2147"/>
                </a:lnTo>
                <a:lnTo>
                  <a:pt x="2908" y="2145"/>
                </a:lnTo>
                <a:lnTo>
                  <a:pt x="2910" y="2145"/>
                </a:lnTo>
                <a:lnTo>
                  <a:pt x="2912" y="2145"/>
                </a:lnTo>
                <a:lnTo>
                  <a:pt x="2912" y="2145"/>
                </a:lnTo>
                <a:lnTo>
                  <a:pt x="2915" y="2145"/>
                </a:lnTo>
                <a:lnTo>
                  <a:pt x="2917" y="2145"/>
                </a:lnTo>
                <a:lnTo>
                  <a:pt x="2921" y="2145"/>
                </a:lnTo>
                <a:lnTo>
                  <a:pt x="2923" y="2145"/>
                </a:lnTo>
                <a:lnTo>
                  <a:pt x="2929" y="2141"/>
                </a:lnTo>
                <a:lnTo>
                  <a:pt x="2933" y="2139"/>
                </a:lnTo>
                <a:lnTo>
                  <a:pt x="2933" y="2139"/>
                </a:lnTo>
                <a:lnTo>
                  <a:pt x="2938" y="2139"/>
                </a:lnTo>
                <a:lnTo>
                  <a:pt x="2940" y="2141"/>
                </a:lnTo>
                <a:lnTo>
                  <a:pt x="2944" y="2141"/>
                </a:lnTo>
                <a:lnTo>
                  <a:pt x="2946" y="2141"/>
                </a:lnTo>
                <a:lnTo>
                  <a:pt x="2950" y="2139"/>
                </a:lnTo>
                <a:lnTo>
                  <a:pt x="2950" y="2139"/>
                </a:lnTo>
                <a:lnTo>
                  <a:pt x="2959" y="2139"/>
                </a:lnTo>
                <a:lnTo>
                  <a:pt x="2965" y="2141"/>
                </a:lnTo>
                <a:lnTo>
                  <a:pt x="2967" y="2141"/>
                </a:lnTo>
                <a:lnTo>
                  <a:pt x="2969" y="2139"/>
                </a:lnTo>
                <a:lnTo>
                  <a:pt x="2969" y="2139"/>
                </a:lnTo>
                <a:lnTo>
                  <a:pt x="2973" y="2139"/>
                </a:lnTo>
                <a:lnTo>
                  <a:pt x="2977" y="2139"/>
                </a:lnTo>
                <a:lnTo>
                  <a:pt x="2977" y="2139"/>
                </a:lnTo>
                <a:lnTo>
                  <a:pt x="2980" y="2139"/>
                </a:lnTo>
                <a:lnTo>
                  <a:pt x="2980" y="2136"/>
                </a:lnTo>
                <a:lnTo>
                  <a:pt x="2982" y="2134"/>
                </a:lnTo>
                <a:lnTo>
                  <a:pt x="2984" y="2134"/>
                </a:lnTo>
                <a:lnTo>
                  <a:pt x="2990" y="2134"/>
                </a:lnTo>
                <a:lnTo>
                  <a:pt x="2994" y="2134"/>
                </a:lnTo>
                <a:lnTo>
                  <a:pt x="3000" y="2130"/>
                </a:lnTo>
                <a:lnTo>
                  <a:pt x="3005" y="2128"/>
                </a:lnTo>
                <a:lnTo>
                  <a:pt x="3009" y="2124"/>
                </a:lnTo>
                <a:lnTo>
                  <a:pt x="3011" y="2124"/>
                </a:lnTo>
                <a:lnTo>
                  <a:pt x="3017" y="2120"/>
                </a:lnTo>
                <a:lnTo>
                  <a:pt x="3019" y="2115"/>
                </a:lnTo>
                <a:lnTo>
                  <a:pt x="3026" y="2111"/>
                </a:lnTo>
                <a:lnTo>
                  <a:pt x="3030" y="2107"/>
                </a:lnTo>
                <a:lnTo>
                  <a:pt x="3034" y="2101"/>
                </a:lnTo>
                <a:lnTo>
                  <a:pt x="3038" y="2099"/>
                </a:lnTo>
                <a:lnTo>
                  <a:pt x="3040" y="2097"/>
                </a:lnTo>
                <a:lnTo>
                  <a:pt x="3042" y="2097"/>
                </a:lnTo>
                <a:lnTo>
                  <a:pt x="3047" y="2090"/>
                </a:lnTo>
                <a:lnTo>
                  <a:pt x="3049" y="2086"/>
                </a:lnTo>
                <a:lnTo>
                  <a:pt x="3053" y="2082"/>
                </a:lnTo>
                <a:lnTo>
                  <a:pt x="3055" y="2076"/>
                </a:lnTo>
                <a:lnTo>
                  <a:pt x="3057" y="2074"/>
                </a:lnTo>
                <a:lnTo>
                  <a:pt x="3059" y="2069"/>
                </a:lnTo>
                <a:lnTo>
                  <a:pt x="3061" y="2065"/>
                </a:lnTo>
                <a:lnTo>
                  <a:pt x="3068" y="2059"/>
                </a:lnTo>
                <a:lnTo>
                  <a:pt x="3070" y="2059"/>
                </a:lnTo>
                <a:lnTo>
                  <a:pt x="3070" y="2057"/>
                </a:lnTo>
                <a:lnTo>
                  <a:pt x="3072" y="2057"/>
                </a:lnTo>
                <a:lnTo>
                  <a:pt x="3076" y="2053"/>
                </a:lnTo>
                <a:lnTo>
                  <a:pt x="3076" y="2051"/>
                </a:lnTo>
                <a:lnTo>
                  <a:pt x="3078" y="2046"/>
                </a:lnTo>
                <a:lnTo>
                  <a:pt x="3080" y="2038"/>
                </a:lnTo>
                <a:lnTo>
                  <a:pt x="3082" y="2036"/>
                </a:lnTo>
                <a:lnTo>
                  <a:pt x="3084" y="2030"/>
                </a:lnTo>
                <a:lnTo>
                  <a:pt x="3084" y="2025"/>
                </a:lnTo>
                <a:lnTo>
                  <a:pt x="3084" y="2025"/>
                </a:lnTo>
                <a:lnTo>
                  <a:pt x="3084" y="2017"/>
                </a:lnTo>
                <a:lnTo>
                  <a:pt x="3084" y="2015"/>
                </a:lnTo>
                <a:lnTo>
                  <a:pt x="3084" y="2015"/>
                </a:lnTo>
                <a:lnTo>
                  <a:pt x="3084" y="2015"/>
                </a:lnTo>
                <a:lnTo>
                  <a:pt x="3084" y="2017"/>
                </a:lnTo>
                <a:lnTo>
                  <a:pt x="3082" y="2017"/>
                </a:lnTo>
                <a:lnTo>
                  <a:pt x="3082" y="2017"/>
                </a:lnTo>
                <a:lnTo>
                  <a:pt x="3082" y="2015"/>
                </a:lnTo>
                <a:lnTo>
                  <a:pt x="3080" y="2015"/>
                </a:lnTo>
                <a:lnTo>
                  <a:pt x="3080" y="2013"/>
                </a:lnTo>
                <a:lnTo>
                  <a:pt x="3080" y="2011"/>
                </a:lnTo>
                <a:lnTo>
                  <a:pt x="3082" y="2011"/>
                </a:lnTo>
                <a:lnTo>
                  <a:pt x="3082" y="2006"/>
                </a:lnTo>
                <a:lnTo>
                  <a:pt x="3084" y="2004"/>
                </a:lnTo>
                <a:lnTo>
                  <a:pt x="3091" y="2002"/>
                </a:lnTo>
                <a:lnTo>
                  <a:pt x="3093" y="2000"/>
                </a:lnTo>
                <a:lnTo>
                  <a:pt x="3097" y="1998"/>
                </a:lnTo>
                <a:lnTo>
                  <a:pt x="3109" y="1994"/>
                </a:lnTo>
                <a:lnTo>
                  <a:pt x="3114" y="1992"/>
                </a:lnTo>
                <a:lnTo>
                  <a:pt x="3118" y="1990"/>
                </a:lnTo>
                <a:lnTo>
                  <a:pt x="3118" y="1990"/>
                </a:lnTo>
                <a:lnTo>
                  <a:pt x="3122" y="1986"/>
                </a:lnTo>
                <a:lnTo>
                  <a:pt x="3122" y="1983"/>
                </a:lnTo>
                <a:lnTo>
                  <a:pt x="3122" y="1979"/>
                </a:lnTo>
                <a:lnTo>
                  <a:pt x="3122" y="1979"/>
                </a:lnTo>
                <a:lnTo>
                  <a:pt x="3122" y="1979"/>
                </a:lnTo>
                <a:lnTo>
                  <a:pt x="3122" y="1979"/>
                </a:lnTo>
                <a:lnTo>
                  <a:pt x="3120" y="1979"/>
                </a:lnTo>
                <a:lnTo>
                  <a:pt x="3120" y="1979"/>
                </a:lnTo>
                <a:lnTo>
                  <a:pt x="3120" y="1977"/>
                </a:lnTo>
                <a:lnTo>
                  <a:pt x="3122" y="1971"/>
                </a:lnTo>
                <a:lnTo>
                  <a:pt x="3124" y="1967"/>
                </a:lnTo>
                <a:lnTo>
                  <a:pt x="3122" y="1965"/>
                </a:lnTo>
                <a:lnTo>
                  <a:pt x="3122" y="1962"/>
                </a:lnTo>
                <a:lnTo>
                  <a:pt x="3122" y="1958"/>
                </a:lnTo>
                <a:lnTo>
                  <a:pt x="3122" y="1956"/>
                </a:lnTo>
                <a:lnTo>
                  <a:pt x="3122" y="1956"/>
                </a:lnTo>
                <a:lnTo>
                  <a:pt x="3122" y="1954"/>
                </a:lnTo>
                <a:lnTo>
                  <a:pt x="3122" y="1954"/>
                </a:lnTo>
                <a:lnTo>
                  <a:pt x="3122" y="1954"/>
                </a:lnTo>
                <a:lnTo>
                  <a:pt x="3120" y="1954"/>
                </a:lnTo>
                <a:lnTo>
                  <a:pt x="3120" y="1956"/>
                </a:lnTo>
                <a:lnTo>
                  <a:pt x="3120" y="1958"/>
                </a:lnTo>
                <a:lnTo>
                  <a:pt x="3120" y="1958"/>
                </a:lnTo>
                <a:lnTo>
                  <a:pt x="3120" y="1958"/>
                </a:lnTo>
                <a:lnTo>
                  <a:pt x="3120" y="1956"/>
                </a:lnTo>
                <a:lnTo>
                  <a:pt x="3120" y="1952"/>
                </a:lnTo>
                <a:lnTo>
                  <a:pt x="3118" y="1948"/>
                </a:lnTo>
                <a:lnTo>
                  <a:pt x="3118" y="1948"/>
                </a:lnTo>
                <a:lnTo>
                  <a:pt x="3116" y="1944"/>
                </a:lnTo>
                <a:lnTo>
                  <a:pt x="3116" y="1939"/>
                </a:lnTo>
                <a:lnTo>
                  <a:pt x="3114" y="1933"/>
                </a:lnTo>
                <a:lnTo>
                  <a:pt x="3114" y="1931"/>
                </a:lnTo>
                <a:lnTo>
                  <a:pt x="3112" y="1931"/>
                </a:lnTo>
                <a:lnTo>
                  <a:pt x="3109" y="1929"/>
                </a:lnTo>
                <a:lnTo>
                  <a:pt x="3109" y="1929"/>
                </a:lnTo>
                <a:lnTo>
                  <a:pt x="3112" y="1923"/>
                </a:lnTo>
                <a:lnTo>
                  <a:pt x="3112" y="1921"/>
                </a:lnTo>
                <a:lnTo>
                  <a:pt x="3112" y="1918"/>
                </a:lnTo>
                <a:lnTo>
                  <a:pt x="3112" y="1918"/>
                </a:lnTo>
                <a:lnTo>
                  <a:pt x="3109" y="1918"/>
                </a:lnTo>
                <a:lnTo>
                  <a:pt x="3112" y="1918"/>
                </a:lnTo>
                <a:lnTo>
                  <a:pt x="3114" y="1918"/>
                </a:lnTo>
                <a:lnTo>
                  <a:pt x="3114" y="1918"/>
                </a:lnTo>
                <a:lnTo>
                  <a:pt x="3114" y="1918"/>
                </a:lnTo>
                <a:lnTo>
                  <a:pt x="3120" y="1914"/>
                </a:lnTo>
                <a:lnTo>
                  <a:pt x="3124" y="1910"/>
                </a:lnTo>
                <a:lnTo>
                  <a:pt x="3126" y="1908"/>
                </a:lnTo>
                <a:lnTo>
                  <a:pt x="3128" y="1906"/>
                </a:lnTo>
                <a:lnTo>
                  <a:pt x="3130" y="1904"/>
                </a:lnTo>
                <a:lnTo>
                  <a:pt x="3132" y="1906"/>
                </a:lnTo>
                <a:lnTo>
                  <a:pt x="3132" y="1906"/>
                </a:lnTo>
                <a:lnTo>
                  <a:pt x="3132" y="1904"/>
                </a:lnTo>
                <a:lnTo>
                  <a:pt x="3135" y="1904"/>
                </a:lnTo>
                <a:lnTo>
                  <a:pt x="3135" y="1904"/>
                </a:lnTo>
                <a:lnTo>
                  <a:pt x="3135" y="1902"/>
                </a:lnTo>
                <a:lnTo>
                  <a:pt x="3137" y="1902"/>
                </a:lnTo>
                <a:lnTo>
                  <a:pt x="3137" y="1900"/>
                </a:lnTo>
                <a:lnTo>
                  <a:pt x="3141" y="1897"/>
                </a:lnTo>
                <a:lnTo>
                  <a:pt x="3143" y="1893"/>
                </a:lnTo>
                <a:lnTo>
                  <a:pt x="3143" y="1893"/>
                </a:lnTo>
                <a:lnTo>
                  <a:pt x="3143" y="1891"/>
                </a:lnTo>
                <a:lnTo>
                  <a:pt x="3143" y="1891"/>
                </a:lnTo>
                <a:lnTo>
                  <a:pt x="3145" y="1891"/>
                </a:lnTo>
                <a:lnTo>
                  <a:pt x="3147" y="1889"/>
                </a:lnTo>
                <a:lnTo>
                  <a:pt x="3151" y="1885"/>
                </a:lnTo>
                <a:lnTo>
                  <a:pt x="3156" y="1883"/>
                </a:lnTo>
                <a:lnTo>
                  <a:pt x="3160" y="1883"/>
                </a:lnTo>
                <a:lnTo>
                  <a:pt x="3160" y="1881"/>
                </a:lnTo>
                <a:lnTo>
                  <a:pt x="3160" y="1881"/>
                </a:lnTo>
                <a:lnTo>
                  <a:pt x="3164" y="1881"/>
                </a:lnTo>
                <a:lnTo>
                  <a:pt x="3168" y="1879"/>
                </a:lnTo>
                <a:lnTo>
                  <a:pt x="3168" y="1879"/>
                </a:lnTo>
                <a:lnTo>
                  <a:pt x="3168" y="1879"/>
                </a:lnTo>
                <a:lnTo>
                  <a:pt x="3170" y="1879"/>
                </a:lnTo>
                <a:lnTo>
                  <a:pt x="3170" y="1879"/>
                </a:lnTo>
                <a:lnTo>
                  <a:pt x="3172" y="1879"/>
                </a:lnTo>
                <a:lnTo>
                  <a:pt x="3174" y="1877"/>
                </a:lnTo>
                <a:lnTo>
                  <a:pt x="3174" y="1874"/>
                </a:lnTo>
                <a:lnTo>
                  <a:pt x="3176" y="1874"/>
                </a:lnTo>
                <a:lnTo>
                  <a:pt x="3183" y="1872"/>
                </a:lnTo>
                <a:lnTo>
                  <a:pt x="3183" y="1870"/>
                </a:lnTo>
                <a:lnTo>
                  <a:pt x="3185" y="1868"/>
                </a:lnTo>
                <a:lnTo>
                  <a:pt x="3185" y="1868"/>
                </a:lnTo>
                <a:lnTo>
                  <a:pt x="3185" y="1866"/>
                </a:lnTo>
                <a:lnTo>
                  <a:pt x="3187" y="1866"/>
                </a:lnTo>
                <a:lnTo>
                  <a:pt x="3189" y="1864"/>
                </a:lnTo>
                <a:lnTo>
                  <a:pt x="3189" y="1864"/>
                </a:lnTo>
                <a:lnTo>
                  <a:pt x="3189" y="1862"/>
                </a:lnTo>
                <a:lnTo>
                  <a:pt x="3191" y="1862"/>
                </a:lnTo>
                <a:lnTo>
                  <a:pt x="3191" y="1860"/>
                </a:lnTo>
                <a:lnTo>
                  <a:pt x="3195" y="1856"/>
                </a:lnTo>
                <a:lnTo>
                  <a:pt x="3197" y="1851"/>
                </a:lnTo>
                <a:lnTo>
                  <a:pt x="3197" y="1851"/>
                </a:lnTo>
                <a:lnTo>
                  <a:pt x="3195" y="1849"/>
                </a:lnTo>
                <a:lnTo>
                  <a:pt x="3197" y="1849"/>
                </a:lnTo>
                <a:lnTo>
                  <a:pt x="3197" y="1849"/>
                </a:lnTo>
                <a:lnTo>
                  <a:pt x="3197" y="1849"/>
                </a:lnTo>
                <a:lnTo>
                  <a:pt x="3197" y="1847"/>
                </a:lnTo>
                <a:lnTo>
                  <a:pt x="3197" y="1845"/>
                </a:lnTo>
                <a:lnTo>
                  <a:pt x="3200" y="1845"/>
                </a:lnTo>
                <a:lnTo>
                  <a:pt x="3200" y="1843"/>
                </a:lnTo>
                <a:lnTo>
                  <a:pt x="3200" y="1843"/>
                </a:lnTo>
                <a:lnTo>
                  <a:pt x="3200" y="1841"/>
                </a:lnTo>
                <a:lnTo>
                  <a:pt x="3200" y="1841"/>
                </a:lnTo>
                <a:lnTo>
                  <a:pt x="3200" y="1841"/>
                </a:lnTo>
                <a:lnTo>
                  <a:pt x="3197" y="1839"/>
                </a:lnTo>
                <a:lnTo>
                  <a:pt x="3197" y="1839"/>
                </a:lnTo>
                <a:lnTo>
                  <a:pt x="3197" y="1841"/>
                </a:lnTo>
                <a:lnTo>
                  <a:pt x="3197" y="1841"/>
                </a:lnTo>
                <a:lnTo>
                  <a:pt x="3197" y="1839"/>
                </a:lnTo>
                <a:lnTo>
                  <a:pt x="3197" y="1837"/>
                </a:lnTo>
                <a:lnTo>
                  <a:pt x="3197" y="1837"/>
                </a:lnTo>
                <a:lnTo>
                  <a:pt x="3197" y="1837"/>
                </a:lnTo>
                <a:lnTo>
                  <a:pt x="3195" y="1837"/>
                </a:lnTo>
                <a:lnTo>
                  <a:pt x="3195" y="1835"/>
                </a:lnTo>
                <a:lnTo>
                  <a:pt x="3195" y="1830"/>
                </a:lnTo>
                <a:lnTo>
                  <a:pt x="3195" y="1828"/>
                </a:lnTo>
                <a:lnTo>
                  <a:pt x="3195" y="1826"/>
                </a:lnTo>
                <a:lnTo>
                  <a:pt x="3195" y="1826"/>
                </a:lnTo>
                <a:lnTo>
                  <a:pt x="3195" y="1824"/>
                </a:lnTo>
                <a:lnTo>
                  <a:pt x="3195" y="1824"/>
                </a:lnTo>
                <a:lnTo>
                  <a:pt x="3195" y="1822"/>
                </a:lnTo>
                <a:lnTo>
                  <a:pt x="3195" y="1820"/>
                </a:lnTo>
                <a:lnTo>
                  <a:pt x="3195" y="1820"/>
                </a:lnTo>
                <a:lnTo>
                  <a:pt x="3195" y="1818"/>
                </a:lnTo>
                <a:lnTo>
                  <a:pt x="3193" y="1818"/>
                </a:lnTo>
                <a:lnTo>
                  <a:pt x="3193" y="1818"/>
                </a:lnTo>
                <a:lnTo>
                  <a:pt x="3193" y="1818"/>
                </a:lnTo>
                <a:lnTo>
                  <a:pt x="3195" y="1816"/>
                </a:lnTo>
                <a:lnTo>
                  <a:pt x="3195" y="1816"/>
                </a:lnTo>
                <a:lnTo>
                  <a:pt x="3195" y="1814"/>
                </a:lnTo>
                <a:lnTo>
                  <a:pt x="3195" y="1812"/>
                </a:lnTo>
                <a:lnTo>
                  <a:pt x="3193" y="1812"/>
                </a:lnTo>
                <a:lnTo>
                  <a:pt x="3195" y="1809"/>
                </a:lnTo>
                <a:lnTo>
                  <a:pt x="3195" y="1809"/>
                </a:lnTo>
                <a:lnTo>
                  <a:pt x="3195" y="1805"/>
                </a:lnTo>
                <a:lnTo>
                  <a:pt x="3195" y="1805"/>
                </a:lnTo>
                <a:lnTo>
                  <a:pt x="3195" y="1803"/>
                </a:lnTo>
                <a:lnTo>
                  <a:pt x="3195" y="1801"/>
                </a:lnTo>
                <a:lnTo>
                  <a:pt x="3193" y="1799"/>
                </a:lnTo>
                <a:lnTo>
                  <a:pt x="3193" y="1797"/>
                </a:lnTo>
                <a:lnTo>
                  <a:pt x="3193" y="1795"/>
                </a:lnTo>
                <a:lnTo>
                  <a:pt x="3193" y="1793"/>
                </a:lnTo>
                <a:lnTo>
                  <a:pt x="3195" y="1793"/>
                </a:lnTo>
                <a:lnTo>
                  <a:pt x="3195" y="1791"/>
                </a:lnTo>
                <a:lnTo>
                  <a:pt x="3195" y="1791"/>
                </a:lnTo>
                <a:lnTo>
                  <a:pt x="3195" y="1791"/>
                </a:lnTo>
                <a:lnTo>
                  <a:pt x="3195" y="1788"/>
                </a:lnTo>
                <a:lnTo>
                  <a:pt x="3195" y="1786"/>
                </a:lnTo>
                <a:lnTo>
                  <a:pt x="3193" y="1786"/>
                </a:lnTo>
                <a:lnTo>
                  <a:pt x="3195" y="1786"/>
                </a:lnTo>
                <a:lnTo>
                  <a:pt x="3195" y="1784"/>
                </a:lnTo>
                <a:lnTo>
                  <a:pt x="3195" y="1784"/>
                </a:lnTo>
                <a:lnTo>
                  <a:pt x="3193" y="1782"/>
                </a:lnTo>
                <a:lnTo>
                  <a:pt x="3193" y="1782"/>
                </a:lnTo>
                <a:lnTo>
                  <a:pt x="3193" y="1780"/>
                </a:lnTo>
                <a:lnTo>
                  <a:pt x="3193" y="1780"/>
                </a:lnTo>
                <a:lnTo>
                  <a:pt x="3191" y="1778"/>
                </a:lnTo>
                <a:lnTo>
                  <a:pt x="3189" y="1778"/>
                </a:lnTo>
                <a:lnTo>
                  <a:pt x="3189" y="1778"/>
                </a:lnTo>
                <a:lnTo>
                  <a:pt x="3187" y="1778"/>
                </a:lnTo>
                <a:lnTo>
                  <a:pt x="3187" y="1776"/>
                </a:lnTo>
                <a:lnTo>
                  <a:pt x="3185" y="1776"/>
                </a:lnTo>
                <a:lnTo>
                  <a:pt x="3183" y="1776"/>
                </a:lnTo>
                <a:lnTo>
                  <a:pt x="3185" y="1774"/>
                </a:lnTo>
                <a:lnTo>
                  <a:pt x="3185" y="1774"/>
                </a:lnTo>
                <a:lnTo>
                  <a:pt x="3183" y="1772"/>
                </a:lnTo>
                <a:lnTo>
                  <a:pt x="3183" y="1770"/>
                </a:lnTo>
                <a:lnTo>
                  <a:pt x="3183" y="1767"/>
                </a:lnTo>
                <a:lnTo>
                  <a:pt x="3183" y="1763"/>
                </a:lnTo>
                <a:lnTo>
                  <a:pt x="3179" y="1759"/>
                </a:lnTo>
                <a:lnTo>
                  <a:pt x="3181" y="1759"/>
                </a:lnTo>
                <a:lnTo>
                  <a:pt x="3181" y="1759"/>
                </a:lnTo>
                <a:lnTo>
                  <a:pt x="3179" y="1757"/>
                </a:lnTo>
                <a:lnTo>
                  <a:pt x="3176" y="1753"/>
                </a:lnTo>
                <a:lnTo>
                  <a:pt x="3176" y="1751"/>
                </a:lnTo>
                <a:lnTo>
                  <a:pt x="3179" y="1751"/>
                </a:lnTo>
                <a:lnTo>
                  <a:pt x="3179" y="1747"/>
                </a:lnTo>
                <a:lnTo>
                  <a:pt x="3179" y="1744"/>
                </a:lnTo>
                <a:lnTo>
                  <a:pt x="3176" y="1742"/>
                </a:lnTo>
                <a:lnTo>
                  <a:pt x="3176" y="1742"/>
                </a:lnTo>
                <a:lnTo>
                  <a:pt x="3176" y="1740"/>
                </a:lnTo>
                <a:lnTo>
                  <a:pt x="3179" y="1736"/>
                </a:lnTo>
                <a:lnTo>
                  <a:pt x="3179" y="1734"/>
                </a:lnTo>
                <a:lnTo>
                  <a:pt x="3181" y="1734"/>
                </a:lnTo>
                <a:lnTo>
                  <a:pt x="3181" y="1732"/>
                </a:lnTo>
                <a:lnTo>
                  <a:pt x="3179" y="1730"/>
                </a:lnTo>
                <a:lnTo>
                  <a:pt x="3176" y="1730"/>
                </a:lnTo>
                <a:lnTo>
                  <a:pt x="3176" y="1728"/>
                </a:lnTo>
                <a:lnTo>
                  <a:pt x="3174" y="1726"/>
                </a:lnTo>
                <a:lnTo>
                  <a:pt x="3174" y="1726"/>
                </a:lnTo>
                <a:lnTo>
                  <a:pt x="3172" y="1723"/>
                </a:lnTo>
                <a:lnTo>
                  <a:pt x="3170" y="1721"/>
                </a:lnTo>
                <a:lnTo>
                  <a:pt x="3170" y="1719"/>
                </a:lnTo>
                <a:lnTo>
                  <a:pt x="3170" y="1719"/>
                </a:lnTo>
                <a:lnTo>
                  <a:pt x="3170" y="1715"/>
                </a:lnTo>
                <a:lnTo>
                  <a:pt x="3172" y="1713"/>
                </a:lnTo>
                <a:lnTo>
                  <a:pt x="3172" y="1711"/>
                </a:lnTo>
                <a:lnTo>
                  <a:pt x="3174" y="1707"/>
                </a:lnTo>
                <a:lnTo>
                  <a:pt x="3174" y="1705"/>
                </a:lnTo>
                <a:lnTo>
                  <a:pt x="3174" y="1705"/>
                </a:lnTo>
                <a:lnTo>
                  <a:pt x="3174" y="1702"/>
                </a:lnTo>
                <a:lnTo>
                  <a:pt x="3176" y="1700"/>
                </a:lnTo>
                <a:lnTo>
                  <a:pt x="3176" y="1698"/>
                </a:lnTo>
                <a:lnTo>
                  <a:pt x="3176" y="1698"/>
                </a:lnTo>
                <a:lnTo>
                  <a:pt x="3176" y="1698"/>
                </a:lnTo>
                <a:lnTo>
                  <a:pt x="3179" y="1698"/>
                </a:lnTo>
                <a:lnTo>
                  <a:pt x="3181" y="1696"/>
                </a:lnTo>
                <a:lnTo>
                  <a:pt x="3183" y="1690"/>
                </a:lnTo>
                <a:lnTo>
                  <a:pt x="3183" y="1690"/>
                </a:lnTo>
                <a:lnTo>
                  <a:pt x="3183" y="1690"/>
                </a:lnTo>
                <a:lnTo>
                  <a:pt x="3183" y="1688"/>
                </a:lnTo>
                <a:lnTo>
                  <a:pt x="3183" y="1688"/>
                </a:lnTo>
                <a:lnTo>
                  <a:pt x="3183" y="1688"/>
                </a:lnTo>
                <a:lnTo>
                  <a:pt x="3185" y="1686"/>
                </a:lnTo>
                <a:lnTo>
                  <a:pt x="3185" y="1682"/>
                </a:lnTo>
                <a:lnTo>
                  <a:pt x="3185" y="1682"/>
                </a:lnTo>
                <a:lnTo>
                  <a:pt x="3187" y="1682"/>
                </a:lnTo>
                <a:lnTo>
                  <a:pt x="3187" y="1679"/>
                </a:lnTo>
                <a:lnTo>
                  <a:pt x="3189" y="1677"/>
                </a:lnTo>
                <a:lnTo>
                  <a:pt x="3189" y="1677"/>
                </a:lnTo>
                <a:lnTo>
                  <a:pt x="3189" y="1675"/>
                </a:lnTo>
                <a:lnTo>
                  <a:pt x="3189" y="1671"/>
                </a:lnTo>
                <a:lnTo>
                  <a:pt x="3191" y="1669"/>
                </a:lnTo>
                <a:lnTo>
                  <a:pt x="3191" y="1669"/>
                </a:lnTo>
                <a:lnTo>
                  <a:pt x="3193" y="1667"/>
                </a:lnTo>
                <a:lnTo>
                  <a:pt x="3197" y="1667"/>
                </a:lnTo>
                <a:lnTo>
                  <a:pt x="3200" y="1665"/>
                </a:lnTo>
                <a:lnTo>
                  <a:pt x="3200" y="1665"/>
                </a:lnTo>
                <a:lnTo>
                  <a:pt x="3200" y="1665"/>
                </a:lnTo>
                <a:lnTo>
                  <a:pt x="3200" y="1663"/>
                </a:lnTo>
                <a:lnTo>
                  <a:pt x="3200" y="1663"/>
                </a:lnTo>
                <a:lnTo>
                  <a:pt x="3200" y="1661"/>
                </a:lnTo>
                <a:lnTo>
                  <a:pt x="3200" y="1661"/>
                </a:lnTo>
                <a:lnTo>
                  <a:pt x="3202" y="1661"/>
                </a:lnTo>
                <a:lnTo>
                  <a:pt x="3202" y="1661"/>
                </a:lnTo>
                <a:lnTo>
                  <a:pt x="3202" y="1658"/>
                </a:lnTo>
                <a:lnTo>
                  <a:pt x="3202" y="1658"/>
                </a:lnTo>
                <a:lnTo>
                  <a:pt x="3204" y="1661"/>
                </a:lnTo>
                <a:lnTo>
                  <a:pt x="3206" y="1658"/>
                </a:lnTo>
                <a:lnTo>
                  <a:pt x="3208" y="1658"/>
                </a:lnTo>
                <a:lnTo>
                  <a:pt x="3210" y="1656"/>
                </a:lnTo>
                <a:lnTo>
                  <a:pt x="3210" y="1654"/>
                </a:lnTo>
                <a:lnTo>
                  <a:pt x="3212" y="1652"/>
                </a:lnTo>
                <a:lnTo>
                  <a:pt x="3214" y="1648"/>
                </a:lnTo>
                <a:lnTo>
                  <a:pt x="3214" y="1648"/>
                </a:lnTo>
                <a:lnTo>
                  <a:pt x="3214" y="1646"/>
                </a:lnTo>
                <a:lnTo>
                  <a:pt x="3216" y="1646"/>
                </a:lnTo>
                <a:lnTo>
                  <a:pt x="3218" y="1644"/>
                </a:lnTo>
                <a:lnTo>
                  <a:pt x="3218" y="1642"/>
                </a:lnTo>
                <a:lnTo>
                  <a:pt x="3223" y="1638"/>
                </a:lnTo>
                <a:lnTo>
                  <a:pt x="3223" y="1638"/>
                </a:lnTo>
                <a:lnTo>
                  <a:pt x="3225" y="1635"/>
                </a:lnTo>
                <a:lnTo>
                  <a:pt x="3225" y="1635"/>
                </a:lnTo>
                <a:lnTo>
                  <a:pt x="3227" y="1633"/>
                </a:lnTo>
                <a:lnTo>
                  <a:pt x="3237" y="1623"/>
                </a:lnTo>
                <a:lnTo>
                  <a:pt x="3241" y="1619"/>
                </a:lnTo>
                <a:lnTo>
                  <a:pt x="3246" y="1614"/>
                </a:lnTo>
                <a:lnTo>
                  <a:pt x="3250" y="1610"/>
                </a:lnTo>
                <a:lnTo>
                  <a:pt x="3258" y="1606"/>
                </a:lnTo>
                <a:lnTo>
                  <a:pt x="3271" y="1598"/>
                </a:lnTo>
                <a:lnTo>
                  <a:pt x="3275" y="1596"/>
                </a:lnTo>
                <a:lnTo>
                  <a:pt x="3288" y="1583"/>
                </a:lnTo>
                <a:lnTo>
                  <a:pt x="3296" y="1575"/>
                </a:lnTo>
                <a:lnTo>
                  <a:pt x="3302" y="1566"/>
                </a:lnTo>
                <a:lnTo>
                  <a:pt x="3306" y="1560"/>
                </a:lnTo>
                <a:lnTo>
                  <a:pt x="3313" y="1552"/>
                </a:lnTo>
                <a:lnTo>
                  <a:pt x="3319" y="1543"/>
                </a:lnTo>
                <a:lnTo>
                  <a:pt x="3319" y="1539"/>
                </a:lnTo>
                <a:lnTo>
                  <a:pt x="3321" y="1533"/>
                </a:lnTo>
                <a:lnTo>
                  <a:pt x="3323" y="1531"/>
                </a:lnTo>
                <a:lnTo>
                  <a:pt x="3325" y="1526"/>
                </a:lnTo>
                <a:lnTo>
                  <a:pt x="3327" y="1524"/>
                </a:lnTo>
                <a:lnTo>
                  <a:pt x="3329" y="1520"/>
                </a:lnTo>
                <a:lnTo>
                  <a:pt x="3329" y="1516"/>
                </a:lnTo>
                <a:lnTo>
                  <a:pt x="3334" y="1514"/>
                </a:lnTo>
                <a:lnTo>
                  <a:pt x="3336" y="1510"/>
                </a:lnTo>
                <a:lnTo>
                  <a:pt x="3336" y="1508"/>
                </a:lnTo>
                <a:lnTo>
                  <a:pt x="3338" y="1503"/>
                </a:lnTo>
                <a:lnTo>
                  <a:pt x="3342" y="1499"/>
                </a:lnTo>
                <a:lnTo>
                  <a:pt x="3342" y="1499"/>
                </a:lnTo>
                <a:lnTo>
                  <a:pt x="3344" y="1495"/>
                </a:lnTo>
                <a:lnTo>
                  <a:pt x="3344" y="1491"/>
                </a:lnTo>
                <a:lnTo>
                  <a:pt x="3344" y="1489"/>
                </a:lnTo>
                <a:lnTo>
                  <a:pt x="3344" y="1484"/>
                </a:lnTo>
                <a:lnTo>
                  <a:pt x="3346" y="1482"/>
                </a:lnTo>
                <a:lnTo>
                  <a:pt x="3346" y="1482"/>
                </a:lnTo>
                <a:lnTo>
                  <a:pt x="3350" y="1480"/>
                </a:lnTo>
                <a:lnTo>
                  <a:pt x="3350" y="1480"/>
                </a:lnTo>
                <a:lnTo>
                  <a:pt x="3352" y="1482"/>
                </a:lnTo>
                <a:lnTo>
                  <a:pt x="3352" y="1480"/>
                </a:lnTo>
                <a:lnTo>
                  <a:pt x="3352" y="1480"/>
                </a:lnTo>
                <a:lnTo>
                  <a:pt x="3350" y="1480"/>
                </a:lnTo>
                <a:lnTo>
                  <a:pt x="3348" y="1478"/>
                </a:lnTo>
                <a:lnTo>
                  <a:pt x="3348" y="1480"/>
                </a:lnTo>
                <a:lnTo>
                  <a:pt x="3348" y="1480"/>
                </a:lnTo>
                <a:lnTo>
                  <a:pt x="3348" y="1480"/>
                </a:lnTo>
                <a:lnTo>
                  <a:pt x="3346" y="1480"/>
                </a:lnTo>
                <a:lnTo>
                  <a:pt x="3348" y="1480"/>
                </a:lnTo>
                <a:lnTo>
                  <a:pt x="3348" y="1480"/>
                </a:lnTo>
                <a:lnTo>
                  <a:pt x="3348" y="1480"/>
                </a:lnTo>
                <a:lnTo>
                  <a:pt x="3348" y="1478"/>
                </a:lnTo>
                <a:lnTo>
                  <a:pt x="3348" y="1478"/>
                </a:lnTo>
                <a:lnTo>
                  <a:pt x="3348" y="1472"/>
                </a:lnTo>
                <a:lnTo>
                  <a:pt x="3348" y="1468"/>
                </a:lnTo>
                <a:lnTo>
                  <a:pt x="3348" y="1466"/>
                </a:lnTo>
                <a:lnTo>
                  <a:pt x="3350" y="1463"/>
                </a:lnTo>
                <a:lnTo>
                  <a:pt x="3350" y="1461"/>
                </a:lnTo>
                <a:lnTo>
                  <a:pt x="3350" y="1461"/>
                </a:lnTo>
                <a:lnTo>
                  <a:pt x="3348" y="1461"/>
                </a:lnTo>
                <a:lnTo>
                  <a:pt x="3344" y="1459"/>
                </a:lnTo>
                <a:lnTo>
                  <a:pt x="3342" y="1459"/>
                </a:lnTo>
                <a:lnTo>
                  <a:pt x="3340" y="1461"/>
                </a:lnTo>
                <a:lnTo>
                  <a:pt x="3338" y="1461"/>
                </a:lnTo>
                <a:lnTo>
                  <a:pt x="3334" y="1466"/>
                </a:lnTo>
                <a:lnTo>
                  <a:pt x="3327" y="1466"/>
                </a:lnTo>
                <a:lnTo>
                  <a:pt x="3323" y="1468"/>
                </a:lnTo>
                <a:lnTo>
                  <a:pt x="3319" y="1468"/>
                </a:lnTo>
                <a:lnTo>
                  <a:pt x="3317" y="1470"/>
                </a:lnTo>
                <a:lnTo>
                  <a:pt x="3317" y="1470"/>
                </a:lnTo>
                <a:lnTo>
                  <a:pt x="3313" y="1468"/>
                </a:lnTo>
                <a:lnTo>
                  <a:pt x="3311" y="1468"/>
                </a:lnTo>
                <a:lnTo>
                  <a:pt x="3308" y="1468"/>
                </a:lnTo>
                <a:lnTo>
                  <a:pt x="3304" y="1470"/>
                </a:lnTo>
                <a:lnTo>
                  <a:pt x="3298" y="1472"/>
                </a:lnTo>
                <a:lnTo>
                  <a:pt x="3296" y="1470"/>
                </a:lnTo>
                <a:lnTo>
                  <a:pt x="3294" y="1470"/>
                </a:lnTo>
                <a:lnTo>
                  <a:pt x="3292" y="1472"/>
                </a:lnTo>
                <a:lnTo>
                  <a:pt x="3288" y="1474"/>
                </a:lnTo>
                <a:lnTo>
                  <a:pt x="3281" y="1476"/>
                </a:lnTo>
                <a:lnTo>
                  <a:pt x="3281" y="1476"/>
                </a:lnTo>
                <a:lnTo>
                  <a:pt x="3277" y="1476"/>
                </a:lnTo>
                <a:lnTo>
                  <a:pt x="3275" y="1476"/>
                </a:lnTo>
                <a:lnTo>
                  <a:pt x="3271" y="1474"/>
                </a:lnTo>
                <a:lnTo>
                  <a:pt x="3269" y="1476"/>
                </a:lnTo>
                <a:lnTo>
                  <a:pt x="3264" y="1478"/>
                </a:lnTo>
                <a:lnTo>
                  <a:pt x="3258" y="1480"/>
                </a:lnTo>
                <a:lnTo>
                  <a:pt x="3250" y="1480"/>
                </a:lnTo>
                <a:lnTo>
                  <a:pt x="3250" y="1480"/>
                </a:lnTo>
                <a:lnTo>
                  <a:pt x="3248" y="1478"/>
                </a:lnTo>
                <a:lnTo>
                  <a:pt x="3244" y="1476"/>
                </a:lnTo>
                <a:lnTo>
                  <a:pt x="3239" y="1472"/>
                </a:lnTo>
                <a:lnTo>
                  <a:pt x="3237" y="1468"/>
                </a:lnTo>
                <a:lnTo>
                  <a:pt x="3235" y="1466"/>
                </a:lnTo>
                <a:lnTo>
                  <a:pt x="3233" y="1463"/>
                </a:lnTo>
                <a:lnTo>
                  <a:pt x="3231" y="1463"/>
                </a:lnTo>
                <a:lnTo>
                  <a:pt x="3229" y="1463"/>
                </a:lnTo>
                <a:lnTo>
                  <a:pt x="3227" y="1463"/>
                </a:lnTo>
                <a:lnTo>
                  <a:pt x="3225" y="1466"/>
                </a:lnTo>
                <a:lnTo>
                  <a:pt x="3225" y="1466"/>
                </a:lnTo>
                <a:lnTo>
                  <a:pt x="3225" y="1466"/>
                </a:lnTo>
                <a:lnTo>
                  <a:pt x="3225" y="1463"/>
                </a:lnTo>
                <a:lnTo>
                  <a:pt x="3225" y="1463"/>
                </a:lnTo>
                <a:lnTo>
                  <a:pt x="3227" y="1461"/>
                </a:lnTo>
                <a:lnTo>
                  <a:pt x="3231" y="1461"/>
                </a:lnTo>
                <a:lnTo>
                  <a:pt x="3235" y="1459"/>
                </a:lnTo>
                <a:lnTo>
                  <a:pt x="3235" y="1457"/>
                </a:lnTo>
                <a:lnTo>
                  <a:pt x="3235" y="1457"/>
                </a:lnTo>
                <a:lnTo>
                  <a:pt x="3237" y="1455"/>
                </a:lnTo>
                <a:lnTo>
                  <a:pt x="3235" y="1453"/>
                </a:lnTo>
                <a:lnTo>
                  <a:pt x="3235" y="1451"/>
                </a:lnTo>
                <a:lnTo>
                  <a:pt x="3233" y="1449"/>
                </a:lnTo>
                <a:lnTo>
                  <a:pt x="3233" y="1447"/>
                </a:lnTo>
                <a:lnTo>
                  <a:pt x="3231" y="1447"/>
                </a:lnTo>
                <a:lnTo>
                  <a:pt x="3231" y="1445"/>
                </a:lnTo>
                <a:lnTo>
                  <a:pt x="3231" y="1447"/>
                </a:lnTo>
                <a:lnTo>
                  <a:pt x="3227" y="1445"/>
                </a:lnTo>
                <a:lnTo>
                  <a:pt x="3227" y="1443"/>
                </a:lnTo>
                <a:lnTo>
                  <a:pt x="3225" y="1440"/>
                </a:lnTo>
                <a:lnTo>
                  <a:pt x="3223" y="1440"/>
                </a:lnTo>
                <a:lnTo>
                  <a:pt x="3220" y="1438"/>
                </a:lnTo>
                <a:lnTo>
                  <a:pt x="3220" y="1434"/>
                </a:lnTo>
                <a:lnTo>
                  <a:pt x="3212" y="1430"/>
                </a:lnTo>
                <a:lnTo>
                  <a:pt x="3208" y="1426"/>
                </a:lnTo>
                <a:lnTo>
                  <a:pt x="3204" y="1419"/>
                </a:lnTo>
                <a:lnTo>
                  <a:pt x="3200" y="1417"/>
                </a:lnTo>
                <a:lnTo>
                  <a:pt x="3197" y="1415"/>
                </a:lnTo>
                <a:lnTo>
                  <a:pt x="3195" y="1415"/>
                </a:lnTo>
                <a:lnTo>
                  <a:pt x="3193" y="1415"/>
                </a:lnTo>
                <a:lnTo>
                  <a:pt x="3191" y="1415"/>
                </a:lnTo>
                <a:lnTo>
                  <a:pt x="3191" y="1413"/>
                </a:lnTo>
                <a:lnTo>
                  <a:pt x="3189" y="1411"/>
                </a:lnTo>
                <a:lnTo>
                  <a:pt x="3189" y="1411"/>
                </a:lnTo>
                <a:lnTo>
                  <a:pt x="3187" y="1409"/>
                </a:lnTo>
                <a:lnTo>
                  <a:pt x="3187" y="1409"/>
                </a:lnTo>
                <a:lnTo>
                  <a:pt x="3185" y="1407"/>
                </a:lnTo>
                <a:lnTo>
                  <a:pt x="3185" y="1409"/>
                </a:lnTo>
                <a:lnTo>
                  <a:pt x="3185" y="1409"/>
                </a:lnTo>
                <a:lnTo>
                  <a:pt x="3185" y="1411"/>
                </a:lnTo>
                <a:lnTo>
                  <a:pt x="3185" y="1411"/>
                </a:lnTo>
                <a:lnTo>
                  <a:pt x="3185" y="1413"/>
                </a:lnTo>
                <a:lnTo>
                  <a:pt x="3183" y="1411"/>
                </a:lnTo>
                <a:lnTo>
                  <a:pt x="3183" y="1407"/>
                </a:lnTo>
                <a:lnTo>
                  <a:pt x="3181" y="1407"/>
                </a:lnTo>
                <a:lnTo>
                  <a:pt x="3181" y="1407"/>
                </a:lnTo>
                <a:lnTo>
                  <a:pt x="3179" y="1403"/>
                </a:lnTo>
                <a:lnTo>
                  <a:pt x="3176" y="1401"/>
                </a:lnTo>
                <a:lnTo>
                  <a:pt x="3176" y="1396"/>
                </a:lnTo>
                <a:lnTo>
                  <a:pt x="3174" y="1388"/>
                </a:lnTo>
                <a:lnTo>
                  <a:pt x="3172" y="1384"/>
                </a:lnTo>
                <a:lnTo>
                  <a:pt x="3172" y="1378"/>
                </a:lnTo>
                <a:lnTo>
                  <a:pt x="3166" y="1369"/>
                </a:lnTo>
                <a:lnTo>
                  <a:pt x="3166" y="1369"/>
                </a:lnTo>
                <a:lnTo>
                  <a:pt x="3164" y="1367"/>
                </a:lnTo>
                <a:lnTo>
                  <a:pt x="3162" y="1365"/>
                </a:lnTo>
                <a:lnTo>
                  <a:pt x="3162" y="1367"/>
                </a:lnTo>
                <a:lnTo>
                  <a:pt x="3162" y="1367"/>
                </a:lnTo>
                <a:lnTo>
                  <a:pt x="3160" y="1365"/>
                </a:lnTo>
                <a:lnTo>
                  <a:pt x="3160" y="1365"/>
                </a:lnTo>
                <a:lnTo>
                  <a:pt x="3158" y="1361"/>
                </a:lnTo>
                <a:lnTo>
                  <a:pt x="3153" y="1359"/>
                </a:lnTo>
                <a:lnTo>
                  <a:pt x="3153" y="1359"/>
                </a:lnTo>
                <a:lnTo>
                  <a:pt x="3151" y="1359"/>
                </a:lnTo>
                <a:lnTo>
                  <a:pt x="3151" y="1359"/>
                </a:lnTo>
                <a:lnTo>
                  <a:pt x="3149" y="1354"/>
                </a:lnTo>
                <a:lnTo>
                  <a:pt x="3147" y="1346"/>
                </a:lnTo>
                <a:lnTo>
                  <a:pt x="3147" y="1344"/>
                </a:lnTo>
                <a:lnTo>
                  <a:pt x="3147" y="1338"/>
                </a:lnTo>
                <a:lnTo>
                  <a:pt x="3147" y="1334"/>
                </a:lnTo>
                <a:lnTo>
                  <a:pt x="3147" y="1331"/>
                </a:lnTo>
                <a:lnTo>
                  <a:pt x="3147" y="1329"/>
                </a:lnTo>
                <a:lnTo>
                  <a:pt x="3145" y="1327"/>
                </a:lnTo>
                <a:lnTo>
                  <a:pt x="3145" y="1325"/>
                </a:lnTo>
                <a:lnTo>
                  <a:pt x="3145" y="1323"/>
                </a:lnTo>
                <a:lnTo>
                  <a:pt x="3147" y="1325"/>
                </a:lnTo>
                <a:lnTo>
                  <a:pt x="3147" y="1325"/>
                </a:lnTo>
                <a:lnTo>
                  <a:pt x="3147" y="1325"/>
                </a:lnTo>
                <a:lnTo>
                  <a:pt x="3147" y="1323"/>
                </a:lnTo>
                <a:lnTo>
                  <a:pt x="3147" y="1323"/>
                </a:lnTo>
                <a:lnTo>
                  <a:pt x="3145" y="1321"/>
                </a:lnTo>
                <a:lnTo>
                  <a:pt x="3143" y="1317"/>
                </a:lnTo>
                <a:lnTo>
                  <a:pt x="3143" y="1315"/>
                </a:lnTo>
                <a:lnTo>
                  <a:pt x="3141" y="1310"/>
                </a:lnTo>
                <a:lnTo>
                  <a:pt x="3141" y="1310"/>
                </a:lnTo>
                <a:lnTo>
                  <a:pt x="3141" y="1308"/>
                </a:lnTo>
                <a:lnTo>
                  <a:pt x="3135" y="1304"/>
                </a:lnTo>
                <a:lnTo>
                  <a:pt x="3132" y="1300"/>
                </a:lnTo>
                <a:lnTo>
                  <a:pt x="3128" y="1300"/>
                </a:lnTo>
                <a:lnTo>
                  <a:pt x="3126" y="1298"/>
                </a:lnTo>
                <a:lnTo>
                  <a:pt x="3126" y="1298"/>
                </a:lnTo>
                <a:lnTo>
                  <a:pt x="3124" y="1296"/>
                </a:lnTo>
                <a:lnTo>
                  <a:pt x="3122" y="1292"/>
                </a:lnTo>
                <a:lnTo>
                  <a:pt x="3122" y="1289"/>
                </a:lnTo>
                <a:lnTo>
                  <a:pt x="3122" y="1283"/>
                </a:lnTo>
                <a:lnTo>
                  <a:pt x="3122" y="1283"/>
                </a:lnTo>
                <a:lnTo>
                  <a:pt x="3122" y="1281"/>
                </a:lnTo>
                <a:lnTo>
                  <a:pt x="3124" y="1281"/>
                </a:lnTo>
                <a:lnTo>
                  <a:pt x="3124" y="1281"/>
                </a:lnTo>
                <a:lnTo>
                  <a:pt x="3126" y="1281"/>
                </a:lnTo>
                <a:lnTo>
                  <a:pt x="3124" y="1279"/>
                </a:lnTo>
                <a:lnTo>
                  <a:pt x="3122" y="1277"/>
                </a:lnTo>
                <a:lnTo>
                  <a:pt x="3120" y="1277"/>
                </a:lnTo>
                <a:lnTo>
                  <a:pt x="3118" y="1273"/>
                </a:lnTo>
                <a:lnTo>
                  <a:pt x="3114" y="1262"/>
                </a:lnTo>
                <a:lnTo>
                  <a:pt x="3109" y="1258"/>
                </a:lnTo>
                <a:lnTo>
                  <a:pt x="3109" y="1254"/>
                </a:lnTo>
                <a:lnTo>
                  <a:pt x="3105" y="1250"/>
                </a:lnTo>
                <a:lnTo>
                  <a:pt x="3101" y="1241"/>
                </a:lnTo>
                <a:lnTo>
                  <a:pt x="3099" y="1239"/>
                </a:lnTo>
                <a:lnTo>
                  <a:pt x="3099" y="1233"/>
                </a:lnTo>
                <a:lnTo>
                  <a:pt x="3099" y="1231"/>
                </a:lnTo>
                <a:lnTo>
                  <a:pt x="3097" y="1231"/>
                </a:lnTo>
                <a:lnTo>
                  <a:pt x="3097" y="1229"/>
                </a:lnTo>
                <a:lnTo>
                  <a:pt x="3095" y="1227"/>
                </a:lnTo>
                <a:lnTo>
                  <a:pt x="3095" y="1224"/>
                </a:lnTo>
                <a:lnTo>
                  <a:pt x="3095" y="1222"/>
                </a:lnTo>
                <a:lnTo>
                  <a:pt x="3093" y="1220"/>
                </a:lnTo>
                <a:lnTo>
                  <a:pt x="3093" y="1218"/>
                </a:lnTo>
                <a:lnTo>
                  <a:pt x="3091" y="1218"/>
                </a:lnTo>
                <a:lnTo>
                  <a:pt x="3088" y="1216"/>
                </a:lnTo>
                <a:lnTo>
                  <a:pt x="3086" y="1212"/>
                </a:lnTo>
                <a:lnTo>
                  <a:pt x="3084" y="1210"/>
                </a:lnTo>
                <a:lnTo>
                  <a:pt x="3084" y="1208"/>
                </a:lnTo>
                <a:lnTo>
                  <a:pt x="3084" y="1208"/>
                </a:lnTo>
                <a:lnTo>
                  <a:pt x="3082" y="1206"/>
                </a:lnTo>
                <a:lnTo>
                  <a:pt x="3080" y="1204"/>
                </a:lnTo>
                <a:lnTo>
                  <a:pt x="3080" y="1204"/>
                </a:lnTo>
                <a:lnTo>
                  <a:pt x="3080" y="1199"/>
                </a:lnTo>
                <a:lnTo>
                  <a:pt x="3080" y="1197"/>
                </a:lnTo>
                <a:lnTo>
                  <a:pt x="3080" y="1197"/>
                </a:lnTo>
                <a:lnTo>
                  <a:pt x="3078" y="1195"/>
                </a:lnTo>
                <a:lnTo>
                  <a:pt x="3076" y="1193"/>
                </a:lnTo>
                <a:lnTo>
                  <a:pt x="3078" y="1191"/>
                </a:lnTo>
                <a:lnTo>
                  <a:pt x="3078" y="1189"/>
                </a:lnTo>
                <a:lnTo>
                  <a:pt x="3078" y="1189"/>
                </a:lnTo>
                <a:lnTo>
                  <a:pt x="3080" y="1187"/>
                </a:lnTo>
                <a:lnTo>
                  <a:pt x="3080" y="1191"/>
                </a:lnTo>
                <a:lnTo>
                  <a:pt x="3082" y="1195"/>
                </a:lnTo>
                <a:lnTo>
                  <a:pt x="3082" y="1195"/>
                </a:lnTo>
                <a:lnTo>
                  <a:pt x="3082" y="1197"/>
                </a:lnTo>
                <a:lnTo>
                  <a:pt x="3084" y="1199"/>
                </a:lnTo>
                <a:lnTo>
                  <a:pt x="3086" y="1201"/>
                </a:lnTo>
                <a:lnTo>
                  <a:pt x="3088" y="1204"/>
                </a:lnTo>
                <a:lnTo>
                  <a:pt x="3088" y="1206"/>
                </a:lnTo>
                <a:lnTo>
                  <a:pt x="3088" y="1208"/>
                </a:lnTo>
                <a:lnTo>
                  <a:pt x="3088" y="1210"/>
                </a:lnTo>
                <a:lnTo>
                  <a:pt x="3093" y="1212"/>
                </a:lnTo>
                <a:lnTo>
                  <a:pt x="3095" y="1214"/>
                </a:lnTo>
                <a:lnTo>
                  <a:pt x="3097" y="1218"/>
                </a:lnTo>
                <a:lnTo>
                  <a:pt x="3101" y="1220"/>
                </a:lnTo>
                <a:lnTo>
                  <a:pt x="3103" y="1222"/>
                </a:lnTo>
                <a:lnTo>
                  <a:pt x="3105" y="1220"/>
                </a:lnTo>
                <a:lnTo>
                  <a:pt x="3105" y="1218"/>
                </a:lnTo>
                <a:lnTo>
                  <a:pt x="3107" y="1216"/>
                </a:lnTo>
                <a:lnTo>
                  <a:pt x="3107" y="1214"/>
                </a:lnTo>
                <a:lnTo>
                  <a:pt x="3109" y="1208"/>
                </a:lnTo>
                <a:lnTo>
                  <a:pt x="3112" y="1199"/>
                </a:lnTo>
                <a:lnTo>
                  <a:pt x="3112" y="1197"/>
                </a:lnTo>
                <a:lnTo>
                  <a:pt x="3114" y="1195"/>
                </a:lnTo>
                <a:lnTo>
                  <a:pt x="3114" y="1195"/>
                </a:lnTo>
                <a:lnTo>
                  <a:pt x="3114" y="1195"/>
                </a:lnTo>
                <a:lnTo>
                  <a:pt x="3114" y="1197"/>
                </a:lnTo>
                <a:lnTo>
                  <a:pt x="3112" y="1208"/>
                </a:lnTo>
                <a:lnTo>
                  <a:pt x="3112" y="1210"/>
                </a:lnTo>
                <a:lnTo>
                  <a:pt x="3109" y="1214"/>
                </a:lnTo>
                <a:lnTo>
                  <a:pt x="3109" y="1216"/>
                </a:lnTo>
                <a:lnTo>
                  <a:pt x="3109" y="1218"/>
                </a:lnTo>
                <a:lnTo>
                  <a:pt x="3112" y="1216"/>
                </a:lnTo>
                <a:lnTo>
                  <a:pt x="3112" y="1216"/>
                </a:lnTo>
                <a:lnTo>
                  <a:pt x="3116" y="1218"/>
                </a:lnTo>
                <a:lnTo>
                  <a:pt x="3118" y="1218"/>
                </a:lnTo>
                <a:lnTo>
                  <a:pt x="3120" y="1222"/>
                </a:lnTo>
                <a:lnTo>
                  <a:pt x="3124" y="1227"/>
                </a:lnTo>
                <a:lnTo>
                  <a:pt x="3126" y="1231"/>
                </a:lnTo>
                <a:lnTo>
                  <a:pt x="3126" y="1233"/>
                </a:lnTo>
                <a:lnTo>
                  <a:pt x="3130" y="1235"/>
                </a:lnTo>
                <a:lnTo>
                  <a:pt x="3130" y="1237"/>
                </a:lnTo>
                <a:lnTo>
                  <a:pt x="3132" y="1241"/>
                </a:lnTo>
                <a:lnTo>
                  <a:pt x="3137" y="1248"/>
                </a:lnTo>
                <a:lnTo>
                  <a:pt x="3139" y="1250"/>
                </a:lnTo>
                <a:lnTo>
                  <a:pt x="3139" y="1252"/>
                </a:lnTo>
                <a:lnTo>
                  <a:pt x="3141" y="1254"/>
                </a:lnTo>
                <a:lnTo>
                  <a:pt x="3141" y="1254"/>
                </a:lnTo>
                <a:lnTo>
                  <a:pt x="3143" y="1256"/>
                </a:lnTo>
                <a:lnTo>
                  <a:pt x="3145" y="1260"/>
                </a:lnTo>
                <a:lnTo>
                  <a:pt x="3147" y="1262"/>
                </a:lnTo>
                <a:lnTo>
                  <a:pt x="3147" y="1264"/>
                </a:lnTo>
                <a:lnTo>
                  <a:pt x="3147" y="1264"/>
                </a:lnTo>
                <a:lnTo>
                  <a:pt x="3147" y="1266"/>
                </a:lnTo>
                <a:lnTo>
                  <a:pt x="3147" y="1269"/>
                </a:lnTo>
                <a:lnTo>
                  <a:pt x="3149" y="1271"/>
                </a:lnTo>
                <a:lnTo>
                  <a:pt x="3149" y="1273"/>
                </a:lnTo>
                <a:lnTo>
                  <a:pt x="3151" y="1275"/>
                </a:lnTo>
                <a:lnTo>
                  <a:pt x="3153" y="1275"/>
                </a:lnTo>
                <a:lnTo>
                  <a:pt x="3153" y="1275"/>
                </a:lnTo>
                <a:lnTo>
                  <a:pt x="3156" y="1277"/>
                </a:lnTo>
                <a:lnTo>
                  <a:pt x="3158" y="1277"/>
                </a:lnTo>
                <a:lnTo>
                  <a:pt x="3158" y="1279"/>
                </a:lnTo>
                <a:lnTo>
                  <a:pt x="3160" y="1279"/>
                </a:lnTo>
                <a:lnTo>
                  <a:pt x="3162" y="1281"/>
                </a:lnTo>
                <a:lnTo>
                  <a:pt x="3164" y="1285"/>
                </a:lnTo>
                <a:lnTo>
                  <a:pt x="3166" y="1287"/>
                </a:lnTo>
                <a:lnTo>
                  <a:pt x="3168" y="1292"/>
                </a:lnTo>
                <a:lnTo>
                  <a:pt x="3170" y="1292"/>
                </a:lnTo>
                <a:lnTo>
                  <a:pt x="3170" y="1294"/>
                </a:lnTo>
                <a:lnTo>
                  <a:pt x="3170" y="1296"/>
                </a:lnTo>
                <a:lnTo>
                  <a:pt x="3172" y="1298"/>
                </a:lnTo>
                <a:lnTo>
                  <a:pt x="3170" y="1298"/>
                </a:lnTo>
                <a:lnTo>
                  <a:pt x="3172" y="1298"/>
                </a:lnTo>
                <a:lnTo>
                  <a:pt x="3172" y="1298"/>
                </a:lnTo>
                <a:lnTo>
                  <a:pt x="3172" y="1300"/>
                </a:lnTo>
                <a:lnTo>
                  <a:pt x="3174" y="1302"/>
                </a:lnTo>
                <a:lnTo>
                  <a:pt x="3174" y="1304"/>
                </a:lnTo>
                <a:lnTo>
                  <a:pt x="3174" y="1306"/>
                </a:lnTo>
                <a:lnTo>
                  <a:pt x="3172" y="1306"/>
                </a:lnTo>
                <a:lnTo>
                  <a:pt x="3172" y="1310"/>
                </a:lnTo>
                <a:lnTo>
                  <a:pt x="3172" y="1313"/>
                </a:lnTo>
                <a:lnTo>
                  <a:pt x="3172" y="1315"/>
                </a:lnTo>
                <a:lnTo>
                  <a:pt x="3174" y="1315"/>
                </a:lnTo>
                <a:lnTo>
                  <a:pt x="3174" y="1317"/>
                </a:lnTo>
                <a:lnTo>
                  <a:pt x="3174" y="1319"/>
                </a:lnTo>
                <a:lnTo>
                  <a:pt x="3174" y="1321"/>
                </a:lnTo>
                <a:lnTo>
                  <a:pt x="3176" y="1325"/>
                </a:lnTo>
                <a:lnTo>
                  <a:pt x="3181" y="1329"/>
                </a:lnTo>
                <a:lnTo>
                  <a:pt x="3181" y="1334"/>
                </a:lnTo>
                <a:lnTo>
                  <a:pt x="3183" y="1334"/>
                </a:lnTo>
                <a:lnTo>
                  <a:pt x="3185" y="1336"/>
                </a:lnTo>
                <a:lnTo>
                  <a:pt x="3189" y="1336"/>
                </a:lnTo>
                <a:lnTo>
                  <a:pt x="3193" y="1340"/>
                </a:lnTo>
                <a:lnTo>
                  <a:pt x="3195" y="1342"/>
                </a:lnTo>
                <a:lnTo>
                  <a:pt x="3197" y="1344"/>
                </a:lnTo>
                <a:lnTo>
                  <a:pt x="3197" y="1344"/>
                </a:lnTo>
                <a:lnTo>
                  <a:pt x="3200" y="1346"/>
                </a:lnTo>
                <a:lnTo>
                  <a:pt x="3200" y="1346"/>
                </a:lnTo>
                <a:lnTo>
                  <a:pt x="3200" y="1348"/>
                </a:lnTo>
                <a:lnTo>
                  <a:pt x="3204" y="1354"/>
                </a:lnTo>
                <a:lnTo>
                  <a:pt x="3204" y="1354"/>
                </a:lnTo>
                <a:lnTo>
                  <a:pt x="3204" y="1357"/>
                </a:lnTo>
                <a:lnTo>
                  <a:pt x="3206" y="1359"/>
                </a:lnTo>
                <a:lnTo>
                  <a:pt x="3206" y="1361"/>
                </a:lnTo>
                <a:lnTo>
                  <a:pt x="3208" y="1363"/>
                </a:lnTo>
                <a:lnTo>
                  <a:pt x="3210" y="1367"/>
                </a:lnTo>
                <a:lnTo>
                  <a:pt x="3212" y="1369"/>
                </a:lnTo>
                <a:lnTo>
                  <a:pt x="3212" y="1371"/>
                </a:lnTo>
                <a:lnTo>
                  <a:pt x="3216" y="1375"/>
                </a:lnTo>
                <a:lnTo>
                  <a:pt x="3220" y="1378"/>
                </a:lnTo>
                <a:lnTo>
                  <a:pt x="3220" y="1382"/>
                </a:lnTo>
                <a:lnTo>
                  <a:pt x="3223" y="1384"/>
                </a:lnTo>
                <a:lnTo>
                  <a:pt x="3223" y="1384"/>
                </a:lnTo>
                <a:lnTo>
                  <a:pt x="3225" y="1386"/>
                </a:lnTo>
                <a:lnTo>
                  <a:pt x="3225" y="1386"/>
                </a:lnTo>
                <a:lnTo>
                  <a:pt x="3225" y="1388"/>
                </a:lnTo>
                <a:lnTo>
                  <a:pt x="3227" y="1388"/>
                </a:lnTo>
                <a:lnTo>
                  <a:pt x="3227" y="1390"/>
                </a:lnTo>
                <a:lnTo>
                  <a:pt x="3227" y="1390"/>
                </a:lnTo>
                <a:lnTo>
                  <a:pt x="3227" y="1392"/>
                </a:lnTo>
                <a:lnTo>
                  <a:pt x="3227" y="1394"/>
                </a:lnTo>
                <a:lnTo>
                  <a:pt x="3229" y="1399"/>
                </a:lnTo>
                <a:lnTo>
                  <a:pt x="3227" y="1405"/>
                </a:lnTo>
                <a:lnTo>
                  <a:pt x="3227" y="1409"/>
                </a:lnTo>
                <a:lnTo>
                  <a:pt x="3227" y="1409"/>
                </a:lnTo>
                <a:lnTo>
                  <a:pt x="3227" y="1411"/>
                </a:lnTo>
                <a:lnTo>
                  <a:pt x="3227" y="1409"/>
                </a:lnTo>
                <a:lnTo>
                  <a:pt x="3227" y="1409"/>
                </a:lnTo>
                <a:lnTo>
                  <a:pt x="3225" y="1411"/>
                </a:lnTo>
                <a:lnTo>
                  <a:pt x="3229" y="1413"/>
                </a:lnTo>
                <a:lnTo>
                  <a:pt x="3229" y="1413"/>
                </a:lnTo>
                <a:lnTo>
                  <a:pt x="3229" y="1415"/>
                </a:lnTo>
                <a:lnTo>
                  <a:pt x="3229" y="1415"/>
                </a:lnTo>
                <a:lnTo>
                  <a:pt x="3229" y="1415"/>
                </a:lnTo>
                <a:lnTo>
                  <a:pt x="3229" y="1417"/>
                </a:lnTo>
                <a:lnTo>
                  <a:pt x="3229" y="1417"/>
                </a:lnTo>
                <a:lnTo>
                  <a:pt x="3231" y="1422"/>
                </a:lnTo>
                <a:lnTo>
                  <a:pt x="3231" y="1422"/>
                </a:lnTo>
                <a:lnTo>
                  <a:pt x="3231" y="1422"/>
                </a:lnTo>
                <a:lnTo>
                  <a:pt x="3231" y="1424"/>
                </a:lnTo>
                <a:lnTo>
                  <a:pt x="3231" y="1426"/>
                </a:lnTo>
                <a:lnTo>
                  <a:pt x="3231" y="1428"/>
                </a:lnTo>
                <a:lnTo>
                  <a:pt x="3233" y="1430"/>
                </a:lnTo>
                <a:lnTo>
                  <a:pt x="3235" y="1434"/>
                </a:lnTo>
                <a:lnTo>
                  <a:pt x="3235" y="1434"/>
                </a:lnTo>
                <a:lnTo>
                  <a:pt x="3233" y="1440"/>
                </a:lnTo>
                <a:lnTo>
                  <a:pt x="3237" y="1447"/>
                </a:lnTo>
                <a:lnTo>
                  <a:pt x="3237" y="1449"/>
                </a:lnTo>
                <a:lnTo>
                  <a:pt x="3239" y="1447"/>
                </a:lnTo>
                <a:lnTo>
                  <a:pt x="3244" y="1449"/>
                </a:lnTo>
                <a:lnTo>
                  <a:pt x="3244" y="1449"/>
                </a:lnTo>
                <a:lnTo>
                  <a:pt x="3246" y="1449"/>
                </a:lnTo>
                <a:lnTo>
                  <a:pt x="3248" y="1449"/>
                </a:lnTo>
                <a:lnTo>
                  <a:pt x="3250" y="1449"/>
                </a:lnTo>
                <a:lnTo>
                  <a:pt x="3250" y="1449"/>
                </a:lnTo>
                <a:lnTo>
                  <a:pt x="3254" y="1447"/>
                </a:lnTo>
                <a:lnTo>
                  <a:pt x="3256" y="1447"/>
                </a:lnTo>
                <a:lnTo>
                  <a:pt x="3258" y="1447"/>
                </a:lnTo>
                <a:lnTo>
                  <a:pt x="3260" y="1447"/>
                </a:lnTo>
                <a:lnTo>
                  <a:pt x="3260" y="1445"/>
                </a:lnTo>
                <a:lnTo>
                  <a:pt x="3262" y="1443"/>
                </a:lnTo>
                <a:lnTo>
                  <a:pt x="3264" y="1443"/>
                </a:lnTo>
                <a:lnTo>
                  <a:pt x="3267" y="1440"/>
                </a:lnTo>
                <a:lnTo>
                  <a:pt x="3269" y="1438"/>
                </a:lnTo>
                <a:lnTo>
                  <a:pt x="3273" y="1438"/>
                </a:lnTo>
                <a:lnTo>
                  <a:pt x="3277" y="1438"/>
                </a:lnTo>
                <a:lnTo>
                  <a:pt x="3281" y="1438"/>
                </a:lnTo>
                <a:lnTo>
                  <a:pt x="3283" y="1436"/>
                </a:lnTo>
                <a:lnTo>
                  <a:pt x="3285" y="1436"/>
                </a:lnTo>
                <a:lnTo>
                  <a:pt x="3288" y="1436"/>
                </a:lnTo>
                <a:lnTo>
                  <a:pt x="3292" y="1434"/>
                </a:lnTo>
                <a:lnTo>
                  <a:pt x="3294" y="1434"/>
                </a:lnTo>
                <a:lnTo>
                  <a:pt x="3298" y="1430"/>
                </a:lnTo>
                <a:lnTo>
                  <a:pt x="3300" y="1430"/>
                </a:lnTo>
                <a:lnTo>
                  <a:pt x="3302" y="1428"/>
                </a:lnTo>
                <a:lnTo>
                  <a:pt x="3302" y="1428"/>
                </a:lnTo>
                <a:lnTo>
                  <a:pt x="3306" y="1430"/>
                </a:lnTo>
                <a:lnTo>
                  <a:pt x="3311" y="1428"/>
                </a:lnTo>
                <a:lnTo>
                  <a:pt x="3313" y="1428"/>
                </a:lnTo>
                <a:lnTo>
                  <a:pt x="3313" y="1428"/>
                </a:lnTo>
                <a:lnTo>
                  <a:pt x="3315" y="1428"/>
                </a:lnTo>
                <a:lnTo>
                  <a:pt x="3317" y="1426"/>
                </a:lnTo>
                <a:lnTo>
                  <a:pt x="3317" y="1424"/>
                </a:lnTo>
                <a:lnTo>
                  <a:pt x="3319" y="1422"/>
                </a:lnTo>
                <a:lnTo>
                  <a:pt x="3319" y="1422"/>
                </a:lnTo>
                <a:lnTo>
                  <a:pt x="3323" y="1419"/>
                </a:lnTo>
                <a:lnTo>
                  <a:pt x="3325" y="1417"/>
                </a:lnTo>
                <a:lnTo>
                  <a:pt x="3332" y="1417"/>
                </a:lnTo>
                <a:lnTo>
                  <a:pt x="3334" y="1417"/>
                </a:lnTo>
                <a:lnTo>
                  <a:pt x="3338" y="1415"/>
                </a:lnTo>
                <a:lnTo>
                  <a:pt x="3340" y="1413"/>
                </a:lnTo>
                <a:lnTo>
                  <a:pt x="3346" y="1413"/>
                </a:lnTo>
                <a:lnTo>
                  <a:pt x="3350" y="1411"/>
                </a:lnTo>
                <a:lnTo>
                  <a:pt x="3355" y="1409"/>
                </a:lnTo>
                <a:lnTo>
                  <a:pt x="3357" y="1409"/>
                </a:lnTo>
                <a:lnTo>
                  <a:pt x="3357" y="1407"/>
                </a:lnTo>
                <a:lnTo>
                  <a:pt x="3359" y="1407"/>
                </a:lnTo>
                <a:lnTo>
                  <a:pt x="3361" y="1407"/>
                </a:lnTo>
                <a:lnTo>
                  <a:pt x="3363" y="1405"/>
                </a:lnTo>
                <a:lnTo>
                  <a:pt x="3365" y="1405"/>
                </a:lnTo>
                <a:lnTo>
                  <a:pt x="3365" y="1403"/>
                </a:lnTo>
                <a:lnTo>
                  <a:pt x="3363" y="1401"/>
                </a:lnTo>
                <a:lnTo>
                  <a:pt x="3365" y="1396"/>
                </a:lnTo>
                <a:lnTo>
                  <a:pt x="3365" y="1394"/>
                </a:lnTo>
                <a:lnTo>
                  <a:pt x="3367" y="1394"/>
                </a:lnTo>
                <a:lnTo>
                  <a:pt x="3369" y="1392"/>
                </a:lnTo>
                <a:lnTo>
                  <a:pt x="3378" y="1390"/>
                </a:lnTo>
                <a:lnTo>
                  <a:pt x="3380" y="1388"/>
                </a:lnTo>
                <a:lnTo>
                  <a:pt x="3384" y="1388"/>
                </a:lnTo>
                <a:lnTo>
                  <a:pt x="3386" y="1386"/>
                </a:lnTo>
                <a:lnTo>
                  <a:pt x="3390" y="1386"/>
                </a:lnTo>
                <a:lnTo>
                  <a:pt x="3390" y="1384"/>
                </a:lnTo>
                <a:lnTo>
                  <a:pt x="3396" y="1384"/>
                </a:lnTo>
                <a:lnTo>
                  <a:pt x="3399" y="1384"/>
                </a:lnTo>
                <a:lnTo>
                  <a:pt x="3401" y="1384"/>
                </a:lnTo>
                <a:lnTo>
                  <a:pt x="3401" y="1386"/>
                </a:lnTo>
                <a:lnTo>
                  <a:pt x="3405" y="1384"/>
                </a:lnTo>
                <a:lnTo>
                  <a:pt x="3407" y="1382"/>
                </a:lnTo>
                <a:lnTo>
                  <a:pt x="3409" y="1380"/>
                </a:lnTo>
                <a:lnTo>
                  <a:pt x="3409" y="1380"/>
                </a:lnTo>
                <a:lnTo>
                  <a:pt x="3409" y="1378"/>
                </a:lnTo>
                <a:lnTo>
                  <a:pt x="3407" y="1378"/>
                </a:lnTo>
                <a:lnTo>
                  <a:pt x="3409" y="1375"/>
                </a:lnTo>
                <a:lnTo>
                  <a:pt x="3411" y="1373"/>
                </a:lnTo>
                <a:lnTo>
                  <a:pt x="3413" y="1371"/>
                </a:lnTo>
                <a:lnTo>
                  <a:pt x="3420" y="1371"/>
                </a:lnTo>
                <a:lnTo>
                  <a:pt x="3424" y="1371"/>
                </a:lnTo>
                <a:lnTo>
                  <a:pt x="3424" y="1369"/>
                </a:lnTo>
                <a:lnTo>
                  <a:pt x="3428" y="1367"/>
                </a:lnTo>
                <a:lnTo>
                  <a:pt x="3428" y="1361"/>
                </a:lnTo>
                <a:lnTo>
                  <a:pt x="3430" y="1359"/>
                </a:lnTo>
                <a:lnTo>
                  <a:pt x="3432" y="1359"/>
                </a:lnTo>
                <a:lnTo>
                  <a:pt x="3436" y="1357"/>
                </a:lnTo>
                <a:lnTo>
                  <a:pt x="3440" y="1357"/>
                </a:lnTo>
                <a:lnTo>
                  <a:pt x="3443" y="1357"/>
                </a:lnTo>
                <a:lnTo>
                  <a:pt x="3445" y="1354"/>
                </a:lnTo>
                <a:lnTo>
                  <a:pt x="3445" y="1354"/>
                </a:lnTo>
                <a:lnTo>
                  <a:pt x="3445" y="1352"/>
                </a:lnTo>
                <a:lnTo>
                  <a:pt x="3445" y="1352"/>
                </a:lnTo>
                <a:lnTo>
                  <a:pt x="3445" y="1348"/>
                </a:lnTo>
                <a:lnTo>
                  <a:pt x="3445" y="1346"/>
                </a:lnTo>
                <a:lnTo>
                  <a:pt x="3445" y="1346"/>
                </a:lnTo>
                <a:lnTo>
                  <a:pt x="3445" y="1344"/>
                </a:lnTo>
                <a:lnTo>
                  <a:pt x="3445" y="1342"/>
                </a:lnTo>
                <a:lnTo>
                  <a:pt x="3445" y="1338"/>
                </a:lnTo>
                <a:lnTo>
                  <a:pt x="3447" y="1336"/>
                </a:lnTo>
                <a:lnTo>
                  <a:pt x="3447" y="1336"/>
                </a:lnTo>
                <a:lnTo>
                  <a:pt x="3449" y="1331"/>
                </a:lnTo>
                <a:lnTo>
                  <a:pt x="3451" y="1331"/>
                </a:lnTo>
                <a:lnTo>
                  <a:pt x="3451" y="1331"/>
                </a:lnTo>
                <a:lnTo>
                  <a:pt x="3451" y="1334"/>
                </a:lnTo>
                <a:lnTo>
                  <a:pt x="3451" y="1334"/>
                </a:lnTo>
                <a:lnTo>
                  <a:pt x="3451" y="1334"/>
                </a:lnTo>
                <a:lnTo>
                  <a:pt x="3453" y="1334"/>
                </a:lnTo>
                <a:lnTo>
                  <a:pt x="3455" y="1334"/>
                </a:lnTo>
                <a:lnTo>
                  <a:pt x="3455" y="1334"/>
                </a:lnTo>
                <a:lnTo>
                  <a:pt x="3457" y="1327"/>
                </a:lnTo>
                <a:lnTo>
                  <a:pt x="3461" y="1323"/>
                </a:lnTo>
                <a:lnTo>
                  <a:pt x="3464" y="1321"/>
                </a:lnTo>
                <a:lnTo>
                  <a:pt x="3468" y="1319"/>
                </a:lnTo>
                <a:lnTo>
                  <a:pt x="3468" y="1319"/>
                </a:lnTo>
                <a:lnTo>
                  <a:pt x="3470" y="1313"/>
                </a:lnTo>
                <a:lnTo>
                  <a:pt x="3472" y="1310"/>
                </a:lnTo>
                <a:lnTo>
                  <a:pt x="3472" y="1310"/>
                </a:lnTo>
                <a:lnTo>
                  <a:pt x="3474" y="1306"/>
                </a:lnTo>
                <a:lnTo>
                  <a:pt x="3474" y="1306"/>
                </a:lnTo>
                <a:lnTo>
                  <a:pt x="3474" y="1304"/>
                </a:lnTo>
                <a:lnTo>
                  <a:pt x="3474" y="1302"/>
                </a:lnTo>
                <a:lnTo>
                  <a:pt x="3472" y="1302"/>
                </a:lnTo>
                <a:lnTo>
                  <a:pt x="3470" y="1302"/>
                </a:lnTo>
                <a:lnTo>
                  <a:pt x="3468" y="1300"/>
                </a:lnTo>
                <a:lnTo>
                  <a:pt x="3468" y="1298"/>
                </a:lnTo>
                <a:lnTo>
                  <a:pt x="3466" y="1296"/>
                </a:lnTo>
                <a:lnTo>
                  <a:pt x="3464" y="1294"/>
                </a:lnTo>
                <a:lnTo>
                  <a:pt x="3461" y="1292"/>
                </a:lnTo>
                <a:lnTo>
                  <a:pt x="3461" y="1289"/>
                </a:lnTo>
                <a:lnTo>
                  <a:pt x="3459" y="1289"/>
                </a:lnTo>
                <a:lnTo>
                  <a:pt x="3459" y="1287"/>
                </a:lnTo>
                <a:lnTo>
                  <a:pt x="3457" y="1285"/>
                </a:lnTo>
                <a:lnTo>
                  <a:pt x="3455" y="1285"/>
                </a:lnTo>
                <a:lnTo>
                  <a:pt x="3453" y="1285"/>
                </a:lnTo>
                <a:lnTo>
                  <a:pt x="3453" y="1285"/>
                </a:lnTo>
                <a:lnTo>
                  <a:pt x="3449" y="1285"/>
                </a:lnTo>
                <a:lnTo>
                  <a:pt x="3445" y="1283"/>
                </a:lnTo>
                <a:lnTo>
                  <a:pt x="3443" y="1283"/>
                </a:lnTo>
                <a:lnTo>
                  <a:pt x="3436" y="1281"/>
                </a:lnTo>
                <a:lnTo>
                  <a:pt x="3436" y="1281"/>
                </a:lnTo>
                <a:lnTo>
                  <a:pt x="3432" y="1277"/>
                </a:lnTo>
                <a:lnTo>
                  <a:pt x="3430" y="1275"/>
                </a:lnTo>
                <a:lnTo>
                  <a:pt x="3428" y="1273"/>
                </a:lnTo>
                <a:lnTo>
                  <a:pt x="3426" y="1269"/>
                </a:lnTo>
                <a:lnTo>
                  <a:pt x="3424" y="1264"/>
                </a:lnTo>
                <a:lnTo>
                  <a:pt x="3424" y="1264"/>
                </a:lnTo>
                <a:lnTo>
                  <a:pt x="3424" y="1256"/>
                </a:lnTo>
                <a:lnTo>
                  <a:pt x="3424" y="1254"/>
                </a:lnTo>
                <a:lnTo>
                  <a:pt x="3424" y="1254"/>
                </a:lnTo>
                <a:lnTo>
                  <a:pt x="3424" y="1254"/>
                </a:lnTo>
                <a:lnTo>
                  <a:pt x="3424" y="1252"/>
                </a:lnTo>
                <a:lnTo>
                  <a:pt x="3426" y="1248"/>
                </a:lnTo>
                <a:lnTo>
                  <a:pt x="3426" y="1245"/>
                </a:lnTo>
                <a:lnTo>
                  <a:pt x="3426" y="1245"/>
                </a:lnTo>
                <a:lnTo>
                  <a:pt x="3426" y="1243"/>
                </a:lnTo>
                <a:lnTo>
                  <a:pt x="3424" y="1243"/>
                </a:lnTo>
                <a:lnTo>
                  <a:pt x="3424" y="1245"/>
                </a:lnTo>
                <a:lnTo>
                  <a:pt x="3424" y="1245"/>
                </a:lnTo>
                <a:lnTo>
                  <a:pt x="3422" y="1245"/>
                </a:lnTo>
                <a:lnTo>
                  <a:pt x="3422" y="1245"/>
                </a:lnTo>
                <a:lnTo>
                  <a:pt x="3422" y="1245"/>
                </a:lnTo>
                <a:lnTo>
                  <a:pt x="3420" y="1248"/>
                </a:lnTo>
                <a:lnTo>
                  <a:pt x="3420" y="1250"/>
                </a:lnTo>
                <a:lnTo>
                  <a:pt x="3420" y="1252"/>
                </a:lnTo>
                <a:lnTo>
                  <a:pt x="3417" y="1252"/>
                </a:lnTo>
                <a:lnTo>
                  <a:pt x="3411" y="1258"/>
                </a:lnTo>
                <a:lnTo>
                  <a:pt x="3411" y="1258"/>
                </a:lnTo>
                <a:lnTo>
                  <a:pt x="3409" y="1260"/>
                </a:lnTo>
                <a:lnTo>
                  <a:pt x="3409" y="1260"/>
                </a:lnTo>
                <a:lnTo>
                  <a:pt x="3405" y="1264"/>
                </a:lnTo>
                <a:lnTo>
                  <a:pt x="3401" y="1269"/>
                </a:lnTo>
                <a:lnTo>
                  <a:pt x="3399" y="1269"/>
                </a:lnTo>
                <a:lnTo>
                  <a:pt x="3399" y="1271"/>
                </a:lnTo>
                <a:lnTo>
                  <a:pt x="3399" y="1271"/>
                </a:lnTo>
                <a:lnTo>
                  <a:pt x="3399" y="1273"/>
                </a:lnTo>
                <a:lnTo>
                  <a:pt x="3396" y="1273"/>
                </a:lnTo>
                <a:lnTo>
                  <a:pt x="3396" y="1275"/>
                </a:lnTo>
                <a:lnTo>
                  <a:pt x="3396" y="1275"/>
                </a:lnTo>
                <a:lnTo>
                  <a:pt x="3394" y="1277"/>
                </a:lnTo>
                <a:lnTo>
                  <a:pt x="3392" y="1277"/>
                </a:lnTo>
                <a:lnTo>
                  <a:pt x="3388" y="1279"/>
                </a:lnTo>
                <a:lnTo>
                  <a:pt x="3388" y="1279"/>
                </a:lnTo>
                <a:lnTo>
                  <a:pt x="3380" y="1279"/>
                </a:lnTo>
                <a:lnTo>
                  <a:pt x="3376" y="1277"/>
                </a:lnTo>
                <a:lnTo>
                  <a:pt x="3371" y="1277"/>
                </a:lnTo>
                <a:lnTo>
                  <a:pt x="3369" y="1279"/>
                </a:lnTo>
                <a:lnTo>
                  <a:pt x="3365" y="1281"/>
                </a:lnTo>
                <a:lnTo>
                  <a:pt x="3363" y="1281"/>
                </a:lnTo>
                <a:lnTo>
                  <a:pt x="3359" y="1281"/>
                </a:lnTo>
                <a:lnTo>
                  <a:pt x="3359" y="1279"/>
                </a:lnTo>
                <a:lnTo>
                  <a:pt x="3359" y="1279"/>
                </a:lnTo>
                <a:lnTo>
                  <a:pt x="3357" y="1277"/>
                </a:lnTo>
                <a:lnTo>
                  <a:pt x="3357" y="1277"/>
                </a:lnTo>
                <a:lnTo>
                  <a:pt x="3357" y="1277"/>
                </a:lnTo>
                <a:lnTo>
                  <a:pt x="3355" y="1275"/>
                </a:lnTo>
                <a:lnTo>
                  <a:pt x="3355" y="1275"/>
                </a:lnTo>
                <a:lnTo>
                  <a:pt x="3355" y="1275"/>
                </a:lnTo>
                <a:lnTo>
                  <a:pt x="3355" y="1275"/>
                </a:lnTo>
                <a:lnTo>
                  <a:pt x="3352" y="1275"/>
                </a:lnTo>
                <a:lnTo>
                  <a:pt x="3352" y="1275"/>
                </a:lnTo>
                <a:lnTo>
                  <a:pt x="3350" y="1275"/>
                </a:lnTo>
                <a:lnTo>
                  <a:pt x="3352" y="1273"/>
                </a:lnTo>
                <a:lnTo>
                  <a:pt x="3352" y="1273"/>
                </a:lnTo>
                <a:lnTo>
                  <a:pt x="3352" y="1271"/>
                </a:lnTo>
                <a:lnTo>
                  <a:pt x="3352" y="1271"/>
                </a:lnTo>
                <a:lnTo>
                  <a:pt x="3350" y="1271"/>
                </a:lnTo>
                <a:lnTo>
                  <a:pt x="3352" y="1271"/>
                </a:lnTo>
                <a:lnTo>
                  <a:pt x="3352" y="1271"/>
                </a:lnTo>
                <a:lnTo>
                  <a:pt x="3355" y="1266"/>
                </a:lnTo>
                <a:lnTo>
                  <a:pt x="3355" y="1264"/>
                </a:lnTo>
                <a:lnTo>
                  <a:pt x="3355" y="1264"/>
                </a:lnTo>
                <a:lnTo>
                  <a:pt x="3355" y="1262"/>
                </a:lnTo>
                <a:lnTo>
                  <a:pt x="3355" y="1260"/>
                </a:lnTo>
                <a:lnTo>
                  <a:pt x="3355" y="1258"/>
                </a:lnTo>
                <a:lnTo>
                  <a:pt x="3355" y="1258"/>
                </a:lnTo>
                <a:lnTo>
                  <a:pt x="3355" y="1256"/>
                </a:lnTo>
                <a:lnTo>
                  <a:pt x="3355" y="1254"/>
                </a:lnTo>
                <a:lnTo>
                  <a:pt x="3355" y="1254"/>
                </a:lnTo>
                <a:lnTo>
                  <a:pt x="3355" y="1252"/>
                </a:lnTo>
                <a:lnTo>
                  <a:pt x="3352" y="1250"/>
                </a:lnTo>
                <a:lnTo>
                  <a:pt x="3350" y="1248"/>
                </a:lnTo>
                <a:lnTo>
                  <a:pt x="3348" y="1248"/>
                </a:lnTo>
                <a:lnTo>
                  <a:pt x="3346" y="1250"/>
                </a:lnTo>
                <a:lnTo>
                  <a:pt x="3344" y="1254"/>
                </a:lnTo>
                <a:lnTo>
                  <a:pt x="3344" y="1256"/>
                </a:lnTo>
                <a:lnTo>
                  <a:pt x="3344" y="1258"/>
                </a:lnTo>
                <a:lnTo>
                  <a:pt x="3344" y="1258"/>
                </a:lnTo>
                <a:lnTo>
                  <a:pt x="3342" y="1258"/>
                </a:lnTo>
                <a:lnTo>
                  <a:pt x="3344" y="1262"/>
                </a:lnTo>
                <a:lnTo>
                  <a:pt x="3344" y="1266"/>
                </a:lnTo>
                <a:lnTo>
                  <a:pt x="3344" y="1266"/>
                </a:lnTo>
                <a:lnTo>
                  <a:pt x="3344" y="1269"/>
                </a:lnTo>
                <a:lnTo>
                  <a:pt x="3342" y="1266"/>
                </a:lnTo>
                <a:lnTo>
                  <a:pt x="3342" y="1264"/>
                </a:lnTo>
                <a:lnTo>
                  <a:pt x="3340" y="1264"/>
                </a:lnTo>
                <a:lnTo>
                  <a:pt x="3340" y="1260"/>
                </a:lnTo>
                <a:lnTo>
                  <a:pt x="3338" y="1258"/>
                </a:lnTo>
                <a:lnTo>
                  <a:pt x="3336" y="1256"/>
                </a:lnTo>
                <a:lnTo>
                  <a:pt x="3336" y="1256"/>
                </a:lnTo>
                <a:lnTo>
                  <a:pt x="3336" y="1254"/>
                </a:lnTo>
                <a:lnTo>
                  <a:pt x="3334" y="1252"/>
                </a:lnTo>
                <a:lnTo>
                  <a:pt x="3334" y="1250"/>
                </a:lnTo>
                <a:lnTo>
                  <a:pt x="3332" y="1248"/>
                </a:lnTo>
                <a:lnTo>
                  <a:pt x="3334" y="1248"/>
                </a:lnTo>
                <a:lnTo>
                  <a:pt x="3334" y="1248"/>
                </a:lnTo>
                <a:lnTo>
                  <a:pt x="3334" y="1248"/>
                </a:lnTo>
                <a:lnTo>
                  <a:pt x="3334" y="1248"/>
                </a:lnTo>
                <a:lnTo>
                  <a:pt x="3336" y="1245"/>
                </a:lnTo>
                <a:lnTo>
                  <a:pt x="3336" y="1243"/>
                </a:lnTo>
                <a:lnTo>
                  <a:pt x="3334" y="1243"/>
                </a:lnTo>
                <a:lnTo>
                  <a:pt x="3332" y="1241"/>
                </a:lnTo>
                <a:lnTo>
                  <a:pt x="3332" y="1239"/>
                </a:lnTo>
                <a:lnTo>
                  <a:pt x="3332" y="1239"/>
                </a:lnTo>
                <a:lnTo>
                  <a:pt x="3332" y="1239"/>
                </a:lnTo>
                <a:lnTo>
                  <a:pt x="3334" y="1239"/>
                </a:lnTo>
                <a:lnTo>
                  <a:pt x="3334" y="1239"/>
                </a:lnTo>
                <a:lnTo>
                  <a:pt x="3334" y="1239"/>
                </a:lnTo>
                <a:lnTo>
                  <a:pt x="3332" y="1237"/>
                </a:lnTo>
                <a:lnTo>
                  <a:pt x="3327" y="1235"/>
                </a:lnTo>
                <a:lnTo>
                  <a:pt x="3325" y="1231"/>
                </a:lnTo>
                <a:lnTo>
                  <a:pt x="3323" y="1231"/>
                </a:lnTo>
                <a:lnTo>
                  <a:pt x="3321" y="1229"/>
                </a:lnTo>
                <a:lnTo>
                  <a:pt x="3321" y="1227"/>
                </a:lnTo>
                <a:lnTo>
                  <a:pt x="3321" y="1227"/>
                </a:lnTo>
                <a:lnTo>
                  <a:pt x="3319" y="1227"/>
                </a:lnTo>
                <a:lnTo>
                  <a:pt x="3319" y="1227"/>
                </a:lnTo>
                <a:lnTo>
                  <a:pt x="3317" y="1224"/>
                </a:lnTo>
                <a:lnTo>
                  <a:pt x="3315" y="1222"/>
                </a:lnTo>
                <a:lnTo>
                  <a:pt x="3315" y="1222"/>
                </a:lnTo>
                <a:lnTo>
                  <a:pt x="3315" y="1222"/>
                </a:lnTo>
                <a:lnTo>
                  <a:pt x="3315" y="1220"/>
                </a:lnTo>
                <a:lnTo>
                  <a:pt x="3315" y="1218"/>
                </a:lnTo>
                <a:lnTo>
                  <a:pt x="3313" y="1216"/>
                </a:lnTo>
                <a:lnTo>
                  <a:pt x="3311" y="1214"/>
                </a:lnTo>
                <a:lnTo>
                  <a:pt x="3311" y="1212"/>
                </a:lnTo>
                <a:lnTo>
                  <a:pt x="3308" y="1210"/>
                </a:lnTo>
                <a:lnTo>
                  <a:pt x="3308" y="1208"/>
                </a:lnTo>
                <a:lnTo>
                  <a:pt x="3308" y="1208"/>
                </a:lnTo>
                <a:lnTo>
                  <a:pt x="3308" y="1208"/>
                </a:lnTo>
                <a:lnTo>
                  <a:pt x="3306" y="1204"/>
                </a:lnTo>
                <a:lnTo>
                  <a:pt x="3306" y="1204"/>
                </a:lnTo>
                <a:lnTo>
                  <a:pt x="3304" y="1199"/>
                </a:lnTo>
                <a:lnTo>
                  <a:pt x="3304" y="1199"/>
                </a:lnTo>
                <a:lnTo>
                  <a:pt x="3304" y="1197"/>
                </a:lnTo>
                <a:lnTo>
                  <a:pt x="3302" y="1197"/>
                </a:lnTo>
                <a:lnTo>
                  <a:pt x="3302" y="1197"/>
                </a:lnTo>
                <a:lnTo>
                  <a:pt x="3300" y="1197"/>
                </a:lnTo>
                <a:lnTo>
                  <a:pt x="3300" y="1197"/>
                </a:lnTo>
                <a:lnTo>
                  <a:pt x="3300" y="1197"/>
                </a:lnTo>
                <a:lnTo>
                  <a:pt x="3300" y="1195"/>
                </a:lnTo>
                <a:lnTo>
                  <a:pt x="3302" y="1193"/>
                </a:lnTo>
                <a:lnTo>
                  <a:pt x="3304" y="1193"/>
                </a:lnTo>
                <a:lnTo>
                  <a:pt x="3304" y="1193"/>
                </a:lnTo>
                <a:lnTo>
                  <a:pt x="3304" y="1193"/>
                </a:lnTo>
                <a:lnTo>
                  <a:pt x="3304" y="1193"/>
                </a:lnTo>
                <a:lnTo>
                  <a:pt x="3304" y="1191"/>
                </a:lnTo>
                <a:lnTo>
                  <a:pt x="3302" y="1191"/>
                </a:lnTo>
                <a:lnTo>
                  <a:pt x="3302" y="1189"/>
                </a:lnTo>
                <a:lnTo>
                  <a:pt x="3302" y="1187"/>
                </a:lnTo>
                <a:lnTo>
                  <a:pt x="3302" y="1187"/>
                </a:lnTo>
                <a:lnTo>
                  <a:pt x="3304" y="1187"/>
                </a:lnTo>
                <a:lnTo>
                  <a:pt x="3304" y="1187"/>
                </a:lnTo>
                <a:lnTo>
                  <a:pt x="3308" y="1189"/>
                </a:lnTo>
                <a:lnTo>
                  <a:pt x="3311" y="1189"/>
                </a:lnTo>
                <a:lnTo>
                  <a:pt x="3311" y="1189"/>
                </a:lnTo>
                <a:lnTo>
                  <a:pt x="3313" y="1187"/>
                </a:lnTo>
                <a:lnTo>
                  <a:pt x="3313" y="1187"/>
                </a:lnTo>
                <a:lnTo>
                  <a:pt x="3315" y="1187"/>
                </a:lnTo>
                <a:lnTo>
                  <a:pt x="3315" y="1187"/>
                </a:lnTo>
                <a:lnTo>
                  <a:pt x="3317" y="1185"/>
                </a:lnTo>
                <a:lnTo>
                  <a:pt x="3317" y="1183"/>
                </a:lnTo>
                <a:lnTo>
                  <a:pt x="3317" y="1183"/>
                </a:lnTo>
                <a:lnTo>
                  <a:pt x="3317" y="1180"/>
                </a:lnTo>
                <a:lnTo>
                  <a:pt x="3319" y="1180"/>
                </a:lnTo>
                <a:lnTo>
                  <a:pt x="3317" y="1178"/>
                </a:lnTo>
                <a:lnTo>
                  <a:pt x="3319" y="1178"/>
                </a:lnTo>
                <a:lnTo>
                  <a:pt x="3321" y="1180"/>
                </a:lnTo>
                <a:lnTo>
                  <a:pt x="3321" y="1180"/>
                </a:lnTo>
                <a:lnTo>
                  <a:pt x="3321" y="1180"/>
                </a:lnTo>
                <a:lnTo>
                  <a:pt x="3319" y="1180"/>
                </a:lnTo>
                <a:lnTo>
                  <a:pt x="3319" y="1180"/>
                </a:lnTo>
                <a:lnTo>
                  <a:pt x="3317" y="1180"/>
                </a:lnTo>
                <a:lnTo>
                  <a:pt x="3319" y="1183"/>
                </a:lnTo>
                <a:lnTo>
                  <a:pt x="3319" y="1183"/>
                </a:lnTo>
                <a:lnTo>
                  <a:pt x="3323" y="1185"/>
                </a:lnTo>
                <a:lnTo>
                  <a:pt x="3325" y="1187"/>
                </a:lnTo>
                <a:lnTo>
                  <a:pt x="3332" y="1185"/>
                </a:lnTo>
                <a:lnTo>
                  <a:pt x="3334" y="1185"/>
                </a:lnTo>
                <a:lnTo>
                  <a:pt x="3334" y="1187"/>
                </a:lnTo>
                <a:lnTo>
                  <a:pt x="3334" y="1189"/>
                </a:lnTo>
                <a:lnTo>
                  <a:pt x="3336" y="1189"/>
                </a:lnTo>
                <a:lnTo>
                  <a:pt x="3338" y="1193"/>
                </a:lnTo>
                <a:lnTo>
                  <a:pt x="3340" y="1195"/>
                </a:lnTo>
                <a:lnTo>
                  <a:pt x="3342" y="1197"/>
                </a:lnTo>
                <a:lnTo>
                  <a:pt x="3342" y="1197"/>
                </a:lnTo>
                <a:lnTo>
                  <a:pt x="3342" y="1199"/>
                </a:lnTo>
                <a:lnTo>
                  <a:pt x="3342" y="1201"/>
                </a:lnTo>
                <a:lnTo>
                  <a:pt x="3344" y="1201"/>
                </a:lnTo>
                <a:lnTo>
                  <a:pt x="3344" y="1201"/>
                </a:lnTo>
                <a:lnTo>
                  <a:pt x="3344" y="1204"/>
                </a:lnTo>
                <a:lnTo>
                  <a:pt x="3344" y="1204"/>
                </a:lnTo>
                <a:lnTo>
                  <a:pt x="3344" y="1206"/>
                </a:lnTo>
                <a:lnTo>
                  <a:pt x="3346" y="1206"/>
                </a:lnTo>
                <a:lnTo>
                  <a:pt x="3348" y="1208"/>
                </a:lnTo>
                <a:lnTo>
                  <a:pt x="3348" y="1210"/>
                </a:lnTo>
                <a:lnTo>
                  <a:pt x="3348" y="1212"/>
                </a:lnTo>
                <a:lnTo>
                  <a:pt x="3350" y="1216"/>
                </a:lnTo>
                <a:lnTo>
                  <a:pt x="3350" y="1216"/>
                </a:lnTo>
                <a:lnTo>
                  <a:pt x="3355" y="1220"/>
                </a:lnTo>
                <a:lnTo>
                  <a:pt x="3355" y="1220"/>
                </a:lnTo>
                <a:lnTo>
                  <a:pt x="3357" y="1220"/>
                </a:lnTo>
                <a:lnTo>
                  <a:pt x="3359" y="1220"/>
                </a:lnTo>
                <a:lnTo>
                  <a:pt x="3361" y="1220"/>
                </a:lnTo>
                <a:lnTo>
                  <a:pt x="3363" y="1222"/>
                </a:lnTo>
                <a:lnTo>
                  <a:pt x="3367" y="1224"/>
                </a:lnTo>
                <a:lnTo>
                  <a:pt x="3369" y="1227"/>
                </a:lnTo>
                <a:lnTo>
                  <a:pt x="3369" y="1229"/>
                </a:lnTo>
                <a:lnTo>
                  <a:pt x="3371" y="1229"/>
                </a:lnTo>
                <a:lnTo>
                  <a:pt x="3376" y="1233"/>
                </a:lnTo>
                <a:lnTo>
                  <a:pt x="3380" y="1235"/>
                </a:lnTo>
                <a:lnTo>
                  <a:pt x="3382" y="1235"/>
                </a:lnTo>
                <a:lnTo>
                  <a:pt x="3382" y="1237"/>
                </a:lnTo>
                <a:lnTo>
                  <a:pt x="3386" y="1239"/>
                </a:lnTo>
                <a:lnTo>
                  <a:pt x="3388" y="1239"/>
                </a:lnTo>
                <a:lnTo>
                  <a:pt x="3390" y="1239"/>
                </a:lnTo>
                <a:lnTo>
                  <a:pt x="3394" y="1239"/>
                </a:lnTo>
                <a:lnTo>
                  <a:pt x="3399" y="1241"/>
                </a:lnTo>
                <a:lnTo>
                  <a:pt x="3399" y="1241"/>
                </a:lnTo>
                <a:lnTo>
                  <a:pt x="3401" y="1241"/>
                </a:lnTo>
                <a:lnTo>
                  <a:pt x="3403" y="1241"/>
                </a:lnTo>
                <a:lnTo>
                  <a:pt x="3407" y="1239"/>
                </a:lnTo>
                <a:lnTo>
                  <a:pt x="3409" y="1237"/>
                </a:lnTo>
                <a:lnTo>
                  <a:pt x="3411" y="1237"/>
                </a:lnTo>
                <a:lnTo>
                  <a:pt x="3411" y="1237"/>
                </a:lnTo>
                <a:lnTo>
                  <a:pt x="3413" y="1235"/>
                </a:lnTo>
                <a:lnTo>
                  <a:pt x="3413" y="1235"/>
                </a:lnTo>
                <a:lnTo>
                  <a:pt x="3417" y="1233"/>
                </a:lnTo>
                <a:lnTo>
                  <a:pt x="3422" y="1233"/>
                </a:lnTo>
                <a:lnTo>
                  <a:pt x="3424" y="1231"/>
                </a:lnTo>
                <a:lnTo>
                  <a:pt x="3424" y="1231"/>
                </a:lnTo>
                <a:lnTo>
                  <a:pt x="3430" y="1233"/>
                </a:lnTo>
                <a:lnTo>
                  <a:pt x="3430" y="1233"/>
                </a:lnTo>
                <a:lnTo>
                  <a:pt x="3432" y="1235"/>
                </a:lnTo>
                <a:lnTo>
                  <a:pt x="3434" y="1235"/>
                </a:lnTo>
                <a:lnTo>
                  <a:pt x="3434" y="1237"/>
                </a:lnTo>
                <a:lnTo>
                  <a:pt x="3434" y="1239"/>
                </a:lnTo>
                <a:lnTo>
                  <a:pt x="3434" y="1243"/>
                </a:lnTo>
                <a:lnTo>
                  <a:pt x="3436" y="1248"/>
                </a:lnTo>
                <a:lnTo>
                  <a:pt x="3436" y="1250"/>
                </a:lnTo>
                <a:lnTo>
                  <a:pt x="3436" y="1250"/>
                </a:lnTo>
                <a:lnTo>
                  <a:pt x="3438" y="1252"/>
                </a:lnTo>
                <a:lnTo>
                  <a:pt x="3445" y="1254"/>
                </a:lnTo>
                <a:lnTo>
                  <a:pt x="3445" y="1254"/>
                </a:lnTo>
                <a:lnTo>
                  <a:pt x="3447" y="1254"/>
                </a:lnTo>
                <a:lnTo>
                  <a:pt x="3449" y="1256"/>
                </a:lnTo>
                <a:lnTo>
                  <a:pt x="3451" y="1256"/>
                </a:lnTo>
                <a:lnTo>
                  <a:pt x="3453" y="1256"/>
                </a:lnTo>
                <a:lnTo>
                  <a:pt x="3455" y="1256"/>
                </a:lnTo>
                <a:lnTo>
                  <a:pt x="3459" y="1256"/>
                </a:lnTo>
                <a:lnTo>
                  <a:pt x="3464" y="1258"/>
                </a:lnTo>
                <a:lnTo>
                  <a:pt x="3466" y="1258"/>
                </a:lnTo>
                <a:lnTo>
                  <a:pt x="3470" y="1258"/>
                </a:lnTo>
                <a:lnTo>
                  <a:pt x="3472" y="1258"/>
                </a:lnTo>
                <a:lnTo>
                  <a:pt x="3474" y="1258"/>
                </a:lnTo>
                <a:lnTo>
                  <a:pt x="3476" y="1260"/>
                </a:lnTo>
                <a:lnTo>
                  <a:pt x="3478" y="1258"/>
                </a:lnTo>
                <a:lnTo>
                  <a:pt x="3482" y="1260"/>
                </a:lnTo>
                <a:lnTo>
                  <a:pt x="3484" y="1258"/>
                </a:lnTo>
                <a:lnTo>
                  <a:pt x="3484" y="1258"/>
                </a:lnTo>
                <a:lnTo>
                  <a:pt x="3487" y="1260"/>
                </a:lnTo>
                <a:lnTo>
                  <a:pt x="3487" y="1260"/>
                </a:lnTo>
                <a:lnTo>
                  <a:pt x="3493" y="1262"/>
                </a:lnTo>
                <a:lnTo>
                  <a:pt x="3495" y="1262"/>
                </a:lnTo>
                <a:lnTo>
                  <a:pt x="3497" y="1262"/>
                </a:lnTo>
                <a:lnTo>
                  <a:pt x="3499" y="1262"/>
                </a:lnTo>
                <a:lnTo>
                  <a:pt x="3499" y="1262"/>
                </a:lnTo>
                <a:lnTo>
                  <a:pt x="3501" y="1262"/>
                </a:lnTo>
                <a:lnTo>
                  <a:pt x="3505" y="1262"/>
                </a:lnTo>
                <a:lnTo>
                  <a:pt x="3508" y="1262"/>
                </a:lnTo>
                <a:lnTo>
                  <a:pt x="3508" y="1262"/>
                </a:lnTo>
                <a:lnTo>
                  <a:pt x="3510" y="1262"/>
                </a:lnTo>
                <a:lnTo>
                  <a:pt x="3510" y="1262"/>
                </a:lnTo>
                <a:lnTo>
                  <a:pt x="3510" y="1262"/>
                </a:lnTo>
                <a:lnTo>
                  <a:pt x="3512" y="1262"/>
                </a:lnTo>
                <a:lnTo>
                  <a:pt x="3512" y="1262"/>
                </a:lnTo>
                <a:lnTo>
                  <a:pt x="3514" y="1260"/>
                </a:lnTo>
                <a:lnTo>
                  <a:pt x="3516" y="1260"/>
                </a:lnTo>
                <a:lnTo>
                  <a:pt x="3520" y="1262"/>
                </a:lnTo>
                <a:lnTo>
                  <a:pt x="3522" y="1260"/>
                </a:lnTo>
                <a:lnTo>
                  <a:pt x="3524" y="1262"/>
                </a:lnTo>
                <a:lnTo>
                  <a:pt x="3528" y="1262"/>
                </a:lnTo>
                <a:lnTo>
                  <a:pt x="3528" y="1260"/>
                </a:lnTo>
                <a:lnTo>
                  <a:pt x="3528" y="1260"/>
                </a:lnTo>
                <a:lnTo>
                  <a:pt x="3531" y="1258"/>
                </a:lnTo>
                <a:lnTo>
                  <a:pt x="3535" y="1260"/>
                </a:lnTo>
                <a:lnTo>
                  <a:pt x="3535" y="1260"/>
                </a:lnTo>
                <a:lnTo>
                  <a:pt x="3535" y="1258"/>
                </a:lnTo>
                <a:lnTo>
                  <a:pt x="3537" y="1258"/>
                </a:lnTo>
                <a:lnTo>
                  <a:pt x="3537" y="1260"/>
                </a:lnTo>
                <a:lnTo>
                  <a:pt x="3543" y="1260"/>
                </a:lnTo>
                <a:lnTo>
                  <a:pt x="3543" y="1262"/>
                </a:lnTo>
                <a:lnTo>
                  <a:pt x="3545" y="1262"/>
                </a:lnTo>
                <a:lnTo>
                  <a:pt x="3545" y="1260"/>
                </a:lnTo>
                <a:lnTo>
                  <a:pt x="3549" y="1260"/>
                </a:lnTo>
                <a:lnTo>
                  <a:pt x="3556" y="1258"/>
                </a:lnTo>
                <a:lnTo>
                  <a:pt x="3560" y="1260"/>
                </a:lnTo>
                <a:lnTo>
                  <a:pt x="3562" y="1258"/>
                </a:lnTo>
                <a:lnTo>
                  <a:pt x="3568" y="1258"/>
                </a:lnTo>
                <a:lnTo>
                  <a:pt x="3568" y="1258"/>
                </a:lnTo>
                <a:lnTo>
                  <a:pt x="3570" y="1258"/>
                </a:lnTo>
                <a:lnTo>
                  <a:pt x="3570" y="1258"/>
                </a:lnTo>
                <a:lnTo>
                  <a:pt x="3570" y="1258"/>
                </a:lnTo>
                <a:lnTo>
                  <a:pt x="3568" y="1258"/>
                </a:lnTo>
                <a:lnTo>
                  <a:pt x="3566" y="1258"/>
                </a:lnTo>
                <a:lnTo>
                  <a:pt x="3566" y="1256"/>
                </a:lnTo>
                <a:lnTo>
                  <a:pt x="3566" y="1256"/>
                </a:lnTo>
                <a:lnTo>
                  <a:pt x="3568" y="1256"/>
                </a:lnTo>
                <a:lnTo>
                  <a:pt x="3570" y="1256"/>
                </a:lnTo>
                <a:lnTo>
                  <a:pt x="3572" y="1258"/>
                </a:lnTo>
                <a:lnTo>
                  <a:pt x="3572" y="1258"/>
                </a:lnTo>
                <a:lnTo>
                  <a:pt x="3575" y="1262"/>
                </a:lnTo>
                <a:lnTo>
                  <a:pt x="3575" y="1262"/>
                </a:lnTo>
                <a:lnTo>
                  <a:pt x="3575" y="1266"/>
                </a:lnTo>
                <a:lnTo>
                  <a:pt x="3575" y="1266"/>
                </a:lnTo>
                <a:lnTo>
                  <a:pt x="3579" y="1269"/>
                </a:lnTo>
                <a:lnTo>
                  <a:pt x="3581" y="1269"/>
                </a:lnTo>
                <a:lnTo>
                  <a:pt x="3583" y="1275"/>
                </a:lnTo>
                <a:lnTo>
                  <a:pt x="3583" y="1277"/>
                </a:lnTo>
                <a:lnTo>
                  <a:pt x="3583" y="1277"/>
                </a:lnTo>
                <a:lnTo>
                  <a:pt x="3583" y="1279"/>
                </a:lnTo>
                <a:lnTo>
                  <a:pt x="3585" y="1279"/>
                </a:lnTo>
                <a:lnTo>
                  <a:pt x="3585" y="1279"/>
                </a:lnTo>
                <a:lnTo>
                  <a:pt x="3585" y="1279"/>
                </a:lnTo>
                <a:lnTo>
                  <a:pt x="3585" y="1281"/>
                </a:lnTo>
                <a:lnTo>
                  <a:pt x="3587" y="1281"/>
                </a:lnTo>
                <a:lnTo>
                  <a:pt x="3587" y="1281"/>
                </a:lnTo>
                <a:lnTo>
                  <a:pt x="3587" y="1281"/>
                </a:lnTo>
                <a:lnTo>
                  <a:pt x="3587" y="1283"/>
                </a:lnTo>
                <a:lnTo>
                  <a:pt x="3589" y="1283"/>
                </a:lnTo>
                <a:lnTo>
                  <a:pt x="3591" y="1281"/>
                </a:lnTo>
                <a:lnTo>
                  <a:pt x="3591" y="1283"/>
                </a:lnTo>
                <a:lnTo>
                  <a:pt x="3593" y="1283"/>
                </a:lnTo>
                <a:lnTo>
                  <a:pt x="3593" y="1283"/>
                </a:lnTo>
                <a:lnTo>
                  <a:pt x="3593" y="1283"/>
                </a:lnTo>
                <a:lnTo>
                  <a:pt x="3596" y="1283"/>
                </a:lnTo>
                <a:lnTo>
                  <a:pt x="3596" y="1283"/>
                </a:lnTo>
                <a:lnTo>
                  <a:pt x="3596" y="1283"/>
                </a:lnTo>
                <a:lnTo>
                  <a:pt x="3596" y="1283"/>
                </a:lnTo>
                <a:lnTo>
                  <a:pt x="3596" y="1285"/>
                </a:lnTo>
                <a:lnTo>
                  <a:pt x="3598" y="1285"/>
                </a:lnTo>
                <a:lnTo>
                  <a:pt x="3600" y="1285"/>
                </a:lnTo>
                <a:lnTo>
                  <a:pt x="3600" y="1283"/>
                </a:lnTo>
                <a:lnTo>
                  <a:pt x="3602" y="1283"/>
                </a:lnTo>
                <a:lnTo>
                  <a:pt x="3604" y="1283"/>
                </a:lnTo>
                <a:lnTo>
                  <a:pt x="3602" y="1283"/>
                </a:lnTo>
                <a:lnTo>
                  <a:pt x="3600" y="1285"/>
                </a:lnTo>
                <a:lnTo>
                  <a:pt x="3600" y="1287"/>
                </a:lnTo>
                <a:lnTo>
                  <a:pt x="3600" y="1289"/>
                </a:lnTo>
                <a:lnTo>
                  <a:pt x="3602" y="1292"/>
                </a:lnTo>
                <a:lnTo>
                  <a:pt x="3604" y="1294"/>
                </a:lnTo>
                <a:lnTo>
                  <a:pt x="3610" y="1298"/>
                </a:lnTo>
                <a:lnTo>
                  <a:pt x="3616" y="1298"/>
                </a:lnTo>
                <a:lnTo>
                  <a:pt x="3619" y="1298"/>
                </a:lnTo>
                <a:lnTo>
                  <a:pt x="3619" y="1298"/>
                </a:lnTo>
                <a:lnTo>
                  <a:pt x="3623" y="1296"/>
                </a:lnTo>
                <a:lnTo>
                  <a:pt x="3625" y="1296"/>
                </a:lnTo>
                <a:lnTo>
                  <a:pt x="3625" y="1296"/>
                </a:lnTo>
                <a:lnTo>
                  <a:pt x="3627" y="1296"/>
                </a:lnTo>
                <a:lnTo>
                  <a:pt x="3627" y="1296"/>
                </a:lnTo>
                <a:lnTo>
                  <a:pt x="3627" y="1294"/>
                </a:lnTo>
                <a:lnTo>
                  <a:pt x="3629" y="1294"/>
                </a:lnTo>
                <a:lnTo>
                  <a:pt x="3629" y="1294"/>
                </a:lnTo>
                <a:lnTo>
                  <a:pt x="3629" y="1294"/>
                </a:lnTo>
                <a:lnTo>
                  <a:pt x="3629" y="1296"/>
                </a:lnTo>
                <a:lnTo>
                  <a:pt x="3629" y="1296"/>
                </a:lnTo>
                <a:lnTo>
                  <a:pt x="3627" y="1298"/>
                </a:lnTo>
                <a:lnTo>
                  <a:pt x="3625" y="1302"/>
                </a:lnTo>
                <a:lnTo>
                  <a:pt x="3623" y="1302"/>
                </a:lnTo>
                <a:lnTo>
                  <a:pt x="3623" y="1302"/>
                </a:lnTo>
                <a:lnTo>
                  <a:pt x="3619" y="1304"/>
                </a:lnTo>
                <a:lnTo>
                  <a:pt x="3619" y="1304"/>
                </a:lnTo>
                <a:lnTo>
                  <a:pt x="3616" y="1304"/>
                </a:lnTo>
                <a:lnTo>
                  <a:pt x="3614" y="1304"/>
                </a:lnTo>
                <a:lnTo>
                  <a:pt x="3612" y="1306"/>
                </a:lnTo>
                <a:lnTo>
                  <a:pt x="3610" y="1306"/>
                </a:lnTo>
                <a:lnTo>
                  <a:pt x="3610" y="1304"/>
                </a:lnTo>
                <a:lnTo>
                  <a:pt x="3610" y="1304"/>
                </a:lnTo>
                <a:lnTo>
                  <a:pt x="3608" y="1304"/>
                </a:lnTo>
                <a:lnTo>
                  <a:pt x="3608" y="1304"/>
                </a:lnTo>
                <a:lnTo>
                  <a:pt x="3606" y="1306"/>
                </a:lnTo>
                <a:lnTo>
                  <a:pt x="3608" y="1306"/>
                </a:lnTo>
                <a:lnTo>
                  <a:pt x="3610" y="1310"/>
                </a:lnTo>
                <a:lnTo>
                  <a:pt x="3612" y="1313"/>
                </a:lnTo>
                <a:lnTo>
                  <a:pt x="3614" y="1315"/>
                </a:lnTo>
                <a:lnTo>
                  <a:pt x="3619" y="1317"/>
                </a:lnTo>
                <a:lnTo>
                  <a:pt x="3623" y="1323"/>
                </a:lnTo>
                <a:lnTo>
                  <a:pt x="3623" y="1323"/>
                </a:lnTo>
                <a:lnTo>
                  <a:pt x="3629" y="1327"/>
                </a:lnTo>
                <a:lnTo>
                  <a:pt x="3633" y="1329"/>
                </a:lnTo>
                <a:lnTo>
                  <a:pt x="3635" y="1329"/>
                </a:lnTo>
                <a:lnTo>
                  <a:pt x="3637" y="1329"/>
                </a:lnTo>
                <a:lnTo>
                  <a:pt x="3642" y="1327"/>
                </a:lnTo>
                <a:lnTo>
                  <a:pt x="3644" y="1325"/>
                </a:lnTo>
                <a:lnTo>
                  <a:pt x="3650" y="1323"/>
                </a:lnTo>
                <a:lnTo>
                  <a:pt x="3652" y="1321"/>
                </a:lnTo>
                <a:lnTo>
                  <a:pt x="3654" y="1317"/>
                </a:lnTo>
                <a:lnTo>
                  <a:pt x="3654" y="1315"/>
                </a:lnTo>
                <a:lnTo>
                  <a:pt x="3654" y="1315"/>
                </a:lnTo>
                <a:lnTo>
                  <a:pt x="3654" y="1315"/>
                </a:lnTo>
                <a:lnTo>
                  <a:pt x="3652" y="1313"/>
                </a:lnTo>
                <a:lnTo>
                  <a:pt x="3652" y="1313"/>
                </a:lnTo>
                <a:lnTo>
                  <a:pt x="3652" y="1313"/>
                </a:lnTo>
                <a:lnTo>
                  <a:pt x="3652" y="1310"/>
                </a:lnTo>
                <a:lnTo>
                  <a:pt x="3652" y="1310"/>
                </a:lnTo>
                <a:lnTo>
                  <a:pt x="3654" y="1310"/>
                </a:lnTo>
                <a:lnTo>
                  <a:pt x="3654" y="1308"/>
                </a:lnTo>
                <a:lnTo>
                  <a:pt x="3654" y="1308"/>
                </a:lnTo>
                <a:lnTo>
                  <a:pt x="3654" y="1306"/>
                </a:lnTo>
                <a:lnTo>
                  <a:pt x="3654" y="1306"/>
                </a:lnTo>
                <a:lnTo>
                  <a:pt x="3656" y="1306"/>
                </a:lnTo>
                <a:lnTo>
                  <a:pt x="3658" y="1306"/>
                </a:lnTo>
                <a:lnTo>
                  <a:pt x="3658" y="1306"/>
                </a:lnTo>
                <a:lnTo>
                  <a:pt x="3660" y="1306"/>
                </a:lnTo>
                <a:lnTo>
                  <a:pt x="3663" y="1306"/>
                </a:lnTo>
                <a:lnTo>
                  <a:pt x="3660" y="1306"/>
                </a:lnTo>
                <a:lnTo>
                  <a:pt x="3660" y="1306"/>
                </a:lnTo>
                <a:lnTo>
                  <a:pt x="3658" y="1308"/>
                </a:lnTo>
                <a:lnTo>
                  <a:pt x="3658" y="1310"/>
                </a:lnTo>
                <a:lnTo>
                  <a:pt x="3660" y="1310"/>
                </a:lnTo>
                <a:lnTo>
                  <a:pt x="3660" y="1310"/>
                </a:lnTo>
                <a:lnTo>
                  <a:pt x="3660" y="1310"/>
                </a:lnTo>
                <a:lnTo>
                  <a:pt x="3658" y="1313"/>
                </a:lnTo>
                <a:lnTo>
                  <a:pt x="3658" y="1315"/>
                </a:lnTo>
                <a:lnTo>
                  <a:pt x="3663" y="1315"/>
                </a:lnTo>
                <a:lnTo>
                  <a:pt x="3665" y="1315"/>
                </a:lnTo>
                <a:lnTo>
                  <a:pt x="3667" y="1315"/>
                </a:lnTo>
                <a:lnTo>
                  <a:pt x="3665" y="1315"/>
                </a:lnTo>
                <a:lnTo>
                  <a:pt x="3663" y="1317"/>
                </a:lnTo>
                <a:lnTo>
                  <a:pt x="3660" y="1317"/>
                </a:lnTo>
                <a:lnTo>
                  <a:pt x="3660" y="1319"/>
                </a:lnTo>
                <a:lnTo>
                  <a:pt x="3660" y="1319"/>
                </a:lnTo>
                <a:lnTo>
                  <a:pt x="3660" y="1319"/>
                </a:lnTo>
                <a:lnTo>
                  <a:pt x="3660" y="1319"/>
                </a:lnTo>
                <a:lnTo>
                  <a:pt x="3660" y="1319"/>
                </a:lnTo>
                <a:lnTo>
                  <a:pt x="3660" y="1323"/>
                </a:lnTo>
                <a:lnTo>
                  <a:pt x="3663" y="1323"/>
                </a:lnTo>
                <a:lnTo>
                  <a:pt x="3663" y="1323"/>
                </a:lnTo>
                <a:lnTo>
                  <a:pt x="3663" y="1323"/>
                </a:lnTo>
                <a:lnTo>
                  <a:pt x="3663" y="1325"/>
                </a:lnTo>
                <a:lnTo>
                  <a:pt x="3663" y="1327"/>
                </a:lnTo>
                <a:lnTo>
                  <a:pt x="3665" y="1329"/>
                </a:lnTo>
                <a:lnTo>
                  <a:pt x="3663" y="1331"/>
                </a:lnTo>
                <a:lnTo>
                  <a:pt x="3660" y="1340"/>
                </a:lnTo>
                <a:lnTo>
                  <a:pt x="3660" y="1342"/>
                </a:lnTo>
                <a:lnTo>
                  <a:pt x="3660" y="1344"/>
                </a:lnTo>
                <a:lnTo>
                  <a:pt x="3660" y="1344"/>
                </a:lnTo>
                <a:lnTo>
                  <a:pt x="3660" y="1346"/>
                </a:lnTo>
                <a:lnTo>
                  <a:pt x="3663" y="1348"/>
                </a:lnTo>
                <a:lnTo>
                  <a:pt x="3663" y="1348"/>
                </a:lnTo>
                <a:lnTo>
                  <a:pt x="3663" y="1348"/>
                </a:lnTo>
                <a:lnTo>
                  <a:pt x="3663" y="1350"/>
                </a:lnTo>
                <a:lnTo>
                  <a:pt x="3665" y="1350"/>
                </a:lnTo>
                <a:lnTo>
                  <a:pt x="3663" y="1350"/>
                </a:lnTo>
                <a:lnTo>
                  <a:pt x="3663" y="1352"/>
                </a:lnTo>
                <a:lnTo>
                  <a:pt x="3663" y="1352"/>
                </a:lnTo>
                <a:lnTo>
                  <a:pt x="3663" y="1354"/>
                </a:lnTo>
                <a:lnTo>
                  <a:pt x="3663" y="1354"/>
                </a:lnTo>
                <a:lnTo>
                  <a:pt x="3665" y="1354"/>
                </a:lnTo>
                <a:lnTo>
                  <a:pt x="3665" y="1352"/>
                </a:lnTo>
                <a:lnTo>
                  <a:pt x="3665" y="1354"/>
                </a:lnTo>
                <a:lnTo>
                  <a:pt x="3665" y="1357"/>
                </a:lnTo>
                <a:lnTo>
                  <a:pt x="3665" y="1359"/>
                </a:lnTo>
                <a:lnTo>
                  <a:pt x="3663" y="1361"/>
                </a:lnTo>
                <a:lnTo>
                  <a:pt x="3663" y="1361"/>
                </a:lnTo>
                <a:lnTo>
                  <a:pt x="3665" y="1361"/>
                </a:lnTo>
                <a:lnTo>
                  <a:pt x="3665" y="1365"/>
                </a:lnTo>
                <a:lnTo>
                  <a:pt x="3665" y="1367"/>
                </a:lnTo>
                <a:lnTo>
                  <a:pt x="3665" y="1369"/>
                </a:lnTo>
                <a:lnTo>
                  <a:pt x="3667" y="1371"/>
                </a:lnTo>
                <a:lnTo>
                  <a:pt x="3667" y="1375"/>
                </a:lnTo>
                <a:lnTo>
                  <a:pt x="3667" y="1378"/>
                </a:lnTo>
                <a:lnTo>
                  <a:pt x="3669" y="1382"/>
                </a:lnTo>
                <a:lnTo>
                  <a:pt x="3671" y="1392"/>
                </a:lnTo>
                <a:lnTo>
                  <a:pt x="3671" y="1396"/>
                </a:lnTo>
                <a:lnTo>
                  <a:pt x="3673" y="1399"/>
                </a:lnTo>
                <a:lnTo>
                  <a:pt x="3673" y="1401"/>
                </a:lnTo>
                <a:lnTo>
                  <a:pt x="3675" y="1405"/>
                </a:lnTo>
                <a:lnTo>
                  <a:pt x="3675" y="1405"/>
                </a:lnTo>
                <a:lnTo>
                  <a:pt x="3677" y="1405"/>
                </a:lnTo>
                <a:lnTo>
                  <a:pt x="3677" y="1405"/>
                </a:lnTo>
                <a:lnTo>
                  <a:pt x="3677" y="1407"/>
                </a:lnTo>
                <a:lnTo>
                  <a:pt x="3677" y="1407"/>
                </a:lnTo>
                <a:lnTo>
                  <a:pt x="3679" y="1409"/>
                </a:lnTo>
                <a:lnTo>
                  <a:pt x="3677" y="1409"/>
                </a:lnTo>
                <a:lnTo>
                  <a:pt x="3677" y="1409"/>
                </a:lnTo>
                <a:lnTo>
                  <a:pt x="3679" y="1413"/>
                </a:lnTo>
                <a:lnTo>
                  <a:pt x="3679" y="1415"/>
                </a:lnTo>
                <a:lnTo>
                  <a:pt x="3681" y="1415"/>
                </a:lnTo>
                <a:lnTo>
                  <a:pt x="3684" y="1419"/>
                </a:lnTo>
                <a:lnTo>
                  <a:pt x="3684" y="1419"/>
                </a:lnTo>
                <a:lnTo>
                  <a:pt x="3686" y="1419"/>
                </a:lnTo>
                <a:lnTo>
                  <a:pt x="3686" y="1422"/>
                </a:lnTo>
                <a:lnTo>
                  <a:pt x="3686" y="1424"/>
                </a:lnTo>
                <a:lnTo>
                  <a:pt x="3686" y="1426"/>
                </a:lnTo>
                <a:lnTo>
                  <a:pt x="3686" y="1426"/>
                </a:lnTo>
                <a:lnTo>
                  <a:pt x="3688" y="1428"/>
                </a:lnTo>
                <a:lnTo>
                  <a:pt x="3688" y="1432"/>
                </a:lnTo>
                <a:lnTo>
                  <a:pt x="3690" y="1434"/>
                </a:lnTo>
                <a:lnTo>
                  <a:pt x="3690" y="1434"/>
                </a:lnTo>
                <a:lnTo>
                  <a:pt x="3690" y="1436"/>
                </a:lnTo>
                <a:lnTo>
                  <a:pt x="3692" y="1443"/>
                </a:lnTo>
                <a:lnTo>
                  <a:pt x="3692" y="1445"/>
                </a:lnTo>
                <a:lnTo>
                  <a:pt x="3692" y="1447"/>
                </a:lnTo>
                <a:lnTo>
                  <a:pt x="3694" y="1449"/>
                </a:lnTo>
                <a:lnTo>
                  <a:pt x="3696" y="1457"/>
                </a:lnTo>
                <a:lnTo>
                  <a:pt x="3698" y="1457"/>
                </a:lnTo>
                <a:lnTo>
                  <a:pt x="3698" y="1459"/>
                </a:lnTo>
                <a:lnTo>
                  <a:pt x="3700" y="1461"/>
                </a:lnTo>
                <a:lnTo>
                  <a:pt x="3702" y="1461"/>
                </a:lnTo>
                <a:lnTo>
                  <a:pt x="3704" y="1466"/>
                </a:lnTo>
                <a:lnTo>
                  <a:pt x="3704" y="1468"/>
                </a:lnTo>
                <a:lnTo>
                  <a:pt x="3707" y="1472"/>
                </a:lnTo>
                <a:lnTo>
                  <a:pt x="3707" y="1476"/>
                </a:lnTo>
                <a:lnTo>
                  <a:pt x="3711" y="1480"/>
                </a:lnTo>
                <a:lnTo>
                  <a:pt x="3711" y="1482"/>
                </a:lnTo>
                <a:lnTo>
                  <a:pt x="3711" y="1484"/>
                </a:lnTo>
                <a:lnTo>
                  <a:pt x="3711" y="1484"/>
                </a:lnTo>
                <a:lnTo>
                  <a:pt x="3711" y="1487"/>
                </a:lnTo>
                <a:lnTo>
                  <a:pt x="3713" y="1487"/>
                </a:lnTo>
                <a:lnTo>
                  <a:pt x="3713" y="1487"/>
                </a:lnTo>
                <a:lnTo>
                  <a:pt x="3713" y="1489"/>
                </a:lnTo>
                <a:lnTo>
                  <a:pt x="3715" y="1493"/>
                </a:lnTo>
                <a:lnTo>
                  <a:pt x="3715" y="1495"/>
                </a:lnTo>
                <a:lnTo>
                  <a:pt x="3715" y="1493"/>
                </a:lnTo>
                <a:lnTo>
                  <a:pt x="3715" y="1491"/>
                </a:lnTo>
                <a:lnTo>
                  <a:pt x="3713" y="1489"/>
                </a:lnTo>
                <a:lnTo>
                  <a:pt x="3713" y="1489"/>
                </a:lnTo>
                <a:lnTo>
                  <a:pt x="3713" y="1489"/>
                </a:lnTo>
                <a:lnTo>
                  <a:pt x="3713" y="1493"/>
                </a:lnTo>
                <a:lnTo>
                  <a:pt x="3713" y="1495"/>
                </a:lnTo>
                <a:lnTo>
                  <a:pt x="3715" y="1499"/>
                </a:lnTo>
                <a:lnTo>
                  <a:pt x="3715" y="1499"/>
                </a:lnTo>
                <a:lnTo>
                  <a:pt x="3715" y="1499"/>
                </a:lnTo>
                <a:lnTo>
                  <a:pt x="3715" y="1499"/>
                </a:lnTo>
                <a:lnTo>
                  <a:pt x="3715" y="1501"/>
                </a:lnTo>
                <a:lnTo>
                  <a:pt x="3717" y="1503"/>
                </a:lnTo>
                <a:lnTo>
                  <a:pt x="3717" y="1503"/>
                </a:lnTo>
                <a:lnTo>
                  <a:pt x="3723" y="1510"/>
                </a:lnTo>
                <a:lnTo>
                  <a:pt x="3723" y="1512"/>
                </a:lnTo>
                <a:lnTo>
                  <a:pt x="3728" y="1514"/>
                </a:lnTo>
                <a:lnTo>
                  <a:pt x="3732" y="1516"/>
                </a:lnTo>
                <a:lnTo>
                  <a:pt x="3732" y="1514"/>
                </a:lnTo>
                <a:lnTo>
                  <a:pt x="3734" y="1514"/>
                </a:lnTo>
                <a:lnTo>
                  <a:pt x="3738" y="1510"/>
                </a:lnTo>
                <a:lnTo>
                  <a:pt x="3740" y="1510"/>
                </a:lnTo>
                <a:lnTo>
                  <a:pt x="3740" y="1505"/>
                </a:lnTo>
                <a:lnTo>
                  <a:pt x="3740" y="1503"/>
                </a:lnTo>
                <a:lnTo>
                  <a:pt x="3742" y="1501"/>
                </a:lnTo>
                <a:lnTo>
                  <a:pt x="3744" y="1499"/>
                </a:lnTo>
                <a:lnTo>
                  <a:pt x="3753" y="1497"/>
                </a:lnTo>
                <a:lnTo>
                  <a:pt x="3755" y="1497"/>
                </a:lnTo>
                <a:lnTo>
                  <a:pt x="3759" y="1499"/>
                </a:lnTo>
                <a:lnTo>
                  <a:pt x="3757" y="1497"/>
                </a:lnTo>
                <a:lnTo>
                  <a:pt x="3757" y="1497"/>
                </a:lnTo>
                <a:lnTo>
                  <a:pt x="3755" y="1497"/>
                </a:lnTo>
                <a:lnTo>
                  <a:pt x="3753" y="1497"/>
                </a:lnTo>
                <a:lnTo>
                  <a:pt x="3751" y="1495"/>
                </a:lnTo>
                <a:lnTo>
                  <a:pt x="3751" y="1495"/>
                </a:lnTo>
                <a:lnTo>
                  <a:pt x="3751" y="1493"/>
                </a:lnTo>
                <a:lnTo>
                  <a:pt x="3753" y="1491"/>
                </a:lnTo>
                <a:lnTo>
                  <a:pt x="3757" y="1487"/>
                </a:lnTo>
                <a:lnTo>
                  <a:pt x="3757" y="1484"/>
                </a:lnTo>
                <a:lnTo>
                  <a:pt x="3757" y="1482"/>
                </a:lnTo>
                <a:lnTo>
                  <a:pt x="3757" y="1482"/>
                </a:lnTo>
                <a:lnTo>
                  <a:pt x="3759" y="1482"/>
                </a:lnTo>
                <a:lnTo>
                  <a:pt x="3761" y="1482"/>
                </a:lnTo>
                <a:lnTo>
                  <a:pt x="3761" y="1482"/>
                </a:lnTo>
                <a:lnTo>
                  <a:pt x="3763" y="1482"/>
                </a:lnTo>
                <a:lnTo>
                  <a:pt x="3765" y="1482"/>
                </a:lnTo>
                <a:lnTo>
                  <a:pt x="3765" y="1476"/>
                </a:lnTo>
                <a:lnTo>
                  <a:pt x="3765" y="1470"/>
                </a:lnTo>
                <a:lnTo>
                  <a:pt x="3765" y="1468"/>
                </a:lnTo>
                <a:lnTo>
                  <a:pt x="3763" y="1468"/>
                </a:lnTo>
                <a:lnTo>
                  <a:pt x="3763" y="1468"/>
                </a:lnTo>
                <a:lnTo>
                  <a:pt x="3763" y="1468"/>
                </a:lnTo>
                <a:lnTo>
                  <a:pt x="3763" y="1466"/>
                </a:lnTo>
                <a:lnTo>
                  <a:pt x="3763" y="1463"/>
                </a:lnTo>
                <a:lnTo>
                  <a:pt x="3763" y="1463"/>
                </a:lnTo>
                <a:lnTo>
                  <a:pt x="3765" y="1457"/>
                </a:lnTo>
                <a:lnTo>
                  <a:pt x="3767" y="1455"/>
                </a:lnTo>
                <a:lnTo>
                  <a:pt x="3767" y="1453"/>
                </a:lnTo>
                <a:lnTo>
                  <a:pt x="3769" y="1451"/>
                </a:lnTo>
                <a:lnTo>
                  <a:pt x="3769" y="1449"/>
                </a:lnTo>
                <a:lnTo>
                  <a:pt x="3772" y="1438"/>
                </a:lnTo>
                <a:lnTo>
                  <a:pt x="3772" y="1436"/>
                </a:lnTo>
                <a:lnTo>
                  <a:pt x="3767" y="1436"/>
                </a:lnTo>
                <a:lnTo>
                  <a:pt x="3767" y="1434"/>
                </a:lnTo>
                <a:lnTo>
                  <a:pt x="3769" y="1432"/>
                </a:lnTo>
                <a:lnTo>
                  <a:pt x="3769" y="1434"/>
                </a:lnTo>
                <a:lnTo>
                  <a:pt x="3772" y="1436"/>
                </a:lnTo>
                <a:lnTo>
                  <a:pt x="3772" y="1436"/>
                </a:lnTo>
                <a:lnTo>
                  <a:pt x="3769" y="1434"/>
                </a:lnTo>
                <a:lnTo>
                  <a:pt x="3769" y="1432"/>
                </a:lnTo>
                <a:lnTo>
                  <a:pt x="3769" y="1430"/>
                </a:lnTo>
                <a:lnTo>
                  <a:pt x="3769" y="1428"/>
                </a:lnTo>
                <a:lnTo>
                  <a:pt x="3767" y="1426"/>
                </a:lnTo>
                <a:lnTo>
                  <a:pt x="3769" y="1424"/>
                </a:lnTo>
                <a:lnTo>
                  <a:pt x="3769" y="1424"/>
                </a:lnTo>
                <a:lnTo>
                  <a:pt x="3769" y="1422"/>
                </a:lnTo>
                <a:lnTo>
                  <a:pt x="3769" y="1419"/>
                </a:lnTo>
                <a:lnTo>
                  <a:pt x="3767" y="1417"/>
                </a:lnTo>
                <a:lnTo>
                  <a:pt x="3767" y="1413"/>
                </a:lnTo>
                <a:lnTo>
                  <a:pt x="3767" y="1409"/>
                </a:lnTo>
                <a:lnTo>
                  <a:pt x="3772" y="1405"/>
                </a:lnTo>
                <a:lnTo>
                  <a:pt x="3772" y="1403"/>
                </a:lnTo>
                <a:lnTo>
                  <a:pt x="3776" y="1401"/>
                </a:lnTo>
                <a:lnTo>
                  <a:pt x="3778" y="1401"/>
                </a:lnTo>
                <a:lnTo>
                  <a:pt x="3778" y="1401"/>
                </a:lnTo>
                <a:lnTo>
                  <a:pt x="3778" y="1403"/>
                </a:lnTo>
                <a:lnTo>
                  <a:pt x="3780" y="1403"/>
                </a:lnTo>
                <a:lnTo>
                  <a:pt x="3780" y="1403"/>
                </a:lnTo>
                <a:lnTo>
                  <a:pt x="3780" y="1403"/>
                </a:lnTo>
                <a:lnTo>
                  <a:pt x="3782" y="1403"/>
                </a:lnTo>
                <a:lnTo>
                  <a:pt x="3782" y="1401"/>
                </a:lnTo>
                <a:lnTo>
                  <a:pt x="3784" y="1401"/>
                </a:lnTo>
                <a:lnTo>
                  <a:pt x="3784" y="1396"/>
                </a:lnTo>
                <a:lnTo>
                  <a:pt x="3786" y="1394"/>
                </a:lnTo>
                <a:lnTo>
                  <a:pt x="3786" y="1394"/>
                </a:lnTo>
                <a:lnTo>
                  <a:pt x="3792" y="1394"/>
                </a:lnTo>
                <a:lnTo>
                  <a:pt x="3792" y="1394"/>
                </a:lnTo>
                <a:lnTo>
                  <a:pt x="3797" y="1392"/>
                </a:lnTo>
                <a:lnTo>
                  <a:pt x="3799" y="1392"/>
                </a:lnTo>
                <a:lnTo>
                  <a:pt x="3801" y="1390"/>
                </a:lnTo>
                <a:lnTo>
                  <a:pt x="3801" y="1390"/>
                </a:lnTo>
                <a:lnTo>
                  <a:pt x="3801" y="1388"/>
                </a:lnTo>
                <a:lnTo>
                  <a:pt x="3801" y="1388"/>
                </a:lnTo>
                <a:lnTo>
                  <a:pt x="3801" y="1386"/>
                </a:lnTo>
                <a:lnTo>
                  <a:pt x="3799" y="1386"/>
                </a:lnTo>
                <a:lnTo>
                  <a:pt x="3799" y="1386"/>
                </a:lnTo>
                <a:lnTo>
                  <a:pt x="3801" y="1384"/>
                </a:lnTo>
                <a:lnTo>
                  <a:pt x="3805" y="1382"/>
                </a:lnTo>
                <a:lnTo>
                  <a:pt x="3809" y="1378"/>
                </a:lnTo>
                <a:lnTo>
                  <a:pt x="3813" y="1375"/>
                </a:lnTo>
                <a:lnTo>
                  <a:pt x="3816" y="1373"/>
                </a:lnTo>
                <a:lnTo>
                  <a:pt x="3818" y="1369"/>
                </a:lnTo>
                <a:lnTo>
                  <a:pt x="3820" y="1369"/>
                </a:lnTo>
                <a:lnTo>
                  <a:pt x="3826" y="1365"/>
                </a:lnTo>
                <a:lnTo>
                  <a:pt x="3828" y="1365"/>
                </a:lnTo>
                <a:lnTo>
                  <a:pt x="3832" y="1361"/>
                </a:lnTo>
                <a:lnTo>
                  <a:pt x="3834" y="1357"/>
                </a:lnTo>
                <a:lnTo>
                  <a:pt x="3834" y="1357"/>
                </a:lnTo>
                <a:lnTo>
                  <a:pt x="3836" y="1354"/>
                </a:lnTo>
                <a:lnTo>
                  <a:pt x="3836" y="1352"/>
                </a:lnTo>
                <a:lnTo>
                  <a:pt x="3843" y="1348"/>
                </a:lnTo>
                <a:lnTo>
                  <a:pt x="3845" y="1346"/>
                </a:lnTo>
                <a:lnTo>
                  <a:pt x="3845" y="1346"/>
                </a:lnTo>
                <a:lnTo>
                  <a:pt x="3845" y="1344"/>
                </a:lnTo>
                <a:lnTo>
                  <a:pt x="3843" y="1346"/>
                </a:lnTo>
                <a:lnTo>
                  <a:pt x="3841" y="1346"/>
                </a:lnTo>
                <a:lnTo>
                  <a:pt x="3841" y="1346"/>
                </a:lnTo>
                <a:lnTo>
                  <a:pt x="3843" y="1344"/>
                </a:lnTo>
                <a:lnTo>
                  <a:pt x="3845" y="1342"/>
                </a:lnTo>
                <a:lnTo>
                  <a:pt x="3847" y="1342"/>
                </a:lnTo>
                <a:lnTo>
                  <a:pt x="3847" y="1342"/>
                </a:lnTo>
                <a:lnTo>
                  <a:pt x="3847" y="1344"/>
                </a:lnTo>
                <a:lnTo>
                  <a:pt x="3847" y="1344"/>
                </a:lnTo>
                <a:lnTo>
                  <a:pt x="3847" y="1344"/>
                </a:lnTo>
                <a:lnTo>
                  <a:pt x="3847" y="1344"/>
                </a:lnTo>
                <a:lnTo>
                  <a:pt x="3851" y="1344"/>
                </a:lnTo>
                <a:lnTo>
                  <a:pt x="3857" y="1342"/>
                </a:lnTo>
                <a:lnTo>
                  <a:pt x="3857" y="1342"/>
                </a:lnTo>
                <a:lnTo>
                  <a:pt x="3857" y="1342"/>
                </a:lnTo>
                <a:lnTo>
                  <a:pt x="3857" y="1340"/>
                </a:lnTo>
                <a:lnTo>
                  <a:pt x="3857" y="1340"/>
                </a:lnTo>
                <a:lnTo>
                  <a:pt x="3857" y="1340"/>
                </a:lnTo>
                <a:lnTo>
                  <a:pt x="3860" y="1340"/>
                </a:lnTo>
                <a:lnTo>
                  <a:pt x="3860" y="1340"/>
                </a:lnTo>
                <a:lnTo>
                  <a:pt x="3862" y="1338"/>
                </a:lnTo>
                <a:lnTo>
                  <a:pt x="3864" y="1336"/>
                </a:lnTo>
                <a:lnTo>
                  <a:pt x="3864" y="1336"/>
                </a:lnTo>
                <a:lnTo>
                  <a:pt x="3864" y="1334"/>
                </a:lnTo>
                <a:lnTo>
                  <a:pt x="3866" y="1331"/>
                </a:lnTo>
                <a:lnTo>
                  <a:pt x="3868" y="1331"/>
                </a:lnTo>
                <a:lnTo>
                  <a:pt x="3868" y="1329"/>
                </a:lnTo>
                <a:lnTo>
                  <a:pt x="3868" y="1329"/>
                </a:lnTo>
                <a:lnTo>
                  <a:pt x="3866" y="1325"/>
                </a:lnTo>
                <a:lnTo>
                  <a:pt x="3866" y="1323"/>
                </a:lnTo>
                <a:lnTo>
                  <a:pt x="3866" y="1321"/>
                </a:lnTo>
                <a:lnTo>
                  <a:pt x="3868" y="1319"/>
                </a:lnTo>
                <a:lnTo>
                  <a:pt x="3870" y="1317"/>
                </a:lnTo>
                <a:lnTo>
                  <a:pt x="3870" y="1317"/>
                </a:lnTo>
                <a:lnTo>
                  <a:pt x="3878" y="1315"/>
                </a:lnTo>
                <a:lnTo>
                  <a:pt x="3880" y="1315"/>
                </a:lnTo>
                <a:lnTo>
                  <a:pt x="3883" y="1313"/>
                </a:lnTo>
                <a:lnTo>
                  <a:pt x="3883" y="1310"/>
                </a:lnTo>
                <a:lnTo>
                  <a:pt x="3885" y="1310"/>
                </a:lnTo>
                <a:lnTo>
                  <a:pt x="3885" y="1308"/>
                </a:lnTo>
                <a:lnTo>
                  <a:pt x="3885" y="1308"/>
                </a:lnTo>
                <a:lnTo>
                  <a:pt x="3883" y="1306"/>
                </a:lnTo>
                <a:lnTo>
                  <a:pt x="3883" y="1306"/>
                </a:lnTo>
                <a:lnTo>
                  <a:pt x="3883" y="1304"/>
                </a:lnTo>
                <a:lnTo>
                  <a:pt x="3883" y="1306"/>
                </a:lnTo>
                <a:lnTo>
                  <a:pt x="3885" y="1306"/>
                </a:lnTo>
                <a:lnTo>
                  <a:pt x="3885" y="1308"/>
                </a:lnTo>
                <a:lnTo>
                  <a:pt x="3885" y="1310"/>
                </a:lnTo>
                <a:lnTo>
                  <a:pt x="3885" y="1313"/>
                </a:lnTo>
                <a:lnTo>
                  <a:pt x="3883" y="1315"/>
                </a:lnTo>
                <a:lnTo>
                  <a:pt x="3885" y="1317"/>
                </a:lnTo>
                <a:lnTo>
                  <a:pt x="3887" y="1317"/>
                </a:lnTo>
                <a:lnTo>
                  <a:pt x="3887" y="1315"/>
                </a:lnTo>
                <a:lnTo>
                  <a:pt x="3887" y="1315"/>
                </a:lnTo>
                <a:lnTo>
                  <a:pt x="3887" y="1315"/>
                </a:lnTo>
                <a:lnTo>
                  <a:pt x="3889" y="1317"/>
                </a:lnTo>
                <a:lnTo>
                  <a:pt x="3891" y="1315"/>
                </a:lnTo>
                <a:lnTo>
                  <a:pt x="3891" y="1315"/>
                </a:lnTo>
                <a:lnTo>
                  <a:pt x="3891" y="1313"/>
                </a:lnTo>
                <a:lnTo>
                  <a:pt x="3891" y="1308"/>
                </a:lnTo>
                <a:lnTo>
                  <a:pt x="3893" y="1308"/>
                </a:lnTo>
                <a:lnTo>
                  <a:pt x="3893" y="1310"/>
                </a:lnTo>
                <a:lnTo>
                  <a:pt x="3893" y="1310"/>
                </a:lnTo>
                <a:lnTo>
                  <a:pt x="3893" y="1310"/>
                </a:lnTo>
                <a:lnTo>
                  <a:pt x="3893" y="1315"/>
                </a:lnTo>
                <a:lnTo>
                  <a:pt x="3893" y="1315"/>
                </a:lnTo>
                <a:lnTo>
                  <a:pt x="3893" y="1317"/>
                </a:lnTo>
                <a:lnTo>
                  <a:pt x="3893" y="1317"/>
                </a:lnTo>
                <a:lnTo>
                  <a:pt x="3895" y="1315"/>
                </a:lnTo>
                <a:lnTo>
                  <a:pt x="3895" y="1315"/>
                </a:lnTo>
                <a:lnTo>
                  <a:pt x="3895" y="1315"/>
                </a:lnTo>
                <a:lnTo>
                  <a:pt x="3897" y="1315"/>
                </a:lnTo>
                <a:lnTo>
                  <a:pt x="3897" y="1315"/>
                </a:lnTo>
                <a:lnTo>
                  <a:pt x="3897" y="1315"/>
                </a:lnTo>
                <a:lnTo>
                  <a:pt x="3897" y="1313"/>
                </a:lnTo>
                <a:lnTo>
                  <a:pt x="3897" y="1310"/>
                </a:lnTo>
                <a:lnTo>
                  <a:pt x="3897" y="1310"/>
                </a:lnTo>
                <a:lnTo>
                  <a:pt x="3897" y="1308"/>
                </a:lnTo>
                <a:lnTo>
                  <a:pt x="3897" y="1310"/>
                </a:lnTo>
                <a:lnTo>
                  <a:pt x="3899" y="1313"/>
                </a:lnTo>
                <a:lnTo>
                  <a:pt x="3899" y="1313"/>
                </a:lnTo>
                <a:lnTo>
                  <a:pt x="3901" y="1315"/>
                </a:lnTo>
                <a:lnTo>
                  <a:pt x="3901" y="1315"/>
                </a:lnTo>
                <a:lnTo>
                  <a:pt x="3901" y="1315"/>
                </a:lnTo>
                <a:lnTo>
                  <a:pt x="3904" y="1313"/>
                </a:lnTo>
                <a:lnTo>
                  <a:pt x="3904" y="1313"/>
                </a:lnTo>
                <a:lnTo>
                  <a:pt x="3904" y="1310"/>
                </a:lnTo>
                <a:lnTo>
                  <a:pt x="3904" y="1306"/>
                </a:lnTo>
                <a:lnTo>
                  <a:pt x="3904" y="1306"/>
                </a:lnTo>
                <a:lnTo>
                  <a:pt x="3906" y="1310"/>
                </a:lnTo>
                <a:lnTo>
                  <a:pt x="3906" y="1313"/>
                </a:lnTo>
                <a:lnTo>
                  <a:pt x="3906" y="1315"/>
                </a:lnTo>
                <a:lnTo>
                  <a:pt x="3906" y="1313"/>
                </a:lnTo>
                <a:lnTo>
                  <a:pt x="3908" y="1313"/>
                </a:lnTo>
                <a:lnTo>
                  <a:pt x="3908" y="1310"/>
                </a:lnTo>
                <a:lnTo>
                  <a:pt x="3910" y="1310"/>
                </a:lnTo>
                <a:lnTo>
                  <a:pt x="3910" y="1308"/>
                </a:lnTo>
                <a:lnTo>
                  <a:pt x="3910" y="1308"/>
                </a:lnTo>
                <a:lnTo>
                  <a:pt x="3910" y="1306"/>
                </a:lnTo>
                <a:lnTo>
                  <a:pt x="3910" y="1304"/>
                </a:lnTo>
                <a:lnTo>
                  <a:pt x="3912" y="1304"/>
                </a:lnTo>
                <a:lnTo>
                  <a:pt x="3910" y="1306"/>
                </a:lnTo>
                <a:lnTo>
                  <a:pt x="3910" y="1306"/>
                </a:lnTo>
                <a:lnTo>
                  <a:pt x="3910" y="1308"/>
                </a:lnTo>
                <a:lnTo>
                  <a:pt x="3912" y="1310"/>
                </a:lnTo>
                <a:lnTo>
                  <a:pt x="3912" y="1308"/>
                </a:lnTo>
                <a:lnTo>
                  <a:pt x="3914" y="1308"/>
                </a:lnTo>
                <a:lnTo>
                  <a:pt x="3914" y="1308"/>
                </a:lnTo>
                <a:lnTo>
                  <a:pt x="3912" y="1310"/>
                </a:lnTo>
                <a:lnTo>
                  <a:pt x="3912" y="1310"/>
                </a:lnTo>
                <a:lnTo>
                  <a:pt x="3912" y="1313"/>
                </a:lnTo>
                <a:lnTo>
                  <a:pt x="3914" y="1313"/>
                </a:lnTo>
                <a:lnTo>
                  <a:pt x="3914" y="1313"/>
                </a:lnTo>
                <a:lnTo>
                  <a:pt x="3914" y="1313"/>
                </a:lnTo>
                <a:lnTo>
                  <a:pt x="3916" y="1313"/>
                </a:lnTo>
                <a:lnTo>
                  <a:pt x="3916" y="1310"/>
                </a:lnTo>
                <a:lnTo>
                  <a:pt x="3918" y="1308"/>
                </a:lnTo>
                <a:lnTo>
                  <a:pt x="3920" y="1306"/>
                </a:lnTo>
                <a:lnTo>
                  <a:pt x="3920" y="1306"/>
                </a:lnTo>
                <a:lnTo>
                  <a:pt x="3920" y="1304"/>
                </a:lnTo>
                <a:lnTo>
                  <a:pt x="3920" y="1304"/>
                </a:lnTo>
                <a:lnTo>
                  <a:pt x="3918" y="1302"/>
                </a:lnTo>
                <a:lnTo>
                  <a:pt x="3918" y="1302"/>
                </a:lnTo>
                <a:lnTo>
                  <a:pt x="3918" y="1300"/>
                </a:lnTo>
                <a:lnTo>
                  <a:pt x="3918" y="1300"/>
                </a:lnTo>
                <a:lnTo>
                  <a:pt x="3918" y="1298"/>
                </a:lnTo>
                <a:lnTo>
                  <a:pt x="3918" y="1298"/>
                </a:lnTo>
                <a:lnTo>
                  <a:pt x="3918" y="1298"/>
                </a:lnTo>
                <a:lnTo>
                  <a:pt x="3920" y="1296"/>
                </a:lnTo>
                <a:lnTo>
                  <a:pt x="3918" y="1296"/>
                </a:lnTo>
                <a:lnTo>
                  <a:pt x="3918" y="1294"/>
                </a:lnTo>
                <a:lnTo>
                  <a:pt x="3918" y="1294"/>
                </a:lnTo>
                <a:lnTo>
                  <a:pt x="3920" y="1294"/>
                </a:lnTo>
                <a:lnTo>
                  <a:pt x="3920" y="1292"/>
                </a:lnTo>
                <a:lnTo>
                  <a:pt x="3920" y="1292"/>
                </a:lnTo>
                <a:lnTo>
                  <a:pt x="3918" y="1289"/>
                </a:lnTo>
                <a:lnTo>
                  <a:pt x="3918" y="1289"/>
                </a:lnTo>
                <a:lnTo>
                  <a:pt x="3916" y="1287"/>
                </a:lnTo>
                <a:lnTo>
                  <a:pt x="3918" y="1289"/>
                </a:lnTo>
                <a:lnTo>
                  <a:pt x="3920" y="1289"/>
                </a:lnTo>
                <a:lnTo>
                  <a:pt x="3920" y="1287"/>
                </a:lnTo>
                <a:lnTo>
                  <a:pt x="3920" y="1287"/>
                </a:lnTo>
                <a:lnTo>
                  <a:pt x="3920" y="1287"/>
                </a:lnTo>
                <a:lnTo>
                  <a:pt x="3920" y="1285"/>
                </a:lnTo>
                <a:lnTo>
                  <a:pt x="3920" y="1287"/>
                </a:lnTo>
                <a:lnTo>
                  <a:pt x="3920" y="1289"/>
                </a:lnTo>
                <a:lnTo>
                  <a:pt x="3920" y="1292"/>
                </a:lnTo>
                <a:lnTo>
                  <a:pt x="3920" y="1294"/>
                </a:lnTo>
                <a:lnTo>
                  <a:pt x="3920" y="1296"/>
                </a:lnTo>
                <a:lnTo>
                  <a:pt x="3924" y="1300"/>
                </a:lnTo>
                <a:lnTo>
                  <a:pt x="3924" y="1302"/>
                </a:lnTo>
                <a:lnTo>
                  <a:pt x="3929" y="1300"/>
                </a:lnTo>
                <a:lnTo>
                  <a:pt x="3929" y="1300"/>
                </a:lnTo>
                <a:lnTo>
                  <a:pt x="3931" y="1300"/>
                </a:lnTo>
                <a:lnTo>
                  <a:pt x="3933" y="1298"/>
                </a:lnTo>
                <a:lnTo>
                  <a:pt x="3933" y="1298"/>
                </a:lnTo>
                <a:lnTo>
                  <a:pt x="3933" y="1298"/>
                </a:lnTo>
                <a:lnTo>
                  <a:pt x="3933" y="1300"/>
                </a:lnTo>
                <a:lnTo>
                  <a:pt x="3937" y="1302"/>
                </a:lnTo>
                <a:lnTo>
                  <a:pt x="3937" y="1304"/>
                </a:lnTo>
                <a:lnTo>
                  <a:pt x="3937" y="1306"/>
                </a:lnTo>
                <a:lnTo>
                  <a:pt x="3939" y="1304"/>
                </a:lnTo>
                <a:lnTo>
                  <a:pt x="3939" y="1304"/>
                </a:lnTo>
                <a:lnTo>
                  <a:pt x="3939" y="1306"/>
                </a:lnTo>
                <a:lnTo>
                  <a:pt x="3937" y="1306"/>
                </a:lnTo>
                <a:lnTo>
                  <a:pt x="3939" y="1308"/>
                </a:lnTo>
                <a:lnTo>
                  <a:pt x="3939" y="1313"/>
                </a:lnTo>
                <a:lnTo>
                  <a:pt x="3941" y="1315"/>
                </a:lnTo>
                <a:lnTo>
                  <a:pt x="3941" y="1317"/>
                </a:lnTo>
                <a:lnTo>
                  <a:pt x="3941" y="1323"/>
                </a:lnTo>
                <a:lnTo>
                  <a:pt x="3943" y="1325"/>
                </a:lnTo>
                <a:lnTo>
                  <a:pt x="3943" y="1327"/>
                </a:lnTo>
                <a:lnTo>
                  <a:pt x="3945" y="1329"/>
                </a:lnTo>
                <a:lnTo>
                  <a:pt x="3945" y="1329"/>
                </a:lnTo>
                <a:lnTo>
                  <a:pt x="3945" y="1329"/>
                </a:lnTo>
                <a:lnTo>
                  <a:pt x="3950" y="1334"/>
                </a:lnTo>
                <a:lnTo>
                  <a:pt x="3952" y="1336"/>
                </a:lnTo>
                <a:lnTo>
                  <a:pt x="3952" y="1334"/>
                </a:lnTo>
                <a:lnTo>
                  <a:pt x="3952" y="1331"/>
                </a:lnTo>
                <a:lnTo>
                  <a:pt x="3952" y="1331"/>
                </a:lnTo>
                <a:lnTo>
                  <a:pt x="3952" y="1334"/>
                </a:lnTo>
                <a:lnTo>
                  <a:pt x="3954" y="1334"/>
                </a:lnTo>
                <a:lnTo>
                  <a:pt x="3954" y="1336"/>
                </a:lnTo>
                <a:lnTo>
                  <a:pt x="3954" y="1336"/>
                </a:lnTo>
                <a:lnTo>
                  <a:pt x="3952" y="1336"/>
                </a:lnTo>
                <a:lnTo>
                  <a:pt x="3952" y="1338"/>
                </a:lnTo>
                <a:lnTo>
                  <a:pt x="3952" y="1338"/>
                </a:lnTo>
                <a:lnTo>
                  <a:pt x="3954" y="1338"/>
                </a:lnTo>
                <a:lnTo>
                  <a:pt x="3954" y="1336"/>
                </a:lnTo>
                <a:lnTo>
                  <a:pt x="3956" y="1336"/>
                </a:lnTo>
                <a:lnTo>
                  <a:pt x="3956" y="1334"/>
                </a:lnTo>
                <a:lnTo>
                  <a:pt x="3956" y="1336"/>
                </a:lnTo>
                <a:lnTo>
                  <a:pt x="3956" y="1338"/>
                </a:lnTo>
                <a:lnTo>
                  <a:pt x="3956" y="1338"/>
                </a:lnTo>
                <a:lnTo>
                  <a:pt x="3956" y="1338"/>
                </a:lnTo>
                <a:lnTo>
                  <a:pt x="3956" y="1338"/>
                </a:lnTo>
                <a:lnTo>
                  <a:pt x="3956" y="1340"/>
                </a:lnTo>
                <a:lnTo>
                  <a:pt x="3956" y="1342"/>
                </a:lnTo>
                <a:lnTo>
                  <a:pt x="3958" y="1342"/>
                </a:lnTo>
                <a:lnTo>
                  <a:pt x="3958" y="1342"/>
                </a:lnTo>
                <a:lnTo>
                  <a:pt x="3958" y="1340"/>
                </a:lnTo>
                <a:lnTo>
                  <a:pt x="3958" y="1340"/>
                </a:lnTo>
                <a:lnTo>
                  <a:pt x="3960" y="1340"/>
                </a:lnTo>
                <a:lnTo>
                  <a:pt x="3960" y="1340"/>
                </a:lnTo>
                <a:lnTo>
                  <a:pt x="3962" y="1340"/>
                </a:lnTo>
                <a:lnTo>
                  <a:pt x="3964" y="1342"/>
                </a:lnTo>
                <a:lnTo>
                  <a:pt x="3964" y="1342"/>
                </a:lnTo>
                <a:lnTo>
                  <a:pt x="3964" y="1342"/>
                </a:lnTo>
                <a:lnTo>
                  <a:pt x="3964" y="1344"/>
                </a:lnTo>
                <a:lnTo>
                  <a:pt x="3964" y="1344"/>
                </a:lnTo>
                <a:lnTo>
                  <a:pt x="3966" y="1344"/>
                </a:lnTo>
                <a:lnTo>
                  <a:pt x="3966" y="1346"/>
                </a:lnTo>
                <a:lnTo>
                  <a:pt x="3966" y="1346"/>
                </a:lnTo>
                <a:lnTo>
                  <a:pt x="3966" y="1348"/>
                </a:lnTo>
                <a:lnTo>
                  <a:pt x="3968" y="1348"/>
                </a:lnTo>
                <a:lnTo>
                  <a:pt x="3968" y="1348"/>
                </a:lnTo>
                <a:lnTo>
                  <a:pt x="3968" y="1348"/>
                </a:lnTo>
                <a:lnTo>
                  <a:pt x="3968" y="1350"/>
                </a:lnTo>
                <a:lnTo>
                  <a:pt x="3968" y="1350"/>
                </a:lnTo>
                <a:lnTo>
                  <a:pt x="3966" y="1352"/>
                </a:lnTo>
                <a:lnTo>
                  <a:pt x="3966" y="1350"/>
                </a:lnTo>
                <a:lnTo>
                  <a:pt x="3964" y="1348"/>
                </a:lnTo>
                <a:lnTo>
                  <a:pt x="3962" y="1348"/>
                </a:lnTo>
                <a:lnTo>
                  <a:pt x="3962" y="1350"/>
                </a:lnTo>
                <a:lnTo>
                  <a:pt x="3964" y="1352"/>
                </a:lnTo>
                <a:lnTo>
                  <a:pt x="3964" y="1354"/>
                </a:lnTo>
                <a:lnTo>
                  <a:pt x="3966" y="1357"/>
                </a:lnTo>
                <a:lnTo>
                  <a:pt x="3968" y="1357"/>
                </a:lnTo>
                <a:lnTo>
                  <a:pt x="3968" y="1357"/>
                </a:lnTo>
                <a:lnTo>
                  <a:pt x="3968" y="1354"/>
                </a:lnTo>
                <a:lnTo>
                  <a:pt x="3968" y="1352"/>
                </a:lnTo>
                <a:lnTo>
                  <a:pt x="3968" y="1352"/>
                </a:lnTo>
                <a:lnTo>
                  <a:pt x="3971" y="1350"/>
                </a:lnTo>
                <a:lnTo>
                  <a:pt x="3971" y="1350"/>
                </a:lnTo>
                <a:lnTo>
                  <a:pt x="3971" y="1352"/>
                </a:lnTo>
                <a:lnTo>
                  <a:pt x="3971" y="1357"/>
                </a:lnTo>
                <a:lnTo>
                  <a:pt x="3971" y="1357"/>
                </a:lnTo>
                <a:lnTo>
                  <a:pt x="3973" y="1359"/>
                </a:lnTo>
                <a:lnTo>
                  <a:pt x="3973" y="1359"/>
                </a:lnTo>
                <a:lnTo>
                  <a:pt x="3973" y="1361"/>
                </a:lnTo>
                <a:lnTo>
                  <a:pt x="3973" y="1363"/>
                </a:lnTo>
                <a:lnTo>
                  <a:pt x="3975" y="1367"/>
                </a:lnTo>
                <a:lnTo>
                  <a:pt x="3977" y="1373"/>
                </a:lnTo>
                <a:lnTo>
                  <a:pt x="3977" y="1375"/>
                </a:lnTo>
                <a:lnTo>
                  <a:pt x="3979" y="1375"/>
                </a:lnTo>
                <a:lnTo>
                  <a:pt x="3977" y="1380"/>
                </a:lnTo>
                <a:lnTo>
                  <a:pt x="3977" y="1382"/>
                </a:lnTo>
                <a:lnTo>
                  <a:pt x="3977" y="1384"/>
                </a:lnTo>
                <a:lnTo>
                  <a:pt x="3977" y="1386"/>
                </a:lnTo>
                <a:lnTo>
                  <a:pt x="3975" y="1386"/>
                </a:lnTo>
                <a:lnTo>
                  <a:pt x="3975" y="1390"/>
                </a:lnTo>
                <a:lnTo>
                  <a:pt x="3975" y="1390"/>
                </a:lnTo>
                <a:lnTo>
                  <a:pt x="3973" y="1392"/>
                </a:lnTo>
                <a:lnTo>
                  <a:pt x="3973" y="1399"/>
                </a:lnTo>
                <a:lnTo>
                  <a:pt x="3973" y="1399"/>
                </a:lnTo>
                <a:lnTo>
                  <a:pt x="3975" y="1399"/>
                </a:lnTo>
                <a:lnTo>
                  <a:pt x="3977" y="1399"/>
                </a:lnTo>
                <a:lnTo>
                  <a:pt x="3977" y="1396"/>
                </a:lnTo>
                <a:lnTo>
                  <a:pt x="3979" y="1394"/>
                </a:lnTo>
                <a:lnTo>
                  <a:pt x="3979" y="1394"/>
                </a:lnTo>
                <a:lnTo>
                  <a:pt x="3979" y="1394"/>
                </a:lnTo>
                <a:lnTo>
                  <a:pt x="3979" y="1394"/>
                </a:lnTo>
                <a:lnTo>
                  <a:pt x="3979" y="1392"/>
                </a:lnTo>
                <a:lnTo>
                  <a:pt x="3979" y="1392"/>
                </a:lnTo>
                <a:lnTo>
                  <a:pt x="3979" y="1394"/>
                </a:lnTo>
                <a:lnTo>
                  <a:pt x="3979" y="1396"/>
                </a:lnTo>
                <a:lnTo>
                  <a:pt x="3979" y="1399"/>
                </a:lnTo>
                <a:lnTo>
                  <a:pt x="3979" y="1399"/>
                </a:lnTo>
                <a:lnTo>
                  <a:pt x="3979" y="1401"/>
                </a:lnTo>
                <a:lnTo>
                  <a:pt x="3979" y="1401"/>
                </a:lnTo>
                <a:lnTo>
                  <a:pt x="3981" y="1401"/>
                </a:lnTo>
                <a:lnTo>
                  <a:pt x="3981" y="1399"/>
                </a:lnTo>
                <a:lnTo>
                  <a:pt x="3981" y="1399"/>
                </a:lnTo>
                <a:lnTo>
                  <a:pt x="3983" y="1396"/>
                </a:lnTo>
                <a:lnTo>
                  <a:pt x="3983" y="1399"/>
                </a:lnTo>
                <a:lnTo>
                  <a:pt x="3983" y="1399"/>
                </a:lnTo>
                <a:lnTo>
                  <a:pt x="3983" y="1399"/>
                </a:lnTo>
                <a:lnTo>
                  <a:pt x="3983" y="1401"/>
                </a:lnTo>
                <a:lnTo>
                  <a:pt x="3983" y="1403"/>
                </a:lnTo>
                <a:lnTo>
                  <a:pt x="3985" y="1403"/>
                </a:lnTo>
                <a:lnTo>
                  <a:pt x="3987" y="1403"/>
                </a:lnTo>
                <a:lnTo>
                  <a:pt x="3987" y="1401"/>
                </a:lnTo>
                <a:lnTo>
                  <a:pt x="3989" y="1399"/>
                </a:lnTo>
                <a:lnTo>
                  <a:pt x="3989" y="1399"/>
                </a:lnTo>
                <a:lnTo>
                  <a:pt x="3989" y="1401"/>
                </a:lnTo>
                <a:lnTo>
                  <a:pt x="3989" y="1401"/>
                </a:lnTo>
                <a:lnTo>
                  <a:pt x="3987" y="1403"/>
                </a:lnTo>
                <a:lnTo>
                  <a:pt x="3989" y="1403"/>
                </a:lnTo>
                <a:lnTo>
                  <a:pt x="3989" y="1403"/>
                </a:lnTo>
                <a:lnTo>
                  <a:pt x="3992" y="1403"/>
                </a:lnTo>
                <a:lnTo>
                  <a:pt x="3994" y="1401"/>
                </a:lnTo>
                <a:lnTo>
                  <a:pt x="3994" y="1399"/>
                </a:lnTo>
                <a:lnTo>
                  <a:pt x="3996" y="1396"/>
                </a:lnTo>
                <a:lnTo>
                  <a:pt x="3998" y="1396"/>
                </a:lnTo>
                <a:lnTo>
                  <a:pt x="4000" y="1394"/>
                </a:lnTo>
                <a:lnTo>
                  <a:pt x="4000" y="1394"/>
                </a:lnTo>
                <a:lnTo>
                  <a:pt x="4000" y="1394"/>
                </a:lnTo>
                <a:lnTo>
                  <a:pt x="4000" y="1394"/>
                </a:lnTo>
                <a:lnTo>
                  <a:pt x="4002" y="1394"/>
                </a:lnTo>
                <a:lnTo>
                  <a:pt x="4004" y="1392"/>
                </a:lnTo>
                <a:lnTo>
                  <a:pt x="4002" y="1392"/>
                </a:lnTo>
                <a:lnTo>
                  <a:pt x="4002" y="1390"/>
                </a:lnTo>
                <a:lnTo>
                  <a:pt x="4002" y="1388"/>
                </a:lnTo>
                <a:lnTo>
                  <a:pt x="4002" y="1388"/>
                </a:lnTo>
                <a:lnTo>
                  <a:pt x="4002" y="1388"/>
                </a:lnTo>
                <a:lnTo>
                  <a:pt x="4002" y="1390"/>
                </a:lnTo>
                <a:lnTo>
                  <a:pt x="4002" y="1390"/>
                </a:lnTo>
                <a:lnTo>
                  <a:pt x="4004" y="1392"/>
                </a:lnTo>
                <a:lnTo>
                  <a:pt x="4004" y="1392"/>
                </a:lnTo>
                <a:lnTo>
                  <a:pt x="4006" y="1392"/>
                </a:lnTo>
                <a:lnTo>
                  <a:pt x="4008" y="1392"/>
                </a:lnTo>
                <a:lnTo>
                  <a:pt x="4010" y="1388"/>
                </a:lnTo>
                <a:lnTo>
                  <a:pt x="4010" y="1388"/>
                </a:lnTo>
                <a:lnTo>
                  <a:pt x="4010" y="1386"/>
                </a:lnTo>
                <a:lnTo>
                  <a:pt x="4012" y="1384"/>
                </a:lnTo>
                <a:lnTo>
                  <a:pt x="4010" y="1382"/>
                </a:lnTo>
                <a:lnTo>
                  <a:pt x="4012" y="1380"/>
                </a:lnTo>
                <a:lnTo>
                  <a:pt x="4010" y="1380"/>
                </a:lnTo>
                <a:lnTo>
                  <a:pt x="4010" y="1380"/>
                </a:lnTo>
                <a:lnTo>
                  <a:pt x="4012" y="1380"/>
                </a:lnTo>
                <a:lnTo>
                  <a:pt x="4015" y="1382"/>
                </a:lnTo>
                <a:lnTo>
                  <a:pt x="4015" y="1382"/>
                </a:lnTo>
                <a:lnTo>
                  <a:pt x="4017" y="1384"/>
                </a:lnTo>
                <a:lnTo>
                  <a:pt x="4015" y="1384"/>
                </a:lnTo>
                <a:lnTo>
                  <a:pt x="4017" y="1386"/>
                </a:lnTo>
                <a:lnTo>
                  <a:pt x="4017" y="1388"/>
                </a:lnTo>
                <a:lnTo>
                  <a:pt x="4019" y="1390"/>
                </a:lnTo>
                <a:lnTo>
                  <a:pt x="4019" y="1392"/>
                </a:lnTo>
                <a:lnTo>
                  <a:pt x="4021" y="1392"/>
                </a:lnTo>
                <a:lnTo>
                  <a:pt x="4023" y="1392"/>
                </a:lnTo>
                <a:lnTo>
                  <a:pt x="4023" y="1392"/>
                </a:lnTo>
                <a:lnTo>
                  <a:pt x="4023" y="1390"/>
                </a:lnTo>
                <a:lnTo>
                  <a:pt x="4023" y="1392"/>
                </a:lnTo>
                <a:lnTo>
                  <a:pt x="4023" y="1392"/>
                </a:lnTo>
                <a:lnTo>
                  <a:pt x="4023" y="1396"/>
                </a:lnTo>
                <a:lnTo>
                  <a:pt x="4021" y="1396"/>
                </a:lnTo>
                <a:lnTo>
                  <a:pt x="4021" y="1399"/>
                </a:lnTo>
                <a:lnTo>
                  <a:pt x="4023" y="1401"/>
                </a:lnTo>
                <a:lnTo>
                  <a:pt x="4025" y="1407"/>
                </a:lnTo>
                <a:lnTo>
                  <a:pt x="4023" y="1409"/>
                </a:lnTo>
                <a:lnTo>
                  <a:pt x="4025" y="1411"/>
                </a:lnTo>
                <a:lnTo>
                  <a:pt x="4025" y="1415"/>
                </a:lnTo>
                <a:lnTo>
                  <a:pt x="4025" y="1417"/>
                </a:lnTo>
                <a:lnTo>
                  <a:pt x="4027" y="1417"/>
                </a:lnTo>
                <a:lnTo>
                  <a:pt x="4027" y="1419"/>
                </a:lnTo>
                <a:lnTo>
                  <a:pt x="4027" y="1419"/>
                </a:lnTo>
                <a:lnTo>
                  <a:pt x="4027" y="1419"/>
                </a:lnTo>
                <a:lnTo>
                  <a:pt x="4027" y="1422"/>
                </a:lnTo>
                <a:lnTo>
                  <a:pt x="4027" y="1424"/>
                </a:lnTo>
                <a:lnTo>
                  <a:pt x="4029" y="1426"/>
                </a:lnTo>
                <a:lnTo>
                  <a:pt x="4029" y="1430"/>
                </a:lnTo>
                <a:lnTo>
                  <a:pt x="4029" y="1430"/>
                </a:lnTo>
                <a:lnTo>
                  <a:pt x="4029" y="1432"/>
                </a:lnTo>
                <a:lnTo>
                  <a:pt x="4029" y="1434"/>
                </a:lnTo>
                <a:lnTo>
                  <a:pt x="4031" y="1430"/>
                </a:lnTo>
                <a:lnTo>
                  <a:pt x="4031" y="1430"/>
                </a:lnTo>
                <a:lnTo>
                  <a:pt x="4031" y="1432"/>
                </a:lnTo>
                <a:lnTo>
                  <a:pt x="4031" y="1432"/>
                </a:lnTo>
                <a:lnTo>
                  <a:pt x="4033" y="1436"/>
                </a:lnTo>
                <a:lnTo>
                  <a:pt x="4033" y="1438"/>
                </a:lnTo>
                <a:lnTo>
                  <a:pt x="4036" y="1440"/>
                </a:lnTo>
                <a:lnTo>
                  <a:pt x="4036" y="1445"/>
                </a:lnTo>
                <a:lnTo>
                  <a:pt x="4038" y="1447"/>
                </a:lnTo>
                <a:lnTo>
                  <a:pt x="4038" y="1447"/>
                </a:lnTo>
                <a:lnTo>
                  <a:pt x="4038" y="1449"/>
                </a:lnTo>
                <a:lnTo>
                  <a:pt x="4038" y="1451"/>
                </a:lnTo>
                <a:lnTo>
                  <a:pt x="4036" y="1451"/>
                </a:lnTo>
                <a:lnTo>
                  <a:pt x="4038" y="1453"/>
                </a:lnTo>
                <a:lnTo>
                  <a:pt x="4036" y="1453"/>
                </a:lnTo>
                <a:lnTo>
                  <a:pt x="4036" y="1455"/>
                </a:lnTo>
                <a:lnTo>
                  <a:pt x="4036" y="1455"/>
                </a:lnTo>
                <a:lnTo>
                  <a:pt x="4038" y="1455"/>
                </a:lnTo>
                <a:lnTo>
                  <a:pt x="4038" y="1457"/>
                </a:lnTo>
                <a:lnTo>
                  <a:pt x="4038" y="1457"/>
                </a:lnTo>
                <a:lnTo>
                  <a:pt x="4038" y="1459"/>
                </a:lnTo>
                <a:lnTo>
                  <a:pt x="4038" y="1459"/>
                </a:lnTo>
                <a:lnTo>
                  <a:pt x="4038" y="1459"/>
                </a:lnTo>
                <a:lnTo>
                  <a:pt x="4036" y="1461"/>
                </a:lnTo>
                <a:lnTo>
                  <a:pt x="4038" y="1461"/>
                </a:lnTo>
                <a:lnTo>
                  <a:pt x="4038" y="1461"/>
                </a:lnTo>
                <a:lnTo>
                  <a:pt x="4040" y="1461"/>
                </a:lnTo>
                <a:lnTo>
                  <a:pt x="4040" y="1461"/>
                </a:lnTo>
                <a:lnTo>
                  <a:pt x="4040" y="1461"/>
                </a:lnTo>
                <a:lnTo>
                  <a:pt x="4040" y="1463"/>
                </a:lnTo>
                <a:lnTo>
                  <a:pt x="4038" y="1463"/>
                </a:lnTo>
                <a:lnTo>
                  <a:pt x="4038" y="1466"/>
                </a:lnTo>
                <a:lnTo>
                  <a:pt x="4038" y="1466"/>
                </a:lnTo>
                <a:lnTo>
                  <a:pt x="4038" y="1468"/>
                </a:lnTo>
                <a:lnTo>
                  <a:pt x="4038" y="1470"/>
                </a:lnTo>
                <a:lnTo>
                  <a:pt x="4038" y="1470"/>
                </a:lnTo>
                <a:lnTo>
                  <a:pt x="4038" y="1472"/>
                </a:lnTo>
                <a:lnTo>
                  <a:pt x="4036" y="1474"/>
                </a:lnTo>
                <a:lnTo>
                  <a:pt x="4036" y="1476"/>
                </a:lnTo>
                <a:lnTo>
                  <a:pt x="4036" y="1476"/>
                </a:lnTo>
                <a:lnTo>
                  <a:pt x="4033" y="1478"/>
                </a:lnTo>
                <a:lnTo>
                  <a:pt x="4036" y="1482"/>
                </a:lnTo>
                <a:lnTo>
                  <a:pt x="4036" y="1484"/>
                </a:lnTo>
                <a:lnTo>
                  <a:pt x="4036" y="1487"/>
                </a:lnTo>
                <a:lnTo>
                  <a:pt x="4036" y="1487"/>
                </a:lnTo>
                <a:lnTo>
                  <a:pt x="4038" y="1484"/>
                </a:lnTo>
                <a:lnTo>
                  <a:pt x="4038" y="1484"/>
                </a:lnTo>
                <a:lnTo>
                  <a:pt x="4036" y="1489"/>
                </a:lnTo>
                <a:lnTo>
                  <a:pt x="4036" y="1493"/>
                </a:lnTo>
                <a:lnTo>
                  <a:pt x="4033" y="1495"/>
                </a:lnTo>
                <a:lnTo>
                  <a:pt x="4033" y="1497"/>
                </a:lnTo>
                <a:lnTo>
                  <a:pt x="4031" y="1501"/>
                </a:lnTo>
                <a:lnTo>
                  <a:pt x="4031" y="1505"/>
                </a:lnTo>
                <a:lnTo>
                  <a:pt x="4031" y="1508"/>
                </a:lnTo>
                <a:lnTo>
                  <a:pt x="4031" y="1510"/>
                </a:lnTo>
                <a:lnTo>
                  <a:pt x="4031" y="1514"/>
                </a:lnTo>
                <a:lnTo>
                  <a:pt x="4033" y="1514"/>
                </a:lnTo>
                <a:lnTo>
                  <a:pt x="4033" y="1514"/>
                </a:lnTo>
                <a:lnTo>
                  <a:pt x="4033" y="1512"/>
                </a:lnTo>
                <a:lnTo>
                  <a:pt x="4036" y="1512"/>
                </a:lnTo>
                <a:lnTo>
                  <a:pt x="4036" y="1512"/>
                </a:lnTo>
                <a:lnTo>
                  <a:pt x="4038" y="1512"/>
                </a:lnTo>
                <a:lnTo>
                  <a:pt x="4038" y="1512"/>
                </a:lnTo>
                <a:lnTo>
                  <a:pt x="4040" y="1516"/>
                </a:lnTo>
                <a:lnTo>
                  <a:pt x="4040" y="1516"/>
                </a:lnTo>
                <a:lnTo>
                  <a:pt x="4042" y="1516"/>
                </a:lnTo>
                <a:lnTo>
                  <a:pt x="4042" y="1518"/>
                </a:lnTo>
                <a:lnTo>
                  <a:pt x="4042" y="1520"/>
                </a:lnTo>
                <a:lnTo>
                  <a:pt x="4044" y="1520"/>
                </a:lnTo>
                <a:lnTo>
                  <a:pt x="4044" y="1520"/>
                </a:lnTo>
                <a:lnTo>
                  <a:pt x="4046" y="1522"/>
                </a:lnTo>
                <a:lnTo>
                  <a:pt x="4046" y="1522"/>
                </a:lnTo>
                <a:lnTo>
                  <a:pt x="4048" y="1524"/>
                </a:lnTo>
                <a:lnTo>
                  <a:pt x="4048" y="1526"/>
                </a:lnTo>
                <a:lnTo>
                  <a:pt x="4050" y="1526"/>
                </a:lnTo>
                <a:lnTo>
                  <a:pt x="4050" y="1526"/>
                </a:lnTo>
                <a:lnTo>
                  <a:pt x="4050" y="1526"/>
                </a:lnTo>
                <a:lnTo>
                  <a:pt x="4050" y="1528"/>
                </a:lnTo>
                <a:lnTo>
                  <a:pt x="4052" y="1528"/>
                </a:lnTo>
                <a:lnTo>
                  <a:pt x="4052" y="1528"/>
                </a:lnTo>
                <a:lnTo>
                  <a:pt x="4052" y="1533"/>
                </a:lnTo>
                <a:lnTo>
                  <a:pt x="4054" y="1535"/>
                </a:lnTo>
                <a:lnTo>
                  <a:pt x="4059" y="1539"/>
                </a:lnTo>
                <a:lnTo>
                  <a:pt x="4059" y="1541"/>
                </a:lnTo>
                <a:lnTo>
                  <a:pt x="4061" y="1543"/>
                </a:lnTo>
                <a:lnTo>
                  <a:pt x="4061" y="1545"/>
                </a:lnTo>
                <a:lnTo>
                  <a:pt x="4063" y="1547"/>
                </a:lnTo>
                <a:lnTo>
                  <a:pt x="4061" y="1552"/>
                </a:lnTo>
                <a:lnTo>
                  <a:pt x="4063" y="1558"/>
                </a:lnTo>
                <a:lnTo>
                  <a:pt x="4065" y="1564"/>
                </a:lnTo>
                <a:lnTo>
                  <a:pt x="4065" y="1568"/>
                </a:lnTo>
                <a:lnTo>
                  <a:pt x="4067" y="1570"/>
                </a:lnTo>
                <a:lnTo>
                  <a:pt x="4067" y="1573"/>
                </a:lnTo>
                <a:lnTo>
                  <a:pt x="4067" y="1573"/>
                </a:lnTo>
                <a:lnTo>
                  <a:pt x="4067" y="1575"/>
                </a:lnTo>
                <a:lnTo>
                  <a:pt x="4067" y="1575"/>
                </a:lnTo>
                <a:lnTo>
                  <a:pt x="4067" y="1575"/>
                </a:lnTo>
                <a:lnTo>
                  <a:pt x="4069" y="1577"/>
                </a:lnTo>
                <a:lnTo>
                  <a:pt x="4071" y="1579"/>
                </a:lnTo>
                <a:lnTo>
                  <a:pt x="4073" y="1581"/>
                </a:lnTo>
                <a:lnTo>
                  <a:pt x="4075" y="1585"/>
                </a:lnTo>
                <a:lnTo>
                  <a:pt x="4075" y="1585"/>
                </a:lnTo>
                <a:lnTo>
                  <a:pt x="4075" y="1587"/>
                </a:lnTo>
                <a:lnTo>
                  <a:pt x="4075" y="1589"/>
                </a:lnTo>
                <a:lnTo>
                  <a:pt x="4075" y="1591"/>
                </a:lnTo>
                <a:lnTo>
                  <a:pt x="4077" y="1591"/>
                </a:lnTo>
                <a:lnTo>
                  <a:pt x="4077" y="1593"/>
                </a:lnTo>
                <a:lnTo>
                  <a:pt x="4082" y="1593"/>
                </a:lnTo>
                <a:lnTo>
                  <a:pt x="4084" y="1596"/>
                </a:lnTo>
                <a:lnTo>
                  <a:pt x="4088" y="1600"/>
                </a:lnTo>
                <a:lnTo>
                  <a:pt x="4094" y="1602"/>
                </a:lnTo>
                <a:lnTo>
                  <a:pt x="4096" y="1604"/>
                </a:lnTo>
                <a:lnTo>
                  <a:pt x="4098" y="1606"/>
                </a:lnTo>
                <a:lnTo>
                  <a:pt x="4105" y="1608"/>
                </a:lnTo>
                <a:lnTo>
                  <a:pt x="4105" y="1610"/>
                </a:lnTo>
                <a:lnTo>
                  <a:pt x="4107" y="1610"/>
                </a:lnTo>
                <a:lnTo>
                  <a:pt x="4107" y="1612"/>
                </a:lnTo>
                <a:lnTo>
                  <a:pt x="4109" y="1612"/>
                </a:lnTo>
                <a:lnTo>
                  <a:pt x="4111" y="1610"/>
                </a:lnTo>
                <a:lnTo>
                  <a:pt x="4111" y="1610"/>
                </a:lnTo>
                <a:lnTo>
                  <a:pt x="4113" y="1610"/>
                </a:lnTo>
                <a:lnTo>
                  <a:pt x="4115" y="1610"/>
                </a:lnTo>
                <a:lnTo>
                  <a:pt x="4115" y="1608"/>
                </a:lnTo>
                <a:lnTo>
                  <a:pt x="4113" y="1608"/>
                </a:lnTo>
                <a:lnTo>
                  <a:pt x="4115" y="1608"/>
                </a:lnTo>
                <a:lnTo>
                  <a:pt x="4115" y="1608"/>
                </a:lnTo>
                <a:lnTo>
                  <a:pt x="4115" y="1610"/>
                </a:lnTo>
                <a:lnTo>
                  <a:pt x="4115" y="1610"/>
                </a:lnTo>
                <a:lnTo>
                  <a:pt x="4115" y="1610"/>
                </a:lnTo>
                <a:lnTo>
                  <a:pt x="4117" y="1612"/>
                </a:lnTo>
                <a:lnTo>
                  <a:pt x="4117" y="1610"/>
                </a:lnTo>
                <a:lnTo>
                  <a:pt x="4119" y="1610"/>
                </a:lnTo>
                <a:lnTo>
                  <a:pt x="4119" y="1610"/>
                </a:lnTo>
                <a:lnTo>
                  <a:pt x="4117" y="1606"/>
                </a:lnTo>
                <a:lnTo>
                  <a:pt x="4113" y="1598"/>
                </a:lnTo>
                <a:lnTo>
                  <a:pt x="4111" y="1596"/>
                </a:lnTo>
                <a:lnTo>
                  <a:pt x="4111" y="1593"/>
                </a:lnTo>
                <a:lnTo>
                  <a:pt x="4107" y="1591"/>
                </a:lnTo>
                <a:lnTo>
                  <a:pt x="4107" y="1591"/>
                </a:lnTo>
                <a:lnTo>
                  <a:pt x="4107" y="1589"/>
                </a:lnTo>
                <a:lnTo>
                  <a:pt x="4107" y="1585"/>
                </a:lnTo>
                <a:lnTo>
                  <a:pt x="4107" y="1583"/>
                </a:lnTo>
                <a:lnTo>
                  <a:pt x="4107" y="1581"/>
                </a:lnTo>
                <a:lnTo>
                  <a:pt x="4105" y="1579"/>
                </a:lnTo>
                <a:lnTo>
                  <a:pt x="4105" y="1577"/>
                </a:lnTo>
                <a:lnTo>
                  <a:pt x="4107" y="1575"/>
                </a:lnTo>
                <a:lnTo>
                  <a:pt x="4107" y="1568"/>
                </a:lnTo>
                <a:lnTo>
                  <a:pt x="4107" y="1564"/>
                </a:lnTo>
                <a:lnTo>
                  <a:pt x="4107" y="1562"/>
                </a:lnTo>
                <a:lnTo>
                  <a:pt x="4103" y="1556"/>
                </a:lnTo>
                <a:lnTo>
                  <a:pt x="4100" y="1554"/>
                </a:lnTo>
                <a:lnTo>
                  <a:pt x="4100" y="1552"/>
                </a:lnTo>
                <a:lnTo>
                  <a:pt x="4098" y="1552"/>
                </a:lnTo>
                <a:lnTo>
                  <a:pt x="4096" y="1549"/>
                </a:lnTo>
                <a:lnTo>
                  <a:pt x="4092" y="1547"/>
                </a:lnTo>
                <a:lnTo>
                  <a:pt x="4090" y="1543"/>
                </a:lnTo>
                <a:lnTo>
                  <a:pt x="4090" y="1541"/>
                </a:lnTo>
                <a:lnTo>
                  <a:pt x="4086" y="1541"/>
                </a:lnTo>
                <a:lnTo>
                  <a:pt x="4082" y="1539"/>
                </a:lnTo>
                <a:lnTo>
                  <a:pt x="4080" y="1535"/>
                </a:lnTo>
                <a:lnTo>
                  <a:pt x="4077" y="1533"/>
                </a:lnTo>
                <a:lnTo>
                  <a:pt x="4077" y="1533"/>
                </a:lnTo>
                <a:lnTo>
                  <a:pt x="4075" y="1533"/>
                </a:lnTo>
                <a:lnTo>
                  <a:pt x="4073" y="1533"/>
                </a:lnTo>
                <a:lnTo>
                  <a:pt x="4071" y="1533"/>
                </a:lnTo>
                <a:lnTo>
                  <a:pt x="4067" y="1531"/>
                </a:lnTo>
                <a:lnTo>
                  <a:pt x="4067" y="1528"/>
                </a:lnTo>
                <a:lnTo>
                  <a:pt x="4065" y="1528"/>
                </a:lnTo>
                <a:lnTo>
                  <a:pt x="4063" y="1528"/>
                </a:lnTo>
                <a:lnTo>
                  <a:pt x="4063" y="1528"/>
                </a:lnTo>
                <a:lnTo>
                  <a:pt x="4063" y="1526"/>
                </a:lnTo>
                <a:lnTo>
                  <a:pt x="4059" y="1524"/>
                </a:lnTo>
                <a:lnTo>
                  <a:pt x="4059" y="1522"/>
                </a:lnTo>
                <a:lnTo>
                  <a:pt x="4059" y="1520"/>
                </a:lnTo>
                <a:lnTo>
                  <a:pt x="4061" y="1520"/>
                </a:lnTo>
                <a:lnTo>
                  <a:pt x="4061" y="1520"/>
                </a:lnTo>
                <a:lnTo>
                  <a:pt x="4061" y="1522"/>
                </a:lnTo>
                <a:lnTo>
                  <a:pt x="4061" y="1522"/>
                </a:lnTo>
                <a:lnTo>
                  <a:pt x="4061" y="1522"/>
                </a:lnTo>
                <a:lnTo>
                  <a:pt x="4061" y="1522"/>
                </a:lnTo>
                <a:lnTo>
                  <a:pt x="4063" y="1522"/>
                </a:lnTo>
                <a:lnTo>
                  <a:pt x="4063" y="1524"/>
                </a:lnTo>
                <a:lnTo>
                  <a:pt x="4063" y="1526"/>
                </a:lnTo>
                <a:lnTo>
                  <a:pt x="4065" y="1526"/>
                </a:lnTo>
                <a:lnTo>
                  <a:pt x="4063" y="1526"/>
                </a:lnTo>
                <a:lnTo>
                  <a:pt x="4063" y="1524"/>
                </a:lnTo>
                <a:lnTo>
                  <a:pt x="4061" y="1512"/>
                </a:lnTo>
                <a:lnTo>
                  <a:pt x="4061" y="1510"/>
                </a:lnTo>
                <a:lnTo>
                  <a:pt x="4059" y="1510"/>
                </a:lnTo>
                <a:lnTo>
                  <a:pt x="4059" y="1510"/>
                </a:lnTo>
                <a:lnTo>
                  <a:pt x="4059" y="1510"/>
                </a:lnTo>
                <a:lnTo>
                  <a:pt x="4059" y="1510"/>
                </a:lnTo>
                <a:lnTo>
                  <a:pt x="4056" y="1510"/>
                </a:lnTo>
                <a:lnTo>
                  <a:pt x="4056" y="1508"/>
                </a:lnTo>
                <a:lnTo>
                  <a:pt x="4056" y="1505"/>
                </a:lnTo>
                <a:lnTo>
                  <a:pt x="4054" y="1499"/>
                </a:lnTo>
                <a:lnTo>
                  <a:pt x="4054" y="1499"/>
                </a:lnTo>
                <a:lnTo>
                  <a:pt x="4054" y="1497"/>
                </a:lnTo>
                <a:lnTo>
                  <a:pt x="4052" y="1497"/>
                </a:lnTo>
                <a:lnTo>
                  <a:pt x="4048" y="1499"/>
                </a:lnTo>
                <a:lnTo>
                  <a:pt x="4046" y="1499"/>
                </a:lnTo>
                <a:lnTo>
                  <a:pt x="4046" y="1497"/>
                </a:lnTo>
                <a:lnTo>
                  <a:pt x="4046" y="1497"/>
                </a:lnTo>
                <a:lnTo>
                  <a:pt x="4046" y="1495"/>
                </a:lnTo>
                <a:lnTo>
                  <a:pt x="4044" y="1493"/>
                </a:lnTo>
                <a:lnTo>
                  <a:pt x="4044" y="1491"/>
                </a:lnTo>
                <a:lnTo>
                  <a:pt x="4044" y="1489"/>
                </a:lnTo>
                <a:lnTo>
                  <a:pt x="4044" y="1484"/>
                </a:lnTo>
                <a:lnTo>
                  <a:pt x="4044" y="1482"/>
                </a:lnTo>
                <a:lnTo>
                  <a:pt x="4044" y="1482"/>
                </a:lnTo>
                <a:lnTo>
                  <a:pt x="4046" y="1482"/>
                </a:lnTo>
                <a:lnTo>
                  <a:pt x="4046" y="1478"/>
                </a:lnTo>
                <a:lnTo>
                  <a:pt x="4048" y="1474"/>
                </a:lnTo>
                <a:lnTo>
                  <a:pt x="4050" y="1472"/>
                </a:lnTo>
                <a:lnTo>
                  <a:pt x="4050" y="1470"/>
                </a:lnTo>
                <a:lnTo>
                  <a:pt x="4050" y="1466"/>
                </a:lnTo>
                <a:lnTo>
                  <a:pt x="4052" y="1463"/>
                </a:lnTo>
                <a:lnTo>
                  <a:pt x="4054" y="1461"/>
                </a:lnTo>
                <a:lnTo>
                  <a:pt x="4054" y="1459"/>
                </a:lnTo>
                <a:lnTo>
                  <a:pt x="4054" y="1457"/>
                </a:lnTo>
                <a:lnTo>
                  <a:pt x="4056" y="1455"/>
                </a:lnTo>
                <a:lnTo>
                  <a:pt x="4056" y="1453"/>
                </a:lnTo>
                <a:lnTo>
                  <a:pt x="4056" y="1449"/>
                </a:lnTo>
                <a:lnTo>
                  <a:pt x="4056" y="1447"/>
                </a:lnTo>
                <a:lnTo>
                  <a:pt x="4059" y="1443"/>
                </a:lnTo>
                <a:lnTo>
                  <a:pt x="4056" y="1440"/>
                </a:lnTo>
                <a:lnTo>
                  <a:pt x="4056" y="1440"/>
                </a:lnTo>
                <a:lnTo>
                  <a:pt x="4056" y="1438"/>
                </a:lnTo>
                <a:lnTo>
                  <a:pt x="4059" y="1436"/>
                </a:lnTo>
                <a:lnTo>
                  <a:pt x="4061" y="1436"/>
                </a:lnTo>
                <a:lnTo>
                  <a:pt x="4065" y="1436"/>
                </a:lnTo>
                <a:lnTo>
                  <a:pt x="4065" y="1436"/>
                </a:lnTo>
                <a:lnTo>
                  <a:pt x="4065" y="1436"/>
                </a:lnTo>
                <a:lnTo>
                  <a:pt x="4069" y="1436"/>
                </a:lnTo>
                <a:lnTo>
                  <a:pt x="4071" y="1436"/>
                </a:lnTo>
                <a:lnTo>
                  <a:pt x="4071" y="1438"/>
                </a:lnTo>
                <a:lnTo>
                  <a:pt x="4069" y="1438"/>
                </a:lnTo>
                <a:lnTo>
                  <a:pt x="4069" y="1440"/>
                </a:lnTo>
                <a:lnTo>
                  <a:pt x="4069" y="1443"/>
                </a:lnTo>
                <a:lnTo>
                  <a:pt x="4069" y="1447"/>
                </a:lnTo>
                <a:lnTo>
                  <a:pt x="4069" y="1447"/>
                </a:lnTo>
                <a:lnTo>
                  <a:pt x="4069" y="1449"/>
                </a:lnTo>
                <a:lnTo>
                  <a:pt x="4071" y="1449"/>
                </a:lnTo>
                <a:lnTo>
                  <a:pt x="4073" y="1449"/>
                </a:lnTo>
                <a:lnTo>
                  <a:pt x="4077" y="1449"/>
                </a:lnTo>
                <a:lnTo>
                  <a:pt x="4082" y="1449"/>
                </a:lnTo>
                <a:lnTo>
                  <a:pt x="4084" y="1449"/>
                </a:lnTo>
                <a:lnTo>
                  <a:pt x="4084" y="1449"/>
                </a:lnTo>
                <a:lnTo>
                  <a:pt x="4084" y="1449"/>
                </a:lnTo>
                <a:lnTo>
                  <a:pt x="4086" y="1451"/>
                </a:lnTo>
                <a:lnTo>
                  <a:pt x="4088" y="1451"/>
                </a:lnTo>
                <a:lnTo>
                  <a:pt x="4088" y="1453"/>
                </a:lnTo>
                <a:lnTo>
                  <a:pt x="4090" y="1453"/>
                </a:lnTo>
                <a:lnTo>
                  <a:pt x="4090" y="1453"/>
                </a:lnTo>
                <a:lnTo>
                  <a:pt x="4090" y="1455"/>
                </a:lnTo>
                <a:lnTo>
                  <a:pt x="4092" y="1455"/>
                </a:lnTo>
                <a:lnTo>
                  <a:pt x="4094" y="1457"/>
                </a:lnTo>
                <a:lnTo>
                  <a:pt x="4094" y="1455"/>
                </a:lnTo>
                <a:lnTo>
                  <a:pt x="4094" y="1455"/>
                </a:lnTo>
                <a:lnTo>
                  <a:pt x="4094" y="1455"/>
                </a:lnTo>
                <a:lnTo>
                  <a:pt x="4096" y="1457"/>
                </a:lnTo>
                <a:lnTo>
                  <a:pt x="4096" y="1459"/>
                </a:lnTo>
                <a:lnTo>
                  <a:pt x="4098" y="1461"/>
                </a:lnTo>
                <a:lnTo>
                  <a:pt x="4098" y="1461"/>
                </a:lnTo>
                <a:lnTo>
                  <a:pt x="4098" y="1461"/>
                </a:lnTo>
                <a:lnTo>
                  <a:pt x="4098" y="1461"/>
                </a:lnTo>
                <a:lnTo>
                  <a:pt x="4098" y="1461"/>
                </a:lnTo>
                <a:lnTo>
                  <a:pt x="4100" y="1461"/>
                </a:lnTo>
                <a:lnTo>
                  <a:pt x="4100" y="1463"/>
                </a:lnTo>
                <a:lnTo>
                  <a:pt x="4103" y="1466"/>
                </a:lnTo>
                <a:lnTo>
                  <a:pt x="4100" y="1468"/>
                </a:lnTo>
                <a:lnTo>
                  <a:pt x="4100" y="1470"/>
                </a:lnTo>
                <a:lnTo>
                  <a:pt x="4100" y="1472"/>
                </a:lnTo>
                <a:lnTo>
                  <a:pt x="4103" y="1474"/>
                </a:lnTo>
                <a:lnTo>
                  <a:pt x="4105" y="1474"/>
                </a:lnTo>
                <a:lnTo>
                  <a:pt x="4105" y="1474"/>
                </a:lnTo>
                <a:lnTo>
                  <a:pt x="4107" y="1474"/>
                </a:lnTo>
                <a:lnTo>
                  <a:pt x="4107" y="1472"/>
                </a:lnTo>
                <a:lnTo>
                  <a:pt x="4107" y="1470"/>
                </a:lnTo>
                <a:lnTo>
                  <a:pt x="4109" y="1472"/>
                </a:lnTo>
                <a:lnTo>
                  <a:pt x="4109" y="1472"/>
                </a:lnTo>
                <a:lnTo>
                  <a:pt x="4111" y="1474"/>
                </a:lnTo>
                <a:lnTo>
                  <a:pt x="4109" y="1476"/>
                </a:lnTo>
                <a:lnTo>
                  <a:pt x="4109" y="1476"/>
                </a:lnTo>
                <a:lnTo>
                  <a:pt x="4107" y="1478"/>
                </a:lnTo>
                <a:lnTo>
                  <a:pt x="4107" y="1478"/>
                </a:lnTo>
                <a:lnTo>
                  <a:pt x="4109" y="1478"/>
                </a:lnTo>
                <a:lnTo>
                  <a:pt x="4109" y="1480"/>
                </a:lnTo>
                <a:lnTo>
                  <a:pt x="4113" y="1478"/>
                </a:lnTo>
                <a:lnTo>
                  <a:pt x="4113" y="1478"/>
                </a:lnTo>
                <a:lnTo>
                  <a:pt x="4113" y="1478"/>
                </a:lnTo>
                <a:lnTo>
                  <a:pt x="4113" y="1478"/>
                </a:lnTo>
                <a:lnTo>
                  <a:pt x="4117" y="1480"/>
                </a:lnTo>
                <a:lnTo>
                  <a:pt x="4121" y="1480"/>
                </a:lnTo>
                <a:lnTo>
                  <a:pt x="4121" y="1482"/>
                </a:lnTo>
                <a:lnTo>
                  <a:pt x="4124" y="1482"/>
                </a:lnTo>
                <a:lnTo>
                  <a:pt x="4124" y="1484"/>
                </a:lnTo>
                <a:lnTo>
                  <a:pt x="4124" y="1484"/>
                </a:lnTo>
                <a:lnTo>
                  <a:pt x="4126" y="1484"/>
                </a:lnTo>
                <a:lnTo>
                  <a:pt x="4126" y="1484"/>
                </a:lnTo>
                <a:lnTo>
                  <a:pt x="4128" y="1484"/>
                </a:lnTo>
                <a:lnTo>
                  <a:pt x="4128" y="1487"/>
                </a:lnTo>
                <a:lnTo>
                  <a:pt x="4130" y="1487"/>
                </a:lnTo>
                <a:lnTo>
                  <a:pt x="4130" y="1487"/>
                </a:lnTo>
                <a:lnTo>
                  <a:pt x="4130" y="1489"/>
                </a:lnTo>
                <a:lnTo>
                  <a:pt x="4130" y="1489"/>
                </a:lnTo>
                <a:lnTo>
                  <a:pt x="4128" y="1489"/>
                </a:lnTo>
                <a:lnTo>
                  <a:pt x="4128" y="1491"/>
                </a:lnTo>
                <a:lnTo>
                  <a:pt x="4126" y="1493"/>
                </a:lnTo>
                <a:lnTo>
                  <a:pt x="4126" y="1499"/>
                </a:lnTo>
                <a:lnTo>
                  <a:pt x="4126" y="1505"/>
                </a:lnTo>
                <a:lnTo>
                  <a:pt x="4128" y="1505"/>
                </a:lnTo>
                <a:lnTo>
                  <a:pt x="4126" y="1508"/>
                </a:lnTo>
                <a:lnTo>
                  <a:pt x="4128" y="1508"/>
                </a:lnTo>
                <a:lnTo>
                  <a:pt x="4130" y="1508"/>
                </a:lnTo>
                <a:lnTo>
                  <a:pt x="4132" y="1505"/>
                </a:lnTo>
                <a:lnTo>
                  <a:pt x="4134" y="1505"/>
                </a:lnTo>
                <a:lnTo>
                  <a:pt x="4134" y="1501"/>
                </a:lnTo>
                <a:lnTo>
                  <a:pt x="4136" y="1501"/>
                </a:lnTo>
                <a:lnTo>
                  <a:pt x="4147" y="1495"/>
                </a:lnTo>
                <a:lnTo>
                  <a:pt x="4147" y="1495"/>
                </a:lnTo>
                <a:lnTo>
                  <a:pt x="4147" y="1495"/>
                </a:lnTo>
                <a:lnTo>
                  <a:pt x="4147" y="1493"/>
                </a:lnTo>
                <a:lnTo>
                  <a:pt x="4144" y="1493"/>
                </a:lnTo>
                <a:lnTo>
                  <a:pt x="4140" y="1487"/>
                </a:lnTo>
                <a:lnTo>
                  <a:pt x="4142" y="1489"/>
                </a:lnTo>
                <a:lnTo>
                  <a:pt x="4147" y="1493"/>
                </a:lnTo>
                <a:lnTo>
                  <a:pt x="4149" y="1493"/>
                </a:lnTo>
                <a:lnTo>
                  <a:pt x="4151" y="1493"/>
                </a:lnTo>
                <a:lnTo>
                  <a:pt x="4151" y="1493"/>
                </a:lnTo>
                <a:lnTo>
                  <a:pt x="4151" y="1493"/>
                </a:lnTo>
                <a:lnTo>
                  <a:pt x="4151" y="1491"/>
                </a:lnTo>
                <a:lnTo>
                  <a:pt x="4151" y="1491"/>
                </a:lnTo>
                <a:lnTo>
                  <a:pt x="4147" y="1484"/>
                </a:lnTo>
                <a:lnTo>
                  <a:pt x="4144" y="1484"/>
                </a:lnTo>
                <a:lnTo>
                  <a:pt x="4151" y="1489"/>
                </a:lnTo>
                <a:lnTo>
                  <a:pt x="4151" y="1489"/>
                </a:lnTo>
                <a:lnTo>
                  <a:pt x="4153" y="1489"/>
                </a:lnTo>
                <a:lnTo>
                  <a:pt x="4153" y="1489"/>
                </a:lnTo>
                <a:lnTo>
                  <a:pt x="4153" y="1489"/>
                </a:lnTo>
                <a:lnTo>
                  <a:pt x="4153" y="1487"/>
                </a:lnTo>
                <a:lnTo>
                  <a:pt x="4153" y="1487"/>
                </a:lnTo>
                <a:lnTo>
                  <a:pt x="4155" y="1484"/>
                </a:lnTo>
                <a:lnTo>
                  <a:pt x="4155" y="1484"/>
                </a:lnTo>
                <a:lnTo>
                  <a:pt x="4153" y="1484"/>
                </a:lnTo>
                <a:lnTo>
                  <a:pt x="4153" y="1484"/>
                </a:lnTo>
                <a:lnTo>
                  <a:pt x="4151" y="1482"/>
                </a:lnTo>
                <a:lnTo>
                  <a:pt x="4151" y="1482"/>
                </a:lnTo>
                <a:lnTo>
                  <a:pt x="4153" y="1482"/>
                </a:lnTo>
                <a:lnTo>
                  <a:pt x="4155" y="1482"/>
                </a:lnTo>
                <a:lnTo>
                  <a:pt x="4155" y="1482"/>
                </a:lnTo>
                <a:lnTo>
                  <a:pt x="4155" y="1482"/>
                </a:lnTo>
                <a:lnTo>
                  <a:pt x="4155" y="1480"/>
                </a:lnTo>
                <a:lnTo>
                  <a:pt x="4153" y="1480"/>
                </a:lnTo>
                <a:lnTo>
                  <a:pt x="4153" y="1480"/>
                </a:lnTo>
                <a:lnTo>
                  <a:pt x="4153" y="1480"/>
                </a:lnTo>
                <a:lnTo>
                  <a:pt x="4153" y="1480"/>
                </a:lnTo>
                <a:lnTo>
                  <a:pt x="4155" y="1480"/>
                </a:lnTo>
                <a:lnTo>
                  <a:pt x="4157" y="1482"/>
                </a:lnTo>
                <a:lnTo>
                  <a:pt x="4157" y="1482"/>
                </a:lnTo>
                <a:lnTo>
                  <a:pt x="4157" y="1480"/>
                </a:lnTo>
                <a:lnTo>
                  <a:pt x="4157" y="1478"/>
                </a:lnTo>
                <a:lnTo>
                  <a:pt x="4157" y="1478"/>
                </a:lnTo>
                <a:lnTo>
                  <a:pt x="4157" y="1478"/>
                </a:lnTo>
                <a:lnTo>
                  <a:pt x="4159" y="1478"/>
                </a:lnTo>
                <a:lnTo>
                  <a:pt x="4159" y="1480"/>
                </a:lnTo>
                <a:lnTo>
                  <a:pt x="4161" y="1480"/>
                </a:lnTo>
                <a:lnTo>
                  <a:pt x="4161" y="1480"/>
                </a:lnTo>
                <a:lnTo>
                  <a:pt x="4161" y="1482"/>
                </a:lnTo>
                <a:lnTo>
                  <a:pt x="4163" y="1480"/>
                </a:lnTo>
                <a:lnTo>
                  <a:pt x="4165" y="1480"/>
                </a:lnTo>
                <a:lnTo>
                  <a:pt x="4165" y="1478"/>
                </a:lnTo>
                <a:lnTo>
                  <a:pt x="4170" y="1476"/>
                </a:lnTo>
                <a:lnTo>
                  <a:pt x="4172" y="1476"/>
                </a:lnTo>
                <a:lnTo>
                  <a:pt x="4174" y="1474"/>
                </a:lnTo>
                <a:lnTo>
                  <a:pt x="4174" y="1474"/>
                </a:lnTo>
                <a:lnTo>
                  <a:pt x="4176" y="1474"/>
                </a:lnTo>
                <a:lnTo>
                  <a:pt x="4178" y="1472"/>
                </a:lnTo>
                <a:lnTo>
                  <a:pt x="4180" y="1470"/>
                </a:lnTo>
                <a:lnTo>
                  <a:pt x="4182" y="1470"/>
                </a:lnTo>
                <a:lnTo>
                  <a:pt x="4184" y="1468"/>
                </a:lnTo>
                <a:lnTo>
                  <a:pt x="4186" y="1468"/>
                </a:lnTo>
                <a:lnTo>
                  <a:pt x="4186" y="1466"/>
                </a:lnTo>
                <a:lnTo>
                  <a:pt x="4186" y="1463"/>
                </a:lnTo>
                <a:lnTo>
                  <a:pt x="4189" y="1463"/>
                </a:lnTo>
                <a:lnTo>
                  <a:pt x="4189" y="1463"/>
                </a:lnTo>
                <a:lnTo>
                  <a:pt x="4191" y="1461"/>
                </a:lnTo>
                <a:lnTo>
                  <a:pt x="4191" y="1461"/>
                </a:lnTo>
                <a:lnTo>
                  <a:pt x="4189" y="1461"/>
                </a:lnTo>
                <a:lnTo>
                  <a:pt x="4189" y="1459"/>
                </a:lnTo>
                <a:lnTo>
                  <a:pt x="4191" y="1459"/>
                </a:lnTo>
                <a:lnTo>
                  <a:pt x="4191" y="1457"/>
                </a:lnTo>
                <a:lnTo>
                  <a:pt x="4191" y="1457"/>
                </a:lnTo>
                <a:lnTo>
                  <a:pt x="4191" y="1459"/>
                </a:lnTo>
                <a:lnTo>
                  <a:pt x="4191" y="1459"/>
                </a:lnTo>
                <a:lnTo>
                  <a:pt x="4191" y="1459"/>
                </a:lnTo>
                <a:lnTo>
                  <a:pt x="4191" y="1457"/>
                </a:lnTo>
                <a:lnTo>
                  <a:pt x="4191" y="1457"/>
                </a:lnTo>
                <a:lnTo>
                  <a:pt x="4191" y="1453"/>
                </a:lnTo>
                <a:lnTo>
                  <a:pt x="4191" y="1453"/>
                </a:lnTo>
                <a:lnTo>
                  <a:pt x="4191" y="1449"/>
                </a:lnTo>
                <a:lnTo>
                  <a:pt x="4191" y="1447"/>
                </a:lnTo>
                <a:lnTo>
                  <a:pt x="4193" y="1447"/>
                </a:lnTo>
                <a:lnTo>
                  <a:pt x="4193" y="1449"/>
                </a:lnTo>
                <a:lnTo>
                  <a:pt x="4193" y="1449"/>
                </a:lnTo>
                <a:lnTo>
                  <a:pt x="4193" y="1447"/>
                </a:lnTo>
                <a:lnTo>
                  <a:pt x="4193" y="1445"/>
                </a:lnTo>
                <a:lnTo>
                  <a:pt x="4193" y="1443"/>
                </a:lnTo>
                <a:lnTo>
                  <a:pt x="4191" y="1440"/>
                </a:lnTo>
                <a:lnTo>
                  <a:pt x="4191" y="1440"/>
                </a:lnTo>
                <a:lnTo>
                  <a:pt x="4191" y="1436"/>
                </a:lnTo>
                <a:lnTo>
                  <a:pt x="4191" y="1434"/>
                </a:lnTo>
                <a:lnTo>
                  <a:pt x="4191" y="1432"/>
                </a:lnTo>
                <a:lnTo>
                  <a:pt x="4191" y="1432"/>
                </a:lnTo>
                <a:lnTo>
                  <a:pt x="4191" y="1430"/>
                </a:lnTo>
                <a:lnTo>
                  <a:pt x="4191" y="1428"/>
                </a:lnTo>
                <a:lnTo>
                  <a:pt x="4191" y="1428"/>
                </a:lnTo>
                <a:lnTo>
                  <a:pt x="4191" y="1426"/>
                </a:lnTo>
                <a:lnTo>
                  <a:pt x="4191" y="1426"/>
                </a:lnTo>
                <a:lnTo>
                  <a:pt x="4189" y="1424"/>
                </a:lnTo>
                <a:lnTo>
                  <a:pt x="4189" y="1422"/>
                </a:lnTo>
                <a:lnTo>
                  <a:pt x="4189" y="1417"/>
                </a:lnTo>
                <a:lnTo>
                  <a:pt x="4186" y="1417"/>
                </a:lnTo>
                <a:lnTo>
                  <a:pt x="4186" y="1413"/>
                </a:lnTo>
                <a:lnTo>
                  <a:pt x="4184" y="1411"/>
                </a:lnTo>
                <a:lnTo>
                  <a:pt x="4184" y="1409"/>
                </a:lnTo>
                <a:lnTo>
                  <a:pt x="4182" y="1409"/>
                </a:lnTo>
                <a:lnTo>
                  <a:pt x="4182" y="1407"/>
                </a:lnTo>
                <a:lnTo>
                  <a:pt x="4180" y="1405"/>
                </a:lnTo>
                <a:lnTo>
                  <a:pt x="4178" y="1403"/>
                </a:lnTo>
                <a:lnTo>
                  <a:pt x="4178" y="1401"/>
                </a:lnTo>
                <a:lnTo>
                  <a:pt x="4176" y="1401"/>
                </a:lnTo>
                <a:lnTo>
                  <a:pt x="4176" y="1399"/>
                </a:lnTo>
                <a:lnTo>
                  <a:pt x="4176" y="1399"/>
                </a:lnTo>
                <a:lnTo>
                  <a:pt x="4176" y="1399"/>
                </a:lnTo>
                <a:lnTo>
                  <a:pt x="4176" y="1399"/>
                </a:lnTo>
                <a:lnTo>
                  <a:pt x="4174" y="1396"/>
                </a:lnTo>
                <a:lnTo>
                  <a:pt x="4174" y="1396"/>
                </a:lnTo>
                <a:lnTo>
                  <a:pt x="4172" y="1394"/>
                </a:lnTo>
                <a:lnTo>
                  <a:pt x="4172" y="1394"/>
                </a:lnTo>
                <a:lnTo>
                  <a:pt x="4172" y="1394"/>
                </a:lnTo>
                <a:lnTo>
                  <a:pt x="4170" y="1394"/>
                </a:lnTo>
                <a:lnTo>
                  <a:pt x="4170" y="1394"/>
                </a:lnTo>
                <a:lnTo>
                  <a:pt x="4170" y="1394"/>
                </a:lnTo>
                <a:lnTo>
                  <a:pt x="4168" y="1392"/>
                </a:lnTo>
                <a:lnTo>
                  <a:pt x="4165" y="1390"/>
                </a:lnTo>
                <a:lnTo>
                  <a:pt x="4165" y="1390"/>
                </a:lnTo>
                <a:lnTo>
                  <a:pt x="4165" y="1390"/>
                </a:lnTo>
                <a:lnTo>
                  <a:pt x="4163" y="1388"/>
                </a:lnTo>
                <a:lnTo>
                  <a:pt x="4161" y="1386"/>
                </a:lnTo>
                <a:lnTo>
                  <a:pt x="4159" y="1384"/>
                </a:lnTo>
                <a:lnTo>
                  <a:pt x="4157" y="1382"/>
                </a:lnTo>
                <a:lnTo>
                  <a:pt x="4155" y="1380"/>
                </a:lnTo>
                <a:lnTo>
                  <a:pt x="4151" y="1375"/>
                </a:lnTo>
                <a:lnTo>
                  <a:pt x="4149" y="1373"/>
                </a:lnTo>
                <a:lnTo>
                  <a:pt x="4149" y="1373"/>
                </a:lnTo>
                <a:lnTo>
                  <a:pt x="4151" y="1373"/>
                </a:lnTo>
                <a:lnTo>
                  <a:pt x="4151" y="1371"/>
                </a:lnTo>
                <a:lnTo>
                  <a:pt x="4151" y="1371"/>
                </a:lnTo>
                <a:lnTo>
                  <a:pt x="4149" y="1369"/>
                </a:lnTo>
                <a:lnTo>
                  <a:pt x="4147" y="1367"/>
                </a:lnTo>
                <a:lnTo>
                  <a:pt x="4144" y="1367"/>
                </a:lnTo>
                <a:lnTo>
                  <a:pt x="4144" y="1365"/>
                </a:lnTo>
                <a:lnTo>
                  <a:pt x="4142" y="1363"/>
                </a:lnTo>
                <a:lnTo>
                  <a:pt x="4140" y="1361"/>
                </a:lnTo>
                <a:lnTo>
                  <a:pt x="4140" y="1361"/>
                </a:lnTo>
                <a:lnTo>
                  <a:pt x="4140" y="1359"/>
                </a:lnTo>
                <a:lnTo>
                  <a:pt x="4140" y="1359"/>
                </a:lnTo>
                <a:lnTo>
                  <a:pt x="4138" y="1357"/>
                </a:lnTo>
                <a:lnTo>
                  <a:pt x="4138" y="1354"/>
                </a:lnTo>
                <a:lnTo>
                  <a:pt x="4138" y="1352"/>
                </a:lnTo>
                <a:lnTo>
                  <a:pt x="4140" y="1350"/>
                </a:lnTo>
                <a:lnTo>
                  <a:pt x="4140" y="1350"/>
                </a:lnTo>
                <a:lnTo>
                  <a:pt x="4140" y="1348"/>
                </a:lnTo>
                <a:lnTo>
                  <a:pt x="4140" y="1346"/>
                </a:lnTo>
                <a:lnTo>
                  <a:pt x="4142" y="1342"/>
                </a:lnTo>
                <a:lnTo>
                  <a:pt x="4144" y="1340"/>
                </a:lnTo>
                <a:lnTo>
                  <a:pt x="4147" y="1340"/>
                </a:lnTo>
                <a:lnTo>
                  <a:pt x="4149" y="1338"/>
                </a:lnTo>
                <a:lnTo>
                  <a:pt x="4151" y="1336"/>
                </a:lnTo>
                <a:lnTo>
                  <a:pt x="4151" y="1334"/>
                </a:lnTo>
                <a:lnTo>
                  <a:pt x="4151" y="1331"/>
                </a:lnTo>
                <a:lnTo>
                  <a:pt x="4155" y="1329"/>
                </a:lnTo>
                <a:lnTo>
                  <a:pt x="4155" y="1327"/>
                </a:lnTo>
                <a:lnTo>
                  <a:pt x="4153" y="1325"/>
                </a:lnTo>
                <a:lnTo>
                  <a:pt x="4153" y="1325"/>
                </a:lnTo>
                <a:lnTo>
                  <a:pt x="4153" y="1325"/>
                </a:lnTo>
                <a:lnTo>
                  <a:pt x="4155" y="1325"/>
                </a:lnTo>
                <a:lnTo>
                  <a:pt x="4155" y="1325"/>
                </a:lnTo>
                <a:lnTo>
                  <a:pt x="4157" y="1325"/>
                </a:lnTo>
                <a:lnTo>
                  <a:pt x="4157" y="1325"/>
                </a:lnTo>
                <a:lnTo>
                  <a:pt x="4157" y="1325"/>
                </a:lnTo>
                <a:lnTo>
                  <a:pt x="4157" y="1325"/>
                </a:lnTo>
                <a:lnTo>
                  <a:pt x="4159" y="1325"/>
                </a:lnTo>
                <a:lnTo>
                  <a:pt x="4159" y="1325"/>
                </a:lnTo>
                <a:lnTo>
                  <a:pt x="4159" y="1325"/>
                </a:lnTo>
                <a:lnTo>
                  <a:pt x="4163" y="1325"/>
                </a:lnTo>
                <a:lnTo>
                  <a:pt x="4163" y="1323"/>
                </a:lnTo>
                <a:lnTo>
                  <a:pt x="4163" y="1323"/>
                </a:lnTo>
                <a:lnTo>
                  <a:pt x="4163" y="1321"/>
                </a:lnTo>
                <a:lnTo>
                  <a:pt x="4165" y="1321"/>
                </a:lnTo>
                <a:lnTo>
                  <a:pt x="4168" y="1319"/>
                </a:lnTo>
                <a:lnTo>
                  <a:pt x="4168" y="1319"/>
                </a:lnTo>
                <a:lnTo>
                  <a:pt x="4170" y="1319"/>
                </a:lnTo>
                <a:lnTo>
                  <a:pt x="4172" y="1319"/>
                </a:lnTo>
                <a:lnTo>
                  <a:pt x="4172" y="1317"/>
                </a:lnTo>
                <a:lnTo>
                  <a:pt x="4174" y="1317"/>
                </a:lnTo>
                <a:lnTo>
                  <a:pt x="4174" y="1317"/>
                </a:lnTo>
                <a:lnTo>
                  <a:pt x="4176" y="1317"/>
                </a:lnTo>
                <a:lnTo>
                  <a:pt x="4176" y="1317"/>
                </a:lnTo>
                <a:lnTo>
                  <a:pt x="4178" y="1315"/>
                </a:lnTo>
                <a:lnTo>
                  <a:pt x="4178" y="1315"/>
                </a:lnTo>
                <a:lnTo>
                  <a:pt x="4178" y="1315"/>
                </a:lnTo>
                <a:lnTo>
                  <a:pt x="4178" y="1317"/>
                </a:lnTo>
                <a:lnTo>
                  <a:pt x="4180" y="1317"/>
                </a:lnTo>
                <a:lnTo>
                  <a:pt x="4180" y="1315"/>
                </a:lnTo>
                <a:lnTo>
                  <a:pt x="4180" y="1315"/>
                </a:lnTo>
                <a:lnTo>
                  <a:pt x="4180" y="1313"/>
                </a:lnTo>
                <a:lnTo>
                  <a:pt x="4180" y="1313"/>
                </a:lnTo>
                <a:lnTo>
                  <a:pt x="4180" y="1313"/>
                </a:lnTo>
                <a:lnTo>
                  <a:pt x="4182" y="1313"/>
                </a:lnTo>
                <a:lnTo>
                  <a:pt x="4180" y="1313"/>
                </a:lnTo>
                <a:lnTo>
                  <a:pt x="4182" y="1315"/>
                </a:lnTo>
                <a:lnTo>
                  <a:pt x="4182" y="1315"/>
                </a:lnTo>
                <a:lnTo>
                  <a:pt x="4182" y="1315"/>
                </a:lnTo>
                <a:lnTo>
                  <a:pt x="4184" y="1317"/>
                </a:lnTo>
                <a:lnTo>
                  <a:pt x="4184" y="1317"/>
                </a:lnTo>
                <a:lnTo>
                  <a:pt x="4186" y="1317"/>
                </a:lnTo>
                <a:lnTo>
                  <a:pt x="4186" y="1317"/>
                </a:lnTo>
                <a:lnTo>
                  <a:pt x="4189" y="1317"/>
                </a:lnTo>
                <a:lnTo>
                  <a:pt x="4189" y="1317"/>
                </a:lnTo>
                <a:lnTo>
                  <a:pt x="4189" y="1319"/>
                </a:lnTo>
                <a:lnTo>
                  <a:pt x="4189" y="1319"/>
                </a:lnTo>
                <a:lnTo>
                  <a:pt x="4189" y="1319"/>
                </a:lnTo>
                <a:lnTo>
                  <a:pt x="4191" y="1319"/>
                </a:lnTo>
                <a:lnTo>
                  <a:pt x="4193" y="1319"/>
                </a:lnTo>
                <a:lnTo>
                  <a:pt x="4193" y="1319"/>
                </a:lnTo>
                <a:lnTo>
                  <a:pt x="4195" y="1317"/>
                </a:lnTo>
                <a:lnTo>
                  <a:pt x="4195" y="1315"/>
                </a:lnTo>
                <a:lnTo>
                  <a:pt x="4195" y="1315"/>
                </a:lnTo>
                <a:lnTo>
                  <a:pt x="4195" y="1315"/>
                </a:lnTo>
                <a:lnTo>
                  <a:pt x="4197" y="1317"/>
                </a:lnTo>
                <a:lnTo>
                  <a:pt x="4197" y="1317"/>
                </a:lnTo>
                <a:lnTo>
                  <a:pt x="4197" y="1317"/>
                </a:lnTo>
                <a:lnTo>
                  <a:pt x="4199" y="1319"/>
                </a:lnTo>
                <a:lnTo>
                  <a:pt x="4201" y="1319"/>
                </a:lnTo>
                <a:lnTo>
                  <a:pt x="4201" y="1319"/>
                </a:lnTo>
                <a:lnTo>
                  <a:pt x="4199" y="1321"/>
                </a:lnTo>
                <a:lnTo>
                  <a:pt x="4197" y="1321"/>
                </a:lnTo>
                <a:lnTo>
                  <a:pt x="4197" y="1323"/>
                </a:lnTo>
                <a:lnTo>
                  <a:pt x="4197" y="1325"/>
                </a:lnTo>
                <a:lnTo>
                  <a:pt x="4197" y="1327"/>
                </a:lnTo>
                <a:lnTo>
                  <a:pt x="4197" y="1327"/>
                </a:lnTo>
                <a:lnTo>
                  <a:pt x="4197" y="1327"/>
                </a:lnTo>
                <a:lnTo>
                  <a:pt x="4197" y="1329"/>
                </a:lnTo>
                <a:lnTo>
                  <a:pt x="4199" y="1329"/>
                </a:lnTo>
                <a:lnTo>
                  <a:pt x="4199" y="1331"/>
                </a:lnTo>
                <a:lnTo>
                  <a:pt x="4199" y="1334"/>
                </a:lnTo>
                <a:lnTo>
                  <a:pt x="4201" y="1334"/>
                </a:lnTo>
                <a:lnTo>
                  <a:pt x="4201" y="1334"/>
                </a:lnTo>
                <a:lnTo>
                  <a:pt x="4201" y="1334"/>
                </a:lnTo>
                <a:lnTo>
                  <a:pt x="4201" y="1334"/>
                </a:lnTo>
                <a:lnTo>
                  <a:pt x="4199" y="1334"/>
                </a:lnTo>
                <a:lnTo>
                  <a:pt x="4199" y="1336"/>
                </a:lnTo>
                <a:lnTo>
                  <a:pt x="4201" y="1336"/>
                </a:lnTo>
                <a:lnTo>
                  <a:pt x="4203" y="1336"/>
                </a:lnTo>
                <a:lnTo>
                  <a:pt x="4205" y="1336"/>
                </a:lnTo>
                <a:lnTo>
                  <a:pt x="4207" y="1336"/>
                </a:lnTo>
                <a:lnTo>
                  <a:pt x="4207" y="1334"/>
                </a:lnTo>
                <a:lnTo>
                  <a:pt x="4209" y="1334"/>
                </a:lnTo>
                <a:lnTo>
                  <a:pt x="4209" y="1334"/>
                </a:lnTo>
                <a:lnTo>
                  <a:pt x="4205" y="1329"/>
                </a:lnTo>
                <a:lnTo>
                  <a:pt x="4205" y="1329"/>
                </a:lnTo>
                <a:lnTo>
                  <a:pt x="4207" y="1329"/>
                </a:lnTo>
                <a:lnTo>
                  <a:pt x="4207" y="1329"/>
                </a:lnTo>
                <a:lnTo>
                  <a:pt x="4207" y="1327"/>
                </a:lnTo>
                <a:lnTo>
                  <a:pt x="4203" y="1327"/>
                </a:lnTo>
                <a:lnTo>
                  <a:pt x="4203" y="1325"/>
                </a:lnTo>
                <a:lnTo>
                  <a:pt x="4203" y="1325"/>
                </a:lnTo>
                <a:lnTo>
                  <a:pt x="4205" y="1323"/>
                </a:lnTo>
                <a:lnTo>
                  <a:pt x="4207" y="1323"/>
                </a:lnTo>
                <a:lnTo>
                  <a:pt x="4207" y="1321"/>
                </a:lnTo>
                <a:lnTo>
                  <a:pt x="4207" y="1321"/>
                </a:lnTo>
                <a:lnTo>
                  <a:pt x="4207" y="1321"/>
                </a:lnTo>
                <a:lnTo>
                  <a:pt x="4207" y="1321"/>
                </a:lnTo>
                <a:lnTo>
                  <a:pt x="4209" y="1323"/>
                </a:lnTo>
                <a:lnTo>
                  <a:pt x="4209" y="1323"/>
                </a:lnTo>
                <a:lnTo>
                  <a:pt x="4212" y="1321"/>
                </a:lnTo>
                <a:lnTo>
                  <a:pt x="4212" y="1319"/>
                </a:lnTo>
                <a:lnTo>
                  <a:pt x="4214" y="1319"/>
                </a:lnTo>
                <a:lnTo>
                  <a:pt x="4216" y="1319"/>
                </a:lnTo>
                <a:lnTo>
                  <a:pt x="4216" y="1317"/>
                </a:lnTo>
                <a:lnTo>
                  <a:pt x="4216" y="1317"/>
                </a:lnTo>
                <a:lnTo>
                  <a:pt x="4218" y="1319"/>
                </a:lnTo>
                <a:lnTo>
                  <a:pt x="4218" y="1319"/>
                </a:lnTo>
                <a:lnTo>
                  <a:pt x="4220" y="1319"/>
                </a:lnTo>
                <a:lnTo>
                  <a:pt x="4220" y="1319"/>
                </a:lnTo>
                <a:lnTo>
                  <a:pt x="4222" y="1317"/>
                </a:lnTo>
                <a:lnTo>
                  <a:pt x="4224" y="1317"/>
                </a:lnTo>
                <a:lnTo>
                  <a:pt x="4226" y="1317"/>
                </a:lnTo>
                <a:lnTo>
                  <a:pt x="4226" y="1315"/>
                </a:lnTo>
                <a:lnTo>
                  <a:pt x="4226" y="1315"/>
                </a:lnTo>
                <a:lnTo>
                  <a:pt x="4228" y="1315"/>
                </a:lnTo>
                <a:lnTo>
                  <a:pt x="4228" y="1315"/>
                </a:lnTo>
                <a:lnTo>
                  <a:pt x="4228" y="1315"/>
                </a:lnTo>
                <a:lnTo>
                  <a:pt x="4230" y="1313"/>
                </a:lnTo>
                <a:lnTo>
                  <a:pt x="4230" y="1313"/>
                </a:lnTo>
                <a:lnTo>
                  <a:pt x="4233" y="1313"/>
                </a:lnTo>
                <a:lnTo>
                  <a:pt x="4233" y="1315"/>
                </a:lnTo>
                <a:lnTo>
                  <a:pt x="4235" y="1315"/>
                </a:lnTo>
                <a:lnTo>
                  <a:pt x="4235" y="1315"/>
                </a:lnTo>
                <a:lnTo>
                  <a:pt x="4237" y="1313"/>
                </a:lnTo>
                <a:lnTo>
                  <a:pt x="4237" y="1310"/>
                </a:lnTo>
                <a:lnTo>
                  <a:pt x="4235" y="1310"/>
                </a:lnTo>
                <a:lnTo>
                  <a:pt x="4237" y="1310"/>
                </a:lnTo>
                <a:lnTo>
                  <a:pt x="4237" y="1310"/>
                </a:lnTo>
                <a:lnTo>
                  <a:pt x="4237" y="1310"/>
                </a:lnTo>
                <a:lnTo>
                  <a:pt x="4237" y="1313"/>
                </a:lnTo>
                <a:lnTo>
                  <a:pt x="4237" y="1313"/>
                </a:lnTo>
                <a:lnTo>
                  <a:pt x="4239" y="1315"/>
                </a:lnTo>
                <a:lnTo>
                  <a:pt x="4239" y="1313"/>
                </a:lnTo>
                <a:lnTo>
                  <a:pt x="4239" y="1313"/>
                </a:lnTo>
                <a:lnTo>
                  <a:pt x="4241" y="1313"/>
                </a:lnTo>
                <a:lnTo>
                  <a:pt x="4243" y="1310"/>
                </a:lnTo>
                <a:lnTo>
                  <a:pt x="4243" y="1313"/>
                </a:lnTo>
                <a:lnTo>
                  <a:pt x="4245" y="1313"/>
                </a:lnTo>
                <a:lnTo>
                  <a:pt x="4245" y="1310"/>
                </a:lnTo>
                <a:lnTo>
                  <a:pt x="4245" y="1308"/>
                </a:lnTo>
                <a:lnTo>
                  <a:pt x="4245" y="1306"/>
                </a:lnTo>
                <a:lnTo>
                  <a:pt x="4247" y="1308"/>
                </a:lnTo>
                <a:lnTo>
                  <a:pt x="4249" y="1308"/>
                </a:lnTo>
                <a:lnTo>
                  <a:pt x="4249" y="1308"/>
                </a:lnTo>
                <a:lnTo>
                  <a:pt x="4249" y="1308"/>
                </a:lnTo>
                <a:lnTo>
                  <a:pt x="4251" y="1308"/>
                </a:lnTo>
                <a:lnTo>
                  <a:pt x="4251" y="1306"/>
                </a:lnTo>
                <a:lnTo>
                  <a:pt x="4253" y="1306"/>
                </a:lnTo>
                <a:lnTo>
                  <a:pt x="4253" y="1306"/>
                </a:lnTo>
                <a:lnTo>
                  <a:pt x="4253" y="1304"/>
                </a:lnTo>
                <a:lnTo>
                  <a:pt x="4253" y="1304"/>
                </a:lnTo>
                <a:lnTo>
                  <a:pt x="4253" y="1302"/>
                </a:lnTo>
                <a:lnTo>
                  <a:pt x="4251" y="1300"/>
                </a:lnTo>
                <a:lnTo>
                  <a:pt x="4251" y="1300"/>
                </a:lnTo>
                <a:lnTo>
                  <a:pt x="4251" y="1298"/>
                </a:lnTo>
                <a:lnTo>
                  <a:pt x="4249" y="1298"/>
                </a:lnTo>
                <a:lnTo>
                  <a:pt x="4249" y="1298"/>
                </a:lnTo>
                <a:lnTo>
                  <a:pt x="4249" y="1296"/>
                </a:lnTo>
                <a:lnTo>
                  <a:pt x="4251" y="1296"/>
                </a:lnTo>
                <a:lnTo>
                  <a:pt x="4251" y="1296"/>
                </a:lnTo>
                <a:lnTo>
                  <a:pt x="4251" y="1294"/>
                </a:lnTo>
                <a:lnTo>
                  <a:pt x="4251" y="1294"/>
                </a:lnTo>
                <a:lnTo>
                  <a:pt x="4253" y="1294"/>
                </a:lnTo>
                <a:lnTo>
                  <a:pt x="4253" y="1294"/>
                </a:lnTo>
                <a:lnTo>
                  <a:pt x="4253" y="1296"/>
                </a:lnTo>
                <a:lnTo>
                  <a:pt x="4253" y="1296"/>
                </a:lnTo>
                <a:lnTo>
                  <a:pt x="4253" y="1298"/>
                </a:lnTo>
                <a:lnTo>
                  <a:pt x="4253" y="1298"/>
                </a:lnTo>
                <a:lnTo>
                  <a:pt x="4256" y="1300"/>
                </a:lnTo>
                <a:lnTo>
                  <a:pt x="4258" y="1302"/>
                </a:lnTo>
                <a:lnTo>
                  <a:pt x="4258" y="1302"/>
                </a:lnTo>
                <a:lnTo>
                  <a:pt x="4260" y="1302"/>
                </a:lnTo>
                <a:lnTo>
                  <a:pt x="4260" y="1302"/>
                </a:lnTo>
                <a:lnTo>
                  <a:pt x="4258" y="1304"/>
                </a:lnTo>
                <a:lnTo>
                  <a:pt x="4258" y="1304"/>
                </a:lnTo>
                <a:lnTo>
                  <a:pt x="4258" y="1304"/>
                </a:lnTo>
                <a:lnTo>
                  <a:pt x="4260" y="1304"/>
                </a:lnTo>
                <a:lnTo>
                  <a:pt x="4262" y="1304"/>
                </a:lnTo>
                <a:lnTo>
                  <a:pt x="4264" y="1306"/>
                </a:lnTo>
                <a:lnTo>
                  <a:pt x="4264" y="1306"/>
                </a:lnTo>
                <a:lnTo>
                  <a:pt x="4264" y="1304"/>
                </a:lnTo>
                <a:lnTo>
                  <a:pt x="4264" y="1304"/>
                </a:lnTo>
                <a:lnTo>
                  <a:pt x="4264" y="1304"/>
                </a:lnTo>
                <a:lnTo>
                  <a:pt x="4264" y="1304"/>
                </a:lnTo>
                <a:lnTo>
                  <a:pt x="4264" y="1302"/>
                </a:lnTo>
                <a:lnTo>
                  <a:pt x="4264" y="1302"/>
                </a:lnTo>
                <a:lnTo>
                  <a:pt x="4264" y="1302"/>
                </a:lnTo>
                <a:lnTo>
                  <a:pt x="4266" y="1302"/>
                </a:lnTo>
                <a:lnTo>
                  <a:pt x="4266" y="1302"/>
                </a:lnTo>
                <a:lnTo>
                  <a:pt x="4268" y="1302"/>
                </a:lnTo>
                <a:lnTo>
                  <a:pt x="4268" y="1300"/>
                </a:lnTo>
                <a:lnTo>
                  <a:pt x="4268" y="1300"/>
                </a:lnTo>
                <a:lnTo>
                  <a:pt x="4268" y="1300"/>
                </a:lnTo>
                <a:lnTo>
                  <a:pt x="4268" y="1298"/>
                </a:lnTo>
                <a:lnTo>
                  <a:pt x="4270" y="1300"/>
                </a:lnTo>
                <a:lnTo>
                  <a:pt x="4270" y="1300"/>
                </a:lnTo>
                <a:lnTo>
                  <a:pt x="4272" y="1300"/>
                </a:lnTo>
                <a:lnTo>
                  <a:pt x="4272" y="1300"/>
                </a:lnTo>
                <a:lnTo>
                  <a:pt x="4272" y="1300"/>
                </a:lnTo>
                <a:lnTo>
                  <a:pt x="4274" y="1300"/>
                </a:lnTo>
                <a:lnTo>
                  <a:pt x="4274" y="1298"/>
                </a:lnTo>
                <a:lnTo>
                  <a:pt x="4277" y="1298"/>
                </a:lnTo>
                <a:lnTo>
                  <a:pt x="4279" y="1298"/>
                </a:lnTo>
                <a:lnTo>
                  <a:pt x="4279" y="1300"/>
                </a:lnTo>
                <a:lnTo>
                  <a:pt x="4281" y="1300"/>
                </a:lnTo>
                <a:lnTo>
                  <a:pt x="4281" y="1298"/>
                </a:lnTo>
                <a:lnTo>
                  <a:pt x="4283" y="1298"/>
                </a:lnTo>
                <a:lnTo>
                  <a:pt x="4283" y="1298"/>
                </a:lnTo>
                <a:lnTo>
                  <a:pt x="4285" y="1298"/>
                </a:lnTo>
                <a:lnTo>
                  <a:pt x="4287" y="1298"/>
                </a:lnTo>
                <a:lnTo>
                  <a:pt x="4289" y="1298"/>
                </a:lnTo>
                <a:lnTo>
                  <a:pt x="4291" y="1298"/>
                </a:lnTo>
                <a:lnTo>
                  <a:pt x="4291" y="1296"/>
                </a:lnTo>
                <a:lnTo>
                  <a:pt x="4291" y="1296"/>
                </a:lnTo>
                <a:lnTo>
                  <a:pt x="4291" y="1296"/>
                </a:lnTo>
                <a:lnTo>
                  <a:pt x="4293" y="1296"/>
                </a:lnTo>
                <a:lnTo>
                  <a:pt x="4295" y="1296"/>
                </a:lnTo>
                <a:lnTo>
                  <a:pt x="4295" y="1296"/>
                </a:lnTo>
                <a:lnTo>
                  <a:pt x="4295" y="1292"/>
                </a:lnTo>
                <a:lnTo>
                  <a:pt x="4297" y="1292"/>
                </a:lnTo>
                <a:lnTo>
                  <a:pt x="4297" y="1292"/>
                </a:lnTo>
                <a:lnTo>
                  <a:pt x="4297" y="1292"/>
                </a:lnTo>
                <a:lnTo>
                  <a:pt x="4297" y="1289"/>
                </a:lnTo>
                <a:lnTo>
                  <a:pt x="4297" y="1289"/>
                </a:lnTo>
                <a:lnTo>
                  <a:pt x="4300" y="1289"/>
                </a:lnTo>
                <a:lnTo>
                  <a:pt x="4300" y="1289"/>
                </a:lnTo>
                <a:lnTo>
                  <a:pt x="4302" y="1287"/>
                </a:lnTo>
                <a:lnTo>
                  <a:pt x="4302" y="1285"/>
                </a:lnTo>
                <a:lnTo>
                  <a:pt x="4304" y="1285"/>
                </a:lnTo>
                <a:lnTo>
                  <a:pt x="4304" y="1287"/>
                </a:lnTo>
                <a:lnTo>
                  <a:pt x="4306" y="1285"/>
                </a:lnTo>
                <a:lnTo>
                  <a:pt x="4306" y="1285"/>
                </a:lnTo>
                <a:lnTo>
                  <a:pt x="4308" y="1285"/>
                </a:lnTo>
                <a:lnTo>
                  <a:pt x="4308" y="1285"/>
                </a:lnTo>
                <a:lnTo>
                  <a:pt x="4308" y="1285"/>
                </a:lnTo>
                <a:lnTo>
                  <a:pt x="4308" y="1285"/>
                </a:lnTo>
                <a:lnTo>
                  <a:pt x="4308" y="1285"/>
                </a:lnTo>
                <a:lnTo>
                  <a:pt x="4310" y="1283"/>
                </a:lnTo>
                <a:lnTo>
                  <a:pt x="4310" y="1283"/>
                </a:lnTo>
                <a:lnTo>
                  <a:pt x="4308" y="1283"/>
                </a:lnTo>
                <a:lnTo>
                  <a:pt x="4310" y="1283"/>
                </a:lnTo>
                <a:lnTo>
                  <a:pt x="4312" y="1283"/>
                </a:lnTo>
                <a:lnTo>
                  <a:pt x="4312" y="1283"/>
                </a:lnTo>
                <a:lnTo>
                  <a:pt x="4312" y="1281"/>
                </a:lnTo>
                <a:lnTo>
                  <a:pt x="4314" y="1279"/>
                </a:lnTo>
                <a:lnTo>
                  <a:pt x="4314" y="1279"/>
                </a:lnTo>
                <a:lnTo>
                  <a:pt x="4316" y="1279"/>
                </a:lnTo>
                <a:lnTo>
                  <a:pt x="4318" y="1277"/>
                </a:lnTo>
                <a:lnTo>
                  <a:pt x="4318" y="1275"/>
                </a:lnTo>
                <a:lnTo>
                  <a:pt x="4318" y="1275"/>
                </a:lnTo>
                <a:lnTo>
                  <a:pt x="4316" y="1275"/>
                </a:lnTo>
                <a:lnTo>
                  <a:pt x="4314" y="1273"/>
                </a:lnTo>
                <a:lnTo>
                  <a:pt x="4314" y="1273"/>
                </a:lnTo>
                <a:lnTo>
                  <a:pt x="4316" y="1273"/>
                </a:lnTo>
                <a:lnTo>
                  <a:pt x="4316" y="1273"/>
                </a:lnTo>
                <a:lnTo>
                  <a:pt x="4316" y="1273"/>
                </a:lnTo>
                <a:lnTo>
                  <a:pt x="4318" y="1271"/>
                </a:lnTo>
                <a:lnTo>
                  <a:pt x="4318" y="1271"/>
                </a:lnTo>
                <a:lnTo>
                  <a:pt x="4321" y="1271"/>
                </a:lnTo>
                <a:lnTo>
                  <a:pt x="4321" y="1271"/>
                </a:lnTo>
                <a:lnTo>
                  <a:pt x="4323" y="1271"/>
                </a:lnTo>
                <a:lnTo>
                  <a:pt x="4325" y="1271"/>
                </a:lnTo>
                <a:lnTo>
                  <a:pt x="4327" y="1271"/>
                </a:lnTo>
                <a:lnTo>
                  <a:pt x="4327" y="1269"/>
                </a:lnTo>
                <a:lnTo>
                  <a:pt x="4327" y="1269"/>
                </a:lnTo>
                <a:lnTo>
                  <a:pt x="4327" y="1269"/>
                </a:lnTo>
                <a:lnTo>
                  <a:pt x="4327" y="1266"/>
                </a:lnTo>
                <a:lnTo>
                  <a:pt x="4327" y="1266"/>
                </a:lnTo>
                <a:lnTo>
                  <a:pt x="4329" y="1266"/>
                </a:lnTo>
                <a:lnTo>
                  <a:pt x="4331" y="1266"/>
                </a:lnTo>
                <a:lnTo>
                  <a:pt x="4331" y="1264"/>
                </a:lnTo>
                <a:lnTo>
                  <a:pt x="4331" y="1262"/>
                </a:lnTo>
                <a:lnTo>
                  <a:pt x="4331" y="1262"/>
                </a:lnTo>
                <a:lnTo>
                  <a:pt x="4333" y="1262"/>
                </a:lnTo>
                <a:lnTo>
                  <a:pt x="4335" y="1262"/>
                </a:lnTo>
                <a:lnTo>
                  <a:pt x="4335" y="1262"/>
                </a:lnTo>
                <a:lnTo>
                  <a:pt x="4335" y="1260"/>
                </a:lnTo>
                <a:lnTo>
                  <a:pt x="4333" y="1260"/>
                </a:lnTo>
                <a:lnTo>
                  <a:pt x="4333" y="1258"/>
                </a:lnTo>
                <a:lnTo>
                  <a:pt x="4335" y="1258"/>
                </a:lnTo>
                <a:lnTo>
                  <a:pt x="4335" y="1258"/>
                </a:lnTo>
                <a:lnTo>
                  <a:pt x="4337" y="1258"/>
                </a:lnTo>
                <a:lnTo>
                  <a:pt x="4337" y="1258"/>
                </a:lnTo>
                <a:lnTo>
                  <a:pt x="4339" y="1258"/>
                </a:lnTo>
                <a:lnTo>
                  <a:pt x="4339" y="1260"/>
                </a:lnTo>
                <a:lnTo>
                  <a:pt x="4341" y="1258"/>
                </a:lnTo>
                <a:lnTo>
                  <a:pt x="4341" y="1258"/>
                </a:lnTo>
                <a:lnTo>
                  <a:pt x="4339" y="1256"/>
                </a:lnTo>
                <a:lnTo>
                  <a:pt x="4339" y="1254"/>
                </a:lnTo>
                <a:lnTo>
                  <a:pt x="4341" y="1252"/>
                </a:lnTo>
                <a:lnTo>
                  <a:pt x="4341" y="1250"/>
                </a:lnTo>
                <a:lnTo>
                  <a:pt x="4341" y="1250"/>
                </a:lnTo>
                <a:lnTo>
                  <a:pt x="4339" y="1250"/>
                </a:lnTo>
                <a:lnTo>
                  <a:pt x="4337" y="1250"/>
                </a:lnTo>
                <a:lnTo>
                  <a:pt x="4337" y="1250"/>
                </a:lnTo>
                <a:lnTo>
                  <a:pt x="4335" y="1250"/>
                </a:lnTo>
                <a:lnTo>
                  <a:pt x="4333" y="1248"/>
                </a:lnTo>
                <a:lnTo>
                  <a:pt x="4335" y="1248"/>
                </a:lnTo>
                <a:lnTo>
                  <a:pt x="4335" y="1248"/>
                </a:lnTo>
                <a:lnTo>
                  <a:pt x="4337" y="1250"/>
                </a:lnTo>
                <a:lnTo>
                  <a:pt x="4339" y="1250"/>
                </a:lnTo>
                <a:lnTo>
                  <a:pt x="4339" y="1248"/>
                </a:lnTo>
                <a:lnTo>
                  <a:pt x="4341" y="1245"/>
                </a:lnTo>
                <a:lnTo>
                  <a:pt x="4344" y="1245"/>
                </a:lnTo>
                <a:lnTo>
                  <a:pt x="4344" y="1243"/>
                </a:lnTo>
                <a:lnTo>
                  <a:pt x="4344" y="1243"/>
                </a:lnTo>
                <a:lnTo>
                  <a:pt x="4344" y="1243"/>
                </a:lnTo>
                <a:lnTo>
                  <a:pt x="4344" y="1243"/>
                </a:lnTo>
                <a:lnTo>
                  <a:pt x="4344" y="1241"/>
                </a:lnTo>
                <a:lnTo>
                  <a:pt x="4341" y="1239"/>
                </a:lnTo>
                <a:lnTo>
                  <a:pt x="4341" y="1239"/>
                </a:lnTo>
                <a:lnTo>
                  <a:pt x="4341" y="1239"/>
                </a:lnTo>
                <a:lnTo>
                  <a:pt x="4339" y="1239"/>
                </a:lnTo>
                <a:lnTo>
                  <a:pt x="4339" y="1237"/>
                </a:lnTo>
                <a:lnTo>
                  <a:pt x="4341" y="1237"/>
                </a:lnTo>
                <a:lnTo>
                  <a:pt x="4341" y="1239"/>
                </a:lnTo>
                <a:lnTo>
                  <a:pt x="4344" y="1237"/>
                </a:lnTo>
                <a:lnTo>
                  <a:pt x="4344" y="1237"/>
                </a:lnTo>
                <a:lnTo>
                  <a:pt x="4344" y="1237"/>
                </a:lnTo>
                <a:lnTo>
                  <a:pt x="4344" y="1237"/>
                </a:lnTo>
                <a:lnTo>
                  <a:pt x="4344" y="1237"/>
                </a:lnTo>
                <a:lnTo>
                  <a:pt x="4344" y="1239"/>
                </a:lnTo>
                <a:lnTo>
                  <a:pt x="4344" y="1239"/>
                </a:lnTo>
                <a:lnTo>
                  <a:pt x="4344" y="1239"/>
                </a:lnTo>
                <a:lnTo>
                  <a:pt x="4346" y="1241"/>
                </a:lnTo>
                <a:lnTo>
                  <a:pt x="4348" y="1239"/>
                </a:lnTo>
                <a:lnTo>
                  <a:pt x="4348" y="1239"/>
                </a:lnTo>
                <a:lnTo>
                  <a:pt x="4348" y="1237"/>
                </a:lnTo>
                <a:lnTo>
                  <a:pt x="4348" y="1235"/>
                </a:lnTo>
                <a:lnTo>
                  <a:pt x="4350" y="1233"/>
                </a:lnTo>
                <a:lnTo>
                  <a:pt x="4352" y="1231"/>
                </a:lnTo>
                <a:lnTo>
                  <a:pt x="4352" y="1231"/>
                </a:lnTo>
                <a:lnTo>
                  <a:pt x="4354" y="1229"/>
                </a:lnTo>
                <a:lnTo>
                  <a:pt x="4354" y="1229"/>
                </a:lnTo>
                <a:lnTo>
                  <a:pt x="4356" y="1227"/>
                </a:lnTo>
                <a:lnTo>
                  <a:pt x="4354" y="1224"/>
                </a:lnTo>
                <a:lnTo>
                  <a:pt x="4356" y="1224"/>
                </a:lnTo>
                <a:lnTo>
                  <a:pt x="4356" y="1222"/>
                </a:lnTo>
                <a:lnTo>
                  <a:pt x="4356" y="1222"/>
                </a:lnTo>
                <a:lnTo>
                  <a:pt x="4358" y="1220"/>
                </a:lnTo>
                <a:lnTo>
                  <a:pt x="4358" y="1220"/>
                </a:lnTo>
                <a:lnTo>
                  <a:pt x="4358" y="1218"/>
                </a:lnTo>
                <a:lnTo>
                  <a:pt x="4356" y="1218"/>
                </a:lnTo>
                <a:lnTo>
                  <a:pt x="4358" y="1218"/>
                </a:lnTo>
                <a:lnTo>
                  <a:pt x="4358" y="1218"/>
                </a:lnTo>
                <a:lnTo>
                  <a:pt x="4360" y="1218"/>
                </a:lnTo>
                <a:lnTo>
                  <a:pt x="4360" y="1216"/>
                </a:lnTo>
                <a:lnTo>
                  <a:pt x="4362" y="1214"/>
                </a:lnTo>
                <a:lnTo>
                  <a:pt x="4362" y="1214"/>
                </a:lnTo>
                <a:lnTo>
                  <a:pt x="4365" y="1214"/>
                </a:lnTo>
                <a:lnTo>
                  <a:pt x="4365" y="1216"/>
                </a:lnTo>
                <a:lnTo>
                  <a:pt x="4367" y="1214"/>
                </a:lnTo>
                <a:lnTo>
                  <a:pt x="4369" y="1214"/>
                </a:lnTo>
                <a:lnTo>
                  <a:pt x="4369" y="1214"/>
                </a:lnTo>
                <a:lnTo>
                  <a:pt x="4369" y="1212"/>
                </a:lnTo>
                <a:lnTo>
                  <a:pt x="4369" y="1210"/>
                </a:lnTo>
                <a:lnTo>
                  <a:pt x="4367" y="1208"/>
                </a:lnTo>
                <a:lnTo>
                  <a:pt x="4369" y="1208"/>
                </a:lnTo>
                <a:lnTo>
                  <a:pt x="4369" y="1208"/>
                </a:lnTo>
                <a:lnTo>
                  <a:pt x="4371" y="1206"/>
                </a:lnTo>
                <a:lnTo>
                  <a:pt x="4371" y="1206"/>
                </a:lnTo>
                <a:lnTo>
                  <a:pt x="4369" y="1204"/>
                </a:lnTo>
                <a:lnTo>
                  <a:pt x="4371" y="1204"/>
                </a:lnTo>
                <a:lnTo>
                  <a:pt x="4371" y="1204"/>
                </a:lnTo>
                <a:lnTo>
                  <a:pt x="4371" y="1204"/>
                </a:lnTo>
                <a:lnTo>
                  <a:pt x="4369" y="1201"/>
                </a:lnTo>
                <a:lnTo>
                  <a:pt x="4367" y="1201"/>
                </a:lnTo>
                <a:lnTo>
                  <a:pt x="4369" y="1199"/>
                </a:lnTo>
                <a:lnTo>
                  <a:pt x="4369" y="1199"/>
                </a:lnTo>
                <a:lnTo>
                  <a:pt x="4371" y="1199"/>
                </a:lnTo>
                <a:lnTo>
                  <a:pt x="4371" y="1199"/>
                </a:lnTo>
                <a:lnTo>
                  <a:pt x="4373" y="1199"/>
                </a:lnTo>
                <a:lnTo>
                  <a:pt x="4373" y="1201"/>
                </a:lnTo>
                <a:lnTo>
                  <a:pt x="4373" y="1201"/>
                </a:lnTo>
                <a:lnTo>
                  <a:pt x="4375" y="1195"/>
                </a:lnTo>
                <a:lnTo>
                  <a:pt x="4375" y="1193"/>
                </a:lnTo>
                <a:lnTo>
                  <a:pt x="4373" y="1193"/>
                </a:lnTo>
                <a:lnTo>
                  <a:pt x="4373" y="1193"/>
                </a:lnTo>
                <a:lnTo>
                  <a:pt x="4371" y="1195"/>
                </a:lnTo>
                <a:lnTo>
                  <a:pt x="4369" y="1195"/>
                </a:lnTo>
                <a:lnTo>
                  <a:pt x="4369" y="1195"/>
                </a:lnTo>
                <a:lnTo>
                  <a:pt x="4371" y="1193"/>
                </a:lnTo>
                <a:lnTo>
                  <a:pt x="4373" y="1191"/>
                </a:lnTo>
                <a:lnTo>
                  <a:pt x="4377" y="1189"/>
                </a:lnTo>
                <a:lnTo>
                  <a:pt x="4375" y="1189"/>
                </a:lnTo>
                <a:lnTo>
                  <a:pt x="4375" y="1189"/>
                </a:lnTo>
                <a:lnTo>
                  <a:pt x="4373" y="1189"/>
                </a:lnTo>
                <a:lnTo>
                  <a:pt x="4371" y="1187"/>
                </a:lnTo>
                <a:lnTo>
                  <a:pt x="4367" y="1185"/>
                </a:lnTo>
                <a:lnTo>
                  <a:pt x="4367" y="1183"/>
                </a:lnTo>
                <a:lnTo>
                  <a:pt x="4365" y="1183"/>
                </a:lnTo>
                <a:lnTo>
                  <a:pt x="4362" y="1183"/>
                </a:lnTo>
                <a:lnTo>
                  <a:pt x="4358" y="1185"/>
                </a:lnTo>
                <a:lnTo>
                  <a:pt x="4356" y="1185"/>
                </a:lnTo>
                <a:lnTo>
                  <a:pt x="4354" y="1183"/>
                </a:lnTo>
                <a:lnTo>
                  <a:pt x="4352" y="1183"/>
                </a:lnTo>
                <a:lnTo>
                  <a:pt x="4350" y="1183"/>
                </a:lnTo>
                <a:lnTo>
                  <a:pt x="4350" y="1183"/>
                </a:lnTo>
                <a:lnTo>
                  <a:pt x="4350" y="1183"/>
                </a:lnTo>
                <a:lnTo>
                  <a:pt x="4350" y="1183"/>
                </a:lnTo>
                <a:lnTo>
                  <a:pt x="4352" y="1180"/>
                </a:lnTo>
                <a:lnTo>
                  <a:pt x="4356" y="1180"/>
                </a:lnTo>
                <a:lnTo>
                  <a:pt x="4358" y="1183"/>
                </a:lnTo>
                <a:lnTo>
                  <a:pt x="4358" y="1180"/>
                </a:lnTo>
                <a:lnTo>
                  <a:pt x="4360" y="1180"/>
                </a:lnTo>
                <a:lnTo>
                  <a:pt x="4360" y="1178"/>
                </a:lnTo>
                <a:lnTo>
                  <a:pt x="4365" y="1176"/>
                </a:lnTo>
                <a:lnTo>
                  <a:pt x="4367" y="1174"/>
                </a:lnTo>
                <a:lnTo>
                  <a:pt x="4369" y="1174"/>
                </a:lnTo>
                <a:lnTo>
                  <a:pt x="4371" y="1174"/>
                </a:lnTo>
                <a:lnTo>
                  <a:pt x="4371" y="1174"/>
                </a:lnTo>
                <a:lnTo>
                  <a:pt x="4373" y="1172"/>
                </a:lnTo>
                <a:lnTo>
                  <a:pt x="4373" y="1170"/>
                </a:lnTo>
                <a:lnTo>
                  <a:pt x="4373" y="1170"/>
                </a:lnTo>
                <a:lnTo>
                  <a:pt x="4371" y="1166"/>
                </a:lnTo>
                <a:lnTo>
                  <a:pt x="4367" y="1164"/>
                </a:lnTo>
                <a:lnTo>
                  <a:pt x="4365" y="1162"/>
                </a:lnTo>
                <a:lnTo>
                  <a:pt x="4362" y="1160"/>
                </a:lnTo>
                <a:lnTo>
                  <a:pt x="4360" y="1160"/>
                </a:lnTo>
                <a:lnTo>
                  <a:pt x="4358" y="1160"/>
                </a:lnTo>
                <a:lnTo>
                  <a:pt x="4356" y="1157"/>
                </a:lnTo>
                <a:lnTo>
                  <a:pt x="4356" y="1155"/>
                </a:lnTo>
                <a:lnTo>
                  <a:pt x="4354" y="1155"/>
                </a:lnTo>
                <a:lnTo>
                  <a:pt x="4352" y="1157"/>
                </a:lnTo>
                <a:lnTo>
                  <a:pt x="4350" y="1157"/>
                </a:lnTo>
                <a:lnTo>
                  <a:pt x="4346" y="1157"/>
                </a:lnTo>
                <a:lnTo>
                  <a:pt x="4348" y="1155"/>
                </a:lnTo>
                <a:lnTo>
                  <a:pt x="4348" y="1155"/>
                </a:lnTo>
                <a:lnTo>
                  <a:pt x="4350" y="1155"/>
                </a:lnTo>
                <a:lnTo>
                  <a:pt x="4354" y="1153"/>
                </a:lnTo>
                <a:lnTo>
                  <a:pt x="4356" y="1155"/>
                </a:lnTo>
                <a:lnTo>
                  <a:pt x="4358" y="1155"/>
                </a:lnTo>
                <a:lnTo>
                  <a:pt x="4360" y="1157"/>
                </a:lnTo>
                <a:lnTo>
                  <a:pt x="4362" y="1157"/>
                </a:lnTo>
                <a:lnTo>
                  <a:pt x="4365" y="1157"/>
                </a:lnTo>
                <a:lnTo>
                  <a:pt x="4367" y="1157"/>
                </a:lnTo>
                <a:lnTo>
                  <a:pt x="4371" y="1160"/>
                </a:lnTo>
                <a:lnTo>
                  <a:pt x="4371" y="1160"/>
                </a:lnTo>
                <a:lnTo>
                  <a:pt x="4373" y="1160"/>
                </a:lnTo>
                <a:lnTo>
                  <a:pt x="4373" y="1160"/>
                </a:lnTo>
                <a:lnTo>
                  <a:pt x="4373" y="1157"/>
                </a:lnTo>
                <a:lnTo>
                  <a:pt x="4371" y="1155"/>
                </a:lnTo>
                <a:lnTo>
                  <a:pt x="4371" y="1155"/>
                </a:lnTo>
                <a:lnTo>
                  <a:pt x="4369" y="1153"/>
                </a:lnTo>
                <a:lnTo>
                  <a:pt x="4367" y="1153"/>
                </a:lnTo>
                <a:lnTo>
                  <a:pt x="4367" y="1153"/>
                </a:lnTo>
                <a:lnTo>
                  <a:pt x="4367" y="1149"/>
                </a:lnTo>
                <a:lnTo>
                  <a:pt x="4367" y="1149"/>
                </a:lnTo>
                <a:lnTo>
                  <a:pt x="4365" y="1149"/>
                </a:lnTo>
                <a:lnTo>
                  <a:pt x="4360" y="1147"/>
                </a:lnTo>
                <a:lnTo>
                  <a:pt x="4358" y="1145"/>
                </a:lnTo>
                <a:lnTo>
                  <a:pt x="4358" y="1143"/>
                </a:lnTo>
                <a:lnTo>
                  <a:pt x="4358" y="1143"/>
                </a:lnTo>
                <a:lnTo>
                  <a:pt x="4358" y="1139"/>
                </a:lnTo>
                <a:lnTo>
                  <a:pt x="4356" y="1136"/>
                </a:lnTo>
                <a:lnTo>
                  <a:pt x="4356" y="1132"/>
                </a:lnTo>
                <a:lnTo>
                  <a:pt x="4354" y="1130"/>
                </a:lnTo>
                <a:lnTo>
                  <a:pt x="4354" y="1128"/>
                </a:lnTo>
                <a:lnTo>
                  <a:pt x="4352" y="1126"/>
                </a:lnTo>
                <a:lnTo>
                  <a:pt x="4350" y="1122"/>
                </a:lnTo>
                <a:lnTo>
                  <a:pt x="4350" y="1120"/>
                </a:lnTo>
                <a:lnTo>
                  <a:pt x="4350" y="1118"/>
                </a:lnTo>
                <a:lnTo>
                  <a:pt x="4346" y="1115"/>
                </a:lnTo>
                <a:lnTo>
                  <a:pt x="4344" y="1115"/>
                </a:lnTo>
                <a:lnTo>
                  <a:pt x="4339" y="1113"/>
                </a:lnTo>
                <a:lnTo>
                  <a:pt x="4337" y="1111"/>
                </a:lnTo>
                <a:lnTo>
                  <a:pt x="4337" y="1111"/>
                </a:lnTo>
                <a:lnTo>
                  <a:pt x="4335" y="1111"/>
                </a:lnTo>
                <a:lnTo>
                  <a:pt x="4333" y="1109"/>
                </a:lnTo>
                <a:lnTo>
                  <a:pt x="4335" y="1107"/>
                </a:lnTo>
                <a:lnTo>
                  <a:pt x="4337" y="1105"/>
                </a:lnTo>
                <a:lnTo>
                  <a:pt x="4337" y="1103"/>
                </a:lnTo>
                <a:lnTo>
                  <a:pt x="4339" y="1101"/>
                </a:lnTo>
                <a:lnTo>
                  <a:pt x="4341" y="1101"/>
                </a:lnTo>
                <a:lnTo>
                  <a:pt x="4341" y="1099"/>
                </a:lnTo>
                <a:lnTo>
                  <a:pt x="4344" y="1097"/>
                </a:lnTo>
                <a:lnTo>
                  <a:pt x="4344" y="1097"/>
                </a:lnTo>
                <a:lnTo>
                  <a:pt x="4346" y="1097"/>
                </a:lnTo>
                <a:lnTo>
                  <a:pt x="4346" y="1095"/>
                </a:lnTo>
                <a:lnTo>
                  <a:pt x="4346" y="1095"/>
                </a:lnTo>
                <a:lnTo>
                  <a:pt x="4348" y="1092"/>
                </a:lnTo>
                <a:lnTo>
                  <a:pt x="4350" y="1092"/>
                </a:lnTo>
                <a:lnTo>
                  <a:pt x="4350" y="1092"/>
                </a:lnTo>
                <a:lnTo>
                  <a:pt x="4350" y="1090"/>
                </a:lnTo>
                <a:lnTo>
                  <a:pt x="4348" y="1090"/>
                </a:lnTo>
                <a:lnTo>
                  <a:pt x="4348" y="1088"/>
                </a:lnTo>
                <a:lnTo>
                  <a:pt x="4348" y="1088"/>
                </a:lnTo>
                <a:lnTo>
                  <a:pt x="4350" y="1088"/>
                </a:lnTo>
                <a:lnTo>
                  <a:pt x="4350" y="1088"/>
                </a:lnTo>
                <a:lnTo>
                  <a:pt x="4352" y="1088"/>
                </a:lnTo>
                <a:lnTo>
                  <a:pt x="4352" y="1088"/>
                </a:lnTo>
                <a:lnTo>
                  <a:pt x="4352" y="1090"/>
                </a:lnTo>
                <a:lnTo>
                  <a:pt x="4352" y="1090"/>
                </a:lnTo>
                <a:lnTo>
                  <a:pt x="4352" y="1090"/>
                </a:lnTo>
                <a:lnTo>
                  <a:pt x="4354" y="1090"/>
                </a:lnTo>
                <a:lnTo>
                  <a:pt x="4356" y="1088"/>
                </a:lnTo>
                <a:lnTo>
                  <a:pt x="4356" y="1088"/>
                </a:lnTo>
                <a:lnTo>
                  <a:pt x="4356" y="1086"/>
                </a:lnTo>
                <a:lnTo>
                  <a:pt x="4356" y="1084"/>
                </a:lnTo>
                <a:lnTo>
                  <a:pt x="4358" y="1084"/>
                </a:lnTo>
                <a:lnTo>
                  <a:pt x="4358" y="1084"/>
                </a:lnTo>
                <a:lnTo>
                  <a:pt x="4358" y="1084"/>
                </a:lnTo>
                <a:lnTo>
                  <a:pt x="4358" y="1084"/>
                </a:lnTo>
                <a:lnTo>
                  <a:pt x="4358" y="1082"/>
                </a:lnTo>
                <a:lnTo>
                  <a:pt x="4358" y="1082"/>
                </a:lnTo>
                <a:lnTo>
                  <a:pt x="4358" y="1080"/>
                </a:lnTo>
                <a:lnTo>
                  <a:pt x="4358" y="1080"/>
                </a:lnTo>
                <a:lnTo>
                  <a:pt x="4360" y="1082"/>
                </a:lnTo>
                <a:lnTo>
                  <a:pt x="4362" y="1082"/>
                </a:lnTo>
                <a:lnTo>
                  <a:pt x="4362" y="1080"/>
                </a:lnTo>
                <a:lnTo>
                  <a:pt x="4367" y="1080"/>
                </a:lnTo>
                <a:lnTo>
                  <a:pt x="4371" y="1078"/>
                </a:lnTo>
                <a:lnTo>
                  <a:pt x="4375" y="1076"/>
                </a:lnTo>
                <a:lnTo>
                  <a:pt x="4375" y="1076"/>
                </a:lnTo>
                <a:lnTo>
                  <a:pt x="4377" y="1076"/>
                </a:lnTo>
                <a:lnTo>
                  <a:pt x="4377" y="1076"/>
                </a:lnTo>
                <a:lnTo>
                  <a:pt x="4379" y="1076"/>
                </a:lnTo>
                <a:lnTo>
                  <a:pt x="4379" y="1078"/>
                </a:lnTo>
                <a:lnTo>
                  <a:pt x="4379" y="1078"/>
                </a:lnTo>
                <a:lnTo>
                  <a:pt x="4379" y="1078"/>
                </a:lnTo>
                <a:lnTo>
                  <a:pt x="4381" y="1076"/>
                </a:lnTo>
                <a:lnTo>
                  <a:pt x="4383" y="1076"/>
                </a:lnTo>
                <a:lnTo>
                  <a:pt x="4383" y="1076"/>
                </a:lnTo>
                <a:lnTo>
                  <a:pt x="4381" y="1074"/>
                </a:lnTo>
                <a:lnTo>
                  <a:pt x="4381" y="1074"/>
                </a:lnTo>
                <a:lnTo>
                  <a:pt x="4383" y="1071"/>
                </a:lnTo>
                <a:lnTo>
                  <a:pt x="4383" y="1071"/>
                </a:lnTo>
                <a:lnTo>
                  <a:pt x="4383" y="1069"/>
                </a:lnTo>
                <a:lnTo>
                  <a:pt x="4385" y="1067"/>
                </a:lnTo>
                <a:lnTo>
                  <a:pt x="4383" y="1067"/>
                </a:lnTo>
                <a:lnTo>
                  <a:pt x="4381" y="1067"/>
                </a:lnTo>
                <a:lnTo>
                  <a:pt x="4379" y="1067"/>
                </a:lnTo>
                <a:lnTo>
                  <a:pt x="4377" y="1067"/>
                </a:lnTo>
                <a:lnTo>
                  <a:pt x="4377" y="1065"/>
                </a:lnTo>
                <a:lnTo>
                  <a:pt x="4375" y="1065"/>
                </a:lnTo>
                <a:lnTo>
                  <a:pt x="4375" y="1067"/>
                </a:lnTo>
                <a:lnTo>
                  <a:pt x="4375" y="1067"/>
                </a:lnTo>
                <a:lnTo>
                  <a:pt x="4373" y="1067"/>
                </a:lnTo>
                <a:lnTo>
                  <a:pt x="4371" y="1067"/>
                </a:lnTo>
                <a:lnTo>
                  <a:pt x="4369" y="1065"/>
                </a:lnTo>
                <a:lnTo>
                  <a:pt x="4367" y="1065"/>
                </a:lnTo>
                <a:lnTo>
                  <a:pt x="4365" y="1065"/>
                </a:lnTo>
                <a:lnTo>
                  <a:pt x="4360" y="1063"/>
                </a:lnTo>
                <a:lnTo>
                  <a:pt x="4356" y="1061"/>
                </a:lnTo>
                <a:lnTo>
                  <a:pt x="4352" y="1063"/>
                </a:lnTo>
                <a:lnTo>
                  <a:pt x="4350" y="1063"/>
                </a:lnTo>
                <a:lnTo>
                  <a:pt x="4350" y="1063"/>
                </a:lnTo>
                <a:lnTo>
                  <a:pt x="4350" y="1063"/>
                </a:lnTo>
                <a:lnTo>
                  <a:pt x="4350" y="1065"/>
                </a:lnTo>
                <a:lnTo>
                  <a:pt x="4348" y="1067"/>
                </a:lnTo>
                <a:lnTo>
                  <a:pt x="4344" y="1069"/>
                </a:lnTo>
                <a:lnTo>
                  <a:pt x="4344" y="1069"/>
                </a:lnTo>
                <a:lnTo>
                  <a:pt x="4344" y="1071"/>
                </a:lnTo>
                <a:lnTo>
                  <a:pt x="4344" y="1071"/>
                </a:lnTo>
                <a:lnTo>
                  <a:pt x="4337" y="1074"/>
                </a:lnTo>
                <a:lnTo>
                  <a:pt x="4335" y="1071"/>
                </a:lnTo>
                <a:lnTo>
                  <a:pt x="4333" y="1071"/>
                </a:lnTo>
                <a:lnTo>
                  <a:pt x="4331" y="1069"/>
                </a:lnTo>
                <a:lnTo>
                  <a:pt x="4331" y="1069"/>
                </a:lnTo>
                <a:lnTo>
                  <a:pt x="4331" y="1067"/>
                </a:lnTo>
                <a:lnTo>
                  <a:pt x="4331" y="1063"/>
                </a:lnTo>
                <a:lnTo>
                  <a:pt x="4333" y="1063"/>
                </a:lnTo>
                <a:lnTo>
                  <a:pt x="4333" y="1063"/>
                </a:lnTo>
                <a:lnTo>
                  <a:pt x="4333" y="1063"/>
                </a:lnTo>
                <a:lnTo>
                  <a:pt x="4333" y="1061"/>
                </a:lnTo>
                <a:lnTo>
                  <a:pt x="4333" y="1061"/>
                </a:lnTo>
                <a:lnTo>
                  <a:pt x="4333" y="1059"/>
                </a:lnTo>
                <a:lnTo>
                  <a:pt x="4331" y="1057"/>
                </a:lnTo>
                <a:lnTo>
                  <a:pt x="4329" y="1057"/>
                </a:lnTo>
                <a:lnTo>
                  <a:pt x="4327" y="1057"/>
                </a:lnTo>
                <a:lnTo>
                  <a:pt x="4325" y="1057"/>
                </a:lnTo>
                <a:lnTo>
                  <a:pt x="4318" y="1055"/>
                </a:lnTo>
                <a:lnTo>
                  <a:pt x="4314" y="1053"/>
                </a:lnTo>
                <a:lnTo>
                  <a:pt x="4312" y="1050"/>
                </a:lnTo>
                <a:lnTo>
                  <a:pt x="4310" y="1048"/>
                </a:lnTo>
                <a:lnTo>
                  <a:pt x="4310" y="1046"/>
                </a:lnTo>
                <a:lnTo>
                  <a:pt x="4312" y="1044"/>
                </a:lnTo>
                <a:lnTo>
                  <a:pt x="4314" y="1040"/>
                </a:lnTo>
                <a:lnTo>
                  <a:pt x="4314" y="1038"/>
                </a:lnTo>
                <a:lnTo>
                  <a:pt x="4318" y="1038"/>
                </a:lnTo>
                <a:lnTo>
                  <a:pt x="4318" y="1038"/>
                </a:lnTo>
                <a:lnTo>
                  <a:pt x="4321" y="1040"/>
                </a:lnTo>
                <a:lnTo>
                  <a:pt x="4325" y="1040"/>
                </a:lnTo>
                <a:lnTo>
                  <a:pt x="4327" y="1038"/>
                </a:lnTo>
                <a:lnTo>
                  <a:pt x="4329" y="1038"/>
                </a:lnTo>
                <a:lnTo>
                  <a:pt x="4329" y="1038"/>
                </a:lnTo>
                <a:lnTo>
                  <a:pt x="4331" y="1038"/>
                </a:lnTo>
                <a:lnTo>
                  <a:pt x="4331" y="1038"/>
                </a:lnTo>
                <a:lnTo>
                  <a:pt x="4333" y="1038"/>
                </a:lnTo>
                <a:lnTo>
                  <a:pt x="4335" y="1034"/>
                </a:lnTo>
                <a:lnTo>
                  <a:pt x="4335" y="1032"/>
                </a:lnTo>
                <a:lnTo>
                  <a:pt x="4337" y="1030"/>
                </a:lnTo>
                <a:lnTo>
                  <a:pt x="4337" y="1030"/>
                </a:lnTo>
                <a:lnTo>
                  <a:pt x="4339" y="1025"/>
                </a:lnTo>
                <a:lnTo>
                  <a:pt x="4344" y="1025"/>
                </a:lnTo>
                <a:lnTo>
                  <a:pt x="4352" y="1021"/>
                </a:lnTo>
                <a:lnTo>
                  <a:pt x="4354" y="1021"/>
                </a:lnTo>
                <a:lnTo>
                  <a:pt x="4358" y="1015"/>
                </a:lnTo>
                <a:lnTo>
                  <a:pt x="4358" y="1013"/>
                </a:lnTo>
                <a:lnTo>
                  <a:pt x="4360" y="1013"/>
                </a:lnTo>
                <a:lnTo>
                  <a:pt x="4360" y="1013"/>
                </a:lnTo>
                <a:lnTo>
                  <a:pt x="4362" y="1011"/>
                </a:lnTo>
                <a:lnTo>
                  <a:pt x="4362" y="1009"/>
                </a:lnTo>
                <a:lnTo>
                  <a:pt x="4369" y="1011"/>
                </a:lnTo>
                <a:lnTo>
                  <a:pt x="4369" y="1011"/>
                </a:lnTo>
                <a:lnTo>
                  <a:pt x="4371" y="1011"/>
                </a:lnTo>
                <a:lnTo>
                  <a:pt x="4371" y="1011"/>
                </a:lnTo>
                <a:lnTo>
                  <a:pt x="4373" y="1009"/>
                </a:lnTo>
                <a:lnTo>
                  <a:pt x="4373" y="1009"/>
                </a:lnTo>
                <a:lnTo>
                  <a:pt x="4373" y="1011"/>
                </a:lnTo>
                <a:lnTo>
                  <a:pt x="4377" y="1013"/>
                </a:lnTo>
                <a:lnTo>
                  <a:pt x="4377" y="1015"/>
                </a:lnTo>
                <a:lnTo>
                  <a:pt x="4379" y="1015"/>
                </a:lnTo>
                <a:lnTo>
                  <a:pt x="4379" y="1017"/>
                </a:lnTo>
                <a:lnTo>
                  <a:pt x="4377" y="1017"/>
                </a:lnTo>
                <a:lnTo>
                  <a:pt x="4377" y="1019"/>
                </a:lnTo>
                <a:lnTo>
                  <a:pt x="4375" y="1023"/>
                </a:lnTo>
                <a:lnTo>
                  <a:pt x="4373" y="1023"/>
                </a:lnTo>
                <a:lnTo>
                  <a:pt x="4373" y="1025"/>
                </a:lnTo>
                <a:lnTo>
                  <a:pt x="4369" y="1027"/>
                </a:lnTo>
                <a:lnTo>
                  <a:pt x="4367" y="1030"/>
                </a:lnTo>
                <a:lnTo>
                  <a:pt x="4369" y="1030"/>
                </a:lnTo>
                <a:lnTo>
                  <a:pt x="4369" y="1032"/>
                </a:lnTo>
                <a:lnTo>
                  <a:pt x="4367" y="1032"/>
                </a:lnTo>
                <a:lnTo>
                  <a:pt x="4367" y="1032"/>
                </a:lnTo>
                <a:lnTo>
                  <a:pt x="4365" y="1032"/>
                </a:lnTo>
                <a:lnTo>
                  <a:pt x="4365" y="1034"/>
                </a:lnTo>
                <a:lnTo>
                  <a:pt x="4365" y="1034"/>
                </a:lnTo>
                <a:lnTo>
                  <a:pt x="4365" y="1036"/>
                </a:lnTo>
                <a:lnTo>
                  <a:pt x="4367" y="1036"/>
                </a:lnTo>
                <a:lnTo>
                  <a:pt x="4369" y="1036"/>
                </a:lnTo>
                <a:lnTo>
                  <a:pt x="4373" y="1034"/>
                </a:lnTo>
                <a:lnTo>
                  <a:pt x="4373" y="1036"/>
                </a:lnTo>
                <a:lnTo>
                  <a:pt x="4371" y="1036"/>
                </a:lnTo>
                <a:lnTo>
                  <a:pt x="4371" y="1038"/>
                </a:lnTo>
                <a:lnTo>
                  <a:pt x="4369" y="1038"/>
                </a:lnTo>
                <a:lnTo>
                  <a:pt x="4371" y="1040"/>
                </a:lnTo>
                <a:lnTo>
                  <a:pt x="4365" y="1042"/>
                </a:lnTo>
                <a:lnTo>
                  <a:pt x="4362" y="1042"/>
                </a:lnTo>
                <a:lnTo>
                  <a:pt x="4362" y="1042"/>
                </a:lnTo>
                <a:lnTo>
                  <a:pt x="4362" y="1044"/>
                </a:lnTo>
                <a:lnTo>
                  <a:pt x="4362" y="1046"/>
                </a:lnTo>
                <a:lnTo>
                  <a:pt x="4365" y="1046"/>
                </a:lnTo>
                <a:lnTo>
                  <a:pt x="4365" y="1046"/>
                </a:lnTo>
                <a:lnTo>
                  <a:pt x="4365" y="1044"/>
                </a:lnTo>
                <a:lnTo>
                  <a:pt x="4369" y="1044"/>
                </a:lnTo>
                <a:lnTo>
                  <a:pt x="4371" y="1044"/>
                </a:lnTo>
                <a:lnTo>
                  <a:pt x="4371" y="1044"/>
                </a:lnTo>
                <a:lnTo>
                  <a:pt x="4371" y="1042"/>
                </a:lnTo>
                <a:lnTo>
                  <a:pt x="4371" y="1042"/>
                </a:lnTo>
                <a:lnTo>
                  <a:pt x="4371" y="1042"/>
                </a:lnTo>
                <a:lnTo>
                  <a:pt x="4373" y="1042"/>
                </a:lnTo>
                <a:lnTo>
                  <a:pt x="4373" y="1042"/>
                </a:lnTo>
                <a:lnTo>
                  <a:pt x="4375" y="1040"/>
                </a:lnTo>
                <a:lnTo>
                  <a:pt x="4375" y="1040"/>
                </a:lnTo>
                <a:lnTo>
                  <a:pt x="4375" y="1040"/>
                </a:lnTo>
                <a:lnTo>
                  <a:pt x="4377" y="1038"/>
                </a:lnTo>
                <a:lnTo>
                  <a:pt x="4379" y="1038"/>
                </a:lnTo>
                <a:lnTo>
                  <a:pt x="4379" y="1036"/>
                </a:lnTo>
                <a:lnTo>
                  <a:pt x="4388" y="1032"/>
                </a:lnTo>
                <a:lnTo>
                  <a:pt x="4390" y="1032"/>
                </a:lnTo>
                <a:lnTo>
                  <a:pt x="4390" y="1030"/>
                </a:lnTo>
                <a:lnTo>
                  <a:pt x="4394" y="1030"/>
                </a:lnTo>
                <a:lnTo>
                  <a:pt x="4394" y="1030"/>
                </a:lnTo>
                <a:lnTo>
                  <a:pt x="4394" y="1030"/>
                </a:lnTo>
                <a:lnTo>
                  <a:pt x="4396" y="1030"/>
                </a:lnTo>
                <a:lnTo>
                  <a:pt x="4398" y="1027"/>
                </a:lnTo>
                <a:lnTo>
                  <a:pt x="4398" y="1027"/>
                </a:lnTo>
                <a:lnTo>
                  <a:pt x="4398" y="1027"/>
                </a:lnTo>
                <a:lnTo>
                  <a:pt x="4400" y="1027"/>
                </a:lnTo>
                <a:lnTo>
                  <a:pt x="4406" y="1027"/>
                </a:lnTo>
                <a:lnTo>
                  <a:pt x="4409" y="1025"/>
                </a:lnTo>
                <a:lnTo>
                  <a:pt x="4409" y="1025"/>
                </a:lnTo>
                <a:lnTo>
                  <a:pt x="4409" y="1025"/>
                </a:lnTo>
                <a:lnTo>
                  <a:pt x="4409" y="1025"/>
                </a:lnTo>
                <a:lnTo>
                  <a:pt x="4409" y="1025"/>
                </a:lnTo>
                <a:lnTo>
                  <a:pt x="4411" y="1027"/>
                </a:lnTo>
                <a:lnTo>
                  <a:pt x="4413" y="1027"/>
                </a:lnTo>
                <a:lnTo>
                  <a:pt x="4413" y="1030"/>
                </a:lnTo>
                <a:lnTo>
                  <a:pt x="4413" y="1032"/>
                </a:lnTo>
                <a:lnTo>
                  <a:pt x="4415" y="1032"/>
                </a:lnTo>
                <a:lnTo>
                  <a:pt x="4415" y="1030"/>
                </a:lnTo>
                <a:lnTo>
                  <a:pt x="4415" y="1030"/>
                </a:lnTo>
                <a:lnTo>
                  <a:pt x="4415" y="1030"/>
                </a:lnTo>
                <a:lnTo>
                  <a:pt x="4417" y="1030"/>
                </a:lnTo>
                <a:lnTo>
                  <a:pt x="4421" y="1032"/>
                </a:lnTo>
                <a:lnTo>
                  <a:pt x="4421" y="1032"/>
                </a:lnTo>
                <a:lnTo>
                  <a:pt x="4423" y="1032"/>
                </a:lnTo>
                <a:lnTo>
                  <a:pt x="4423" y="1034"/>
                </a:lnTo>
                <a:lnTo>
                  <a:pt x="4425" y="1036"/>
                </a:lnTo>
                <a:lnTo>
                  <a:pt x="4425" y="1036"/>
                </a:lnTo>
                <a:lnTo>
                  <a:pt x="4421" y="1044"/>
                </a:lnTo>
                <a:lnTo>
                  <a:pt x="4421" y="1044"/>
                </a:lnTo>
                <a:lnTo>
                  <a:pt x="4423" y="1046"/>
                </a:lnTo>
                <a:lnTo>
                  <a:pt x="4425" y="1046"/>
                </a:lnTo>
                <a:lnTo>
                  <a:pt x="4425" y="1046"/>
                </a:lnTo>
                <a:lnTo>
                  <a:pt x="4427" y="1046"/>
                </a:lnTo>
                <a:lnTo>
                  <a:pt x="4425" y="1046"/>
                </a:lnTo>
                <a:lnTo>
                  <a:pt x="4425" y="1046"/>
                </a:lnTo>
                <a:lnTo>
                  <a:pt x="4423" y="1046"/>
                </a:lnTo>
                <a:lnTo>
                  <a:pt x="4419" y="1048"/>
                </a:lnTo>
                <a:lnTo>
                  <a:pt x="4419" y="1050"/>
                </a:lnTo>
                <a:lnTo>
                  <a:pt x="4417" y="1053"/>
                </a:lnTo>
                <a:lnTo>
                  <a:pt x="4417" y="1053"/>
                </a:lnTo>
                <a:lnTo>
                  <a:pt x="4417" y="1055"/>
                </a:lnTo>
                <a:lnTo>
                  <a:pt x="4415" y="1057"/>
                </a:lnTo>
                <a:lnTo>
                  <a:pt x="4415" y="1057"/>
                </a:lnTo>
                <a:lnTo>
                  <a:pt x="4417" y="1057"/>
                </a:lnTo>
                <a:lnTo>
                  <a:pt x="4419" y="1057"/>
                </a:lnTo>
                <a:lnTo>
                  <a:pt x="4421" y="1057"/>
                </a:lnTo>
                <a:lnTo>
                  <a:pt x="4421" y="1057"/>
                </a:lnTo>
                <a:lnTo>
                  <a:pt x="4423" y="1057"/>
                </a:lnTo>
                <a:lnTo>
                  <a:pt x="4421" y="1057"/>
                </a:lnTo>
                <a:lnTo>
                  <a:pt x="4419" y="1059"/>
                </a:lnTo>
                <a:lnTo>
                  <a:pt x="4419" y="1059"/>
                </a:lnTo>
                <a:lnTo>
                  <a:pt x="4421" y="1061"/>
                </a:lnTo>
                <a:lnTo>
                  <a:pt x="4423" y="1061"/>
                </a:lnTo>
                <a:lnTo>
                  <a:pt x="4423" y="1063"/>
                </a:lnTo>
                <a:lnTo>
                  <a:pt x="4423" y="1063"/>
                </a:lnTo>
                <a:lnTo>
                  <a:pt x="4425" y="1063"/>
                </a:lnTo>
                <a:lnTo>
                  <a:pt x="4425" y="1063"/>
                </a:lnTo>
                <a:lnTo>
                  <a:pt x="4427" y="1061"/>
                </a:lnTo>
                <a:lnTo>
                  <a:pt x="4427" y="1059"/>
                </a:lnTo>
                <a:lnTo>
                  <a:pt x="4429" y="1059"/>
                </a:lnTo>
                <a:lnTo>
                  <a:pt x="4429" y="1059"/>
                </a:lnTo>
                <a:lnTo>
                  <a:pt x="4432" y="1061"/>
                </a:lnTo>
                <a:lnTo>
                  <a:pt x="4434" y="1061"/>
                </a:lnTo>
                <a:lnTo>
                  <a:pt x="4436" y="1063"/>
                </a:lnTo>
                <a:lnTo>
                  <a:pt x="4436" y="1063"/>
                </a:lnTo>
                <a:lnTo>
                  <a:pt x="4436" y="1061"/>
                </a:lnTo>
                <a:lnTo>
                  <a:pt x="4438" y="1061"/>
                </a:lnTo>
                <a:lnTo>
                  <a:pt x="4442" y="1061"/>
                </a:lnTo>
                <a:lnTo>
                  <a:pt x="4442" y="1061"/>
                </a:lnTo>
                <a:lnTo>
                  <a:pt x="4442" y="1061"/>
                </a:lnTo>
                <a:lnTo>
                  <a:pt x="4442" y="1063"/>
                </a:lnTo>
                <a:lnTo>
                  <a:pt x="4442" y="1063"/>
                </a:lnTo>
                <a:lnTo>
                  <a:pt x="4442" y="1063"/>
                </a:lnTo>
                <a:lnTo>
                  <a:pt x="4442" y="1063"/>
                </a:lnTo>
                <a:lnTo>
                  <a:pt x="4442" y="1065"/>
                </a:lnTo>
                <a:lnTo>
                  <a:pt x="4442" y="1065"/>
                </a:lnTo>
                <a:lnTo>
                  <a:pt x="4442" y="1067"/>
                </a:lnTo>
                <a:lnTo>
                  <a:pt x="4444" y="1067"/>
                </a:lnTo>
                <a:lnTo>
                  <a:pt x="4444" y="1069"/>
                </a:lnTo>
                <a:lnTo>
                  <a:pt x="4444" y="1071"/>
                </a:lnTo>
                <a:lnTo>
                  <a:pt x="4444" y="1071"/>
                </a:lnTo>
                <a:lnTo>
                  <a:pt x="4444" y="1074"/>
                </a:lnTo>
                <a:lnTo>
                  <a:pt x="4446" y="1076"/>
                </a:lnTo>
                <a:lnTo>
                  <a:pt x="4446" y="1076"/>
                </a:lnTo>
                <a:lnTo>
                  <a:pt x="4446" y="1076"/>
                </a:lnTo>
                <a:lnTo>
                  <a:pt x="4446" y="1076"/>
                </a:lnTo>
                <a:lnTo>
                  <a:pt x="4446" y="1078"/>
                </a:lnTo>
                <a:lnTo>
                  <a:pt x="4446" y="1078"/>
                </a:lnTo>
                <a:lnTo>
                  <a:pt x="4446" y="1078"/>
                </a:lnTo>
                <a:lnTo>
                  <a:pt x="4444" y="1076"/>
                </a:lnTo>
                <a:lnTo>
                  <a:pt x="4442" y="1076"/>
                </a:lnTo>
                <a:lnTo>
                  <a:pt x="4442" y="1074"/>
                </a:lnTo>
                <a:lnTo>
                  <a:pt x="4440" y="1074"/>
                </a:lnTo>
                <a:lnTo>
                  <a:pt x="4440" y="1076"/>
                </a:lnTo>
                <a:lnTo>
                  <a:pt x="4438" y="1076"/>
                </a:lnTo>
                <a:lnTo>
                  <a:pt x="4436" y="1078"/>
                </a:lnTo>
                <a:lnTo>
                  <a:pt x="4436" y="1078"/>
                </a:lnTo>
                <a:lnTo>
                  <a:pt x="4436" y="1080"/>
                </a:lnTo>
                <a:lnTo>
                  <a:pt x="4436" y="1080"/>
                </a:lnTo>
                <a:lnTo>
                  <a:pt x="4438" y="1080"/>
                </a:lnTo>
                <a:lnTo>
                  <a:pt x="4440" y="1080"/>
                </a:lnTo>
                <a:lnTo>
                  <a:pt x="4440" y="1080"/>
                </a:lnTo>
                <a:lnTo>
                  <a:pt x="4440" y="1082"/>
                </a:lnTo>
                <a:lnTo>
                  <a:pt x="4442" y="1084"/>
                </a:lnTo>
                <a:lnTo>
                  <a:pt x="4442" y="1084"/>
                </a:lnTo>
                <a:lnTo>
                  <a:pt x="4440" y="1086"/>
                </a:lnTo>
                <a:lnTo>
                  <a:pt x="4442" y="1088"/>
                </a:lnTo>
                <a:lnTo>
                  <a:pt x="4440" y="1088"/>
                </a:lnTo>
                <a:lnTo>
                  <a:pt x="4442" y="1090"/>
                </a:lnTo>
                <a:lnTo>
                  <a:pt x="4442" y="1090"/>
                </a:lnTo>
                <a:lnTo>
                  <a:pt x="4444" y="1090"/>
                </a:lnTo>
                <a:lnTo>
                  <a:pt x="4442" y="1092"/>
                </a:lnTo>
                <a:lnTo>
                  <a:pt x="4442" y="1092"/>
                </a:lnTo>
                <a:lnTo>
                  <a:pt x="4444" y="1092"/>
                </a:lnTo>
                <a:lnTo>
                  <a:pt x="4444" y="1092"/>
                </a:lnTo>
                <a:lnTo>
                  <a:pt x="4444" y="1095"/>
                </a:lnTo>
                <a:lnTo>
                  <a:pt x="4442" y="1097"/>
                </a:lnTo>
                <a:lnTo>
                  <a:pt x="4440" y="1097"/>
                </a:lnTo>
                <a:lnTo>
                  <a:pt x="4440" y="1097"/>
                </a:lnTo>
                <a:lnTo>
                  <a:pt x="4440" y="1097"/>
                </a:lnTo>
                <a:lnTo>
                  <a:pt x="4442" y="1099"/>
                </a:lnTo>
                <a:lnTo>
                  <a:pt x="4442" y="1099"/>
                </a:lnTo>
                <a:lnTo>
                  <a:pt x="4442" y="1099"/>
                </a:lnTo>
                <a:lnTo>
                  <a:pt x="4440" y="1099"/>
                </a:lnTo>
                <a:lnTo>
                  <a:pt x="4440" y="1101"/>
                </a:lnTo>
                <a:lnTo>
                  <a:pt x="4438" y="1103"/>
                </a:lnTo>
                <a:lnTo>
                  <a:pt x="4438" y="1103"/>
                </a:lnTo>
                <a:lnTo>
                  <a:pt x="4438" y="1105"/>
                </a:lnTo>
                <a:lnTo>
                  <a:pt x="4438" y="1107"/>
                </a:lnTo>
                <a:lnTo>
                  <a:pt x="4438" y="1109"/>
                </a:lnTo>
                <a:lnTo>
                  <a:pt x="4440" y="1111"/>
                </a:lnTo>
                <a:lnTo>
                  <a:pt x="4440" y="1111"/>
                </a:lnTo>
                <a:lnTo>
                  <a:pt x="4442" y="1109"/>
                </a:lnTo>
                <a:lnTo>
                  <a:pt x="4442" y="1111"/>
                </a:lnTo>
                <a:lnTo>
                  <a:pt x="4440" y="1111"/>
                </a:lnTo>
                <a:lnTo>
                  <a:pt x="4440" y="1111"/>
                </a:lnTo>
                <a:lnTo>
                  <a:pt x="4440" y="1111"/>
                </a:lnTo>
                <a:lnTo>
                  <a:pt x="4440" y="1113"/>
                </a:lnTo>
                <a:lnTo>
                  <a:pt x="4440" y="1113"/>
                </a:lnTo>
                <a:lnTo>
                  <a:pt x="4438" y="1111"/>
                </a:lnTo>
                <a:lnTo>
                  <a:pt x="4438" y="1113"/>
                </a:lnTo>
                <a:lnTo>
                  <a:pt x="4438" y="1113"/>
                </a:lnTo>
                <a:lnTo>
                  <a:pt x="4440" y="1115"/>
                </a:lnTo>
                <a:lnTo>
                  <a:pt x="4440" y="1118"/>
                </a:lnTo>
                <a:lnTo>
                  <a:pt x="4440" y="1118"/>
                </a:lnTo>
                <a:lnTo>
                  <a:pt x="4440" y="1118"/>
                </a:lnTo>
                <a:lnTo>
                  <a:pt x="4442" y="1118"/>
                </a:lnTo>
                <a:lnTo>
                  <a:pt x="4442" y="1118"/>
                </a:lnTo>
                <a:lnTo>
                  <a:pt x="4444" y="1115"/>
                </a:lnTo>
                <a:lnTo>
                  <a:pt x="4444" y="1115"/>
                </a:lnTo>
                <a:lnTo>
                  <a:pt x="4444" y="1115"/>
                </a:lnTo>
                <a:lnTo>
                  <a:pt x="4446" y="1118"/>
                </a:lnTo>
                <a:lnTo>
                  <a:pt x="4448" y="1113"/>
                </a:lnTo>
                <a:lnTo>
                  <a:pt x="4450" y="1111"/>
                </a:lnTo>
                <a:lnTo>
                  <a:pt x="4453" y="1111"/>
                </a:lnTo>
                <a:lnTo>
                  <a:pt x="4450" y="1113"/>
                </a:lnTo>
                <a:lnTo>
                  <a:pt x="4450" y="1113"/>
                </a:lnTo>
                <a:lnTo>
                  <a:pt x="4450" y="1115"/>
                </a:lnTo>
                <a:lnTo>
                  <a:pt x="4453" y="1115"/>
                </a:lnTo>
                <a:lnTo>
                  <a:pt x="4453" y="1115"/>
                </a:lnTo>
                <a:lnTo>
                  <a:pt x="4453" y="1115"/>
                </a:lnTo>
                <a:lnTo>
                  <a:pt x="4455" y="1113"/>
                </a:lnTo>
                <a:lnTo>
                  <a:pt x="4455" y="1113"/>
                </a:lnTo>
                <a:lnTo>
                  <a:pt x="4453" y="1111"/>
                </a:lnTo>
                <a:lnTo>
                  <a:pt x="4453" y="1111"/>
                </a:lnTo>
                <a:lnTo>
                  <a:pt x="4455" y="1109"/>
                </a:lnTo>
                <a:lnTo>
                  <a:pt x="4455" y="1109"/>
                </a:lnTo>
                <a:lnTo>
                  <a:pt x="4457" y="1111"/>
                </a:lnTo>
                <a:lnTo>
                  <a:pt x="4457" y="1113"/>
                </a:lnTo>
                <a:lnTo>
                  <a:pt x="4459" y="1111"/>
                </a:lnTo>
                <a:lnTo>
                  <a:pt x="4459" y="1111"/>
                </a:lnTo>
                <a:lnTo>
                  <a:pt x="4457" y="1109"/>
                </a:lnTo>
                <a:lnTo>
                  <a:pt x="4457" y="1109"/>
                </a:lnTo>
                <a:lnTo>
                  <a:pt x="4457" y="1109"/>
                </a:lnTo>
                <a:lnTo>
                  <a:pt x="4459" y="1109"/>
                </a:lnTo>
                <a:lnTo>
                  <a:pt x="4461" y="1107"/>
                </a:lnTo>
                <a:lnTo>
                  <a:pt x="4461" y="1107"/>
                </a:lnTo>
                <a:lnTo>
                  <a:pt x="4463" y="1107"/>
                </a:lnTo>
                <a:lnTo>
                  <a:pt x="4463" y="1109"/>
                </a:lnTo>
                <a:lnTo>
                  <a:pt x="4465" y="1109"/>
                </a:lnTo>
                <a:lnTo>
                  <a:pt x="4465" y="1109"/>
                </a:lnTo>
                <a:lnTo>
                  <a:pt x="4467" y="1109"/>
                </a:lnTo>
                <a:lnTo>
                  <a:pt x="4469" y="1109"/>
                </a:lnTo>
                <a:lnTo>
                  <a:pt x="4469" y="1109"/>
                </a:lnTo>
                <a:lnTo>
                  <a:pt x="4467" y="1107"/>
                </a:lnTo>
                <a:lnTo>
                  <a:pt x="4469" y="1107"/>
                </a:lnTo>
                <a:lnTo>
                  <a:pt x="4469" y="1105"/>
                </a:lnTo>
                <a:lnTo>
                  <a:pt x="4471" y="1105"/>
                </a:lnTo>
                <a:lnTo>
                  <a:pt x="4473" y="1105"/>
                </a:lnTo>
                <a:lnTo>
                  <a:pt x="4476" y="1105"/>
                </a:lnTo>
                <a:lnTo>
                  <a:pt x="4478" y="1105"/>
                </a:lnTo>
                <a:lnTo>
                  <a:pt x="4480" y="1105"/>
                </a:lnTo>
                <a:lnTo>
                  <a:pt x="4482" y="1103"/>
                </a:lnTo>
                <a:lnTo>
                  <a:pt x="4482" y="1099"/>
                </a:lnTo>
                <a:lnTo>
                  <a:pt x="4484" y="1097"/>
                </a:lnTo>
                <a:lnTo>
                  <a:pt x="4484" y="1092"/>
                </a:lnTo>
                <a:lnTo>
                  <a:pt x="4484" y="1090"/>
                </a:lnTo>
                <a:lnTo>
                  <a:pt x="4484" y="1090"/>
                </a:lnTo>
                <a:lnTo>
                  <a:pt x="4484" y="1090"/>
                </a:lnTo>
                <a:lnTo>
                  <a:pt x="4482" y="1090"/>
                </a:lnTo>
                <a:lnTo>
                  <a:pt x="4482" y="1090"/>
                </a:lnTo>
                <a:lnTo>
                  <a:pt x="4482" y="1088"/>
                </a:lnTo>
                <a:lnTo>
                  <a:pt x="4482" y="1088"/>
                </a:lnTo>
                <a:lnTo>
                  <a:pt x="4482" y="1086"/>
                </a:lnTo>
                <a:lnTo>
                  <a:pt x="4482" y="1084"/>
                </a:lnTo>
                <a:lnTo>
                  <a:pt x="4484" y="1084"/>
                </a:lnTo>
                <a:lnTo>
                  <a:pt x="4482" y="1080"/>
                </a:lnTo>
                <a:lnTo>
                  <a:pt x="4484" y="1080"/>
                </a:lnTo>
                <a:lnTo>
                  <a:pt x="4482" y="1076"/>
                </a:lnTo>
                <a:lnTo>
                  <a:pt x="4482" y="1074"/>
                </a:lnTo>
                <a:lnTo>
                  <a:pt x="4482" y="1069"/>
                </a:lnTo>
                <a:lnTo>
                  <a:pt x="4478" y="1063"/>
                </a:lnTo>
                <a:lnTo>
                  <a:pt x="4473" y="1061"/>
                </a:lnTo>
                <a:lnTo>
                  <a:pt x="4471" y="1055"/>
                </a:lnTo>
                <a:lnTo>
                  <a:pt x="4467" y="1048"/>
                </a:lnTo>
                <a:lnTo>
                  <a:pt x="4467" y="1046"/>
                </a:lnTo>
                <a:lnTo>
                  <a:pt x="4465" y="1046"/>
                </a:lnTo>
                <a:lnTo>
                  <a:pt x="4465" y="1044"/>
                </a:lnTo>
                <a:lnTo>
                  <a:pt x="4463" y="1044"/>
                </a:lnTo>
                <a:lnTo>
                  <a:pt x="4461" y="1042"/>
                </a:lnTo>
                <a:lnTo>
                  <a:pt x="4459" y="1040"/>
                </a:lnTo>
                <a:lnTo>
                  <a:pt x="4457" y="1040"/>
                </a:lnTo>
                <a:lnTo>
                  <a:pt x="4457" y="1040"/>
                </a:lnTo>
                <a:lnTo>
                  <a:pt x="4455" y="1038"/>
                </a:lnTo>
                <a:lnTo>
                  <a:pt x="4453" y="1038"/>
                </a:lnTo>
                <a:lnTo>
                  <a:pt x="4453" y="1036"/>
                </a:lnTo>
                <a:lnTo>
                  <a:pt x="4455" y="1036"/>
                </a:lnTo>
                <a:lnTo>
                  <a:pt x="4455" y="1034"/>
                </a:lnTo>
                <a:lnTo>
                  <a:pt x="4455" y="1036"/>
                </a:lnTo>
                <a:lnTo>
                  <a:pt x="4455" y="1034"/>
                </a:lnTo>
                <a:lnTo>
                  <a:pt x="4455" y="1032"/>
                </a:lnTo>
                <a:lnTo>
                  <a:pt x="4455" y="1030"/>
                </a:lnTo>
                <a:lnTo>
                  <a:pt x="4457" y="1027"/>
                </a:lnTo>
                <a:lnTo>
                  <a:pt x="4461" y="1025"/>
                </a:lnTo>
                <a:lnTo>
                  <a:pt x="4461" y="1025"/>
                </a:lnTo>
                <a:lnTo>
                  <a:pt x="4463" y="1023"/>
                </a:lnTo>
                <a:lnTo>
                  <a:pt x="4467" y="1023"/>
                </a:lnTo>
                <a:lnTo>
                  <a:pt x="4467" y="1023"/>
                </a:lnTo>
                <a:lnTo>
                  <a:pt x="4469" y="1023"/>
                </a:lnTo>
                <a:lnTo>
                  <a:pt x="4471" y="1021"/>
                </a:lnTo>
                <a:lnTo>
                  <a:pt x="4471" y="1019"/>
                </a:lnTo>
                <a:lnTo>
                  <a:pt x="4473" y="1019"/>
                </a:lnTo>
                <a:lnTo>
                  <a:pt x="4476" y="1017"/>
                </a:lnTo>
                <a:lnTo>
                  <a:pt x="4478" y="1017"/>
                </a:lnTo>
                <a:lnTo>
                  <a:pt x="4480" y="1013"/>
                </a:lnTo>
                <a:lnTo>
                  <a:pt x="4482" y="1013"/>
                </a:lnTo>
                <a:lnTo>
                  <a:pt x="4486" y="1011"/>
                </a:lnTo>
                <a:lnTo>
                  <a:pt x="4488" y="1009"/>
                </a:lnTo>
                <a:lnTo>
                  <a:pt x="4486" y="1006"/>
                </a:lnTo>
                <a:lnTo>
                  <a:pt x="4488" y="1002"/>
                </a:lnTo>
                <a:lnTo>
                  <a:pt x="4488" y="1000"/>
                </a:lnTo>
                <a:lnTo>
                  <a:pt x="4486" y="998"/>
                </a:lnTo>
                <a:lnTo>
                  <a:pt x="4486" y="998"/>
                </a:lnTo>
                <a:lnTo>
                  <a:pt x="4488" y="996"/>
                </a:lnTo>
                <a:lnTo>
                  <a:pt x="4490" y="994"/>
                </a:lnTo>
                <a:lnTo>
                  <a:pt x="4490" y="992"/>
                </a:lnTo>
                <a:lnTo>
                  <a:pt x="4490" y="990"/>
                </a:lnTo>
                <a:lnTo>
                  <a:pt x="4492" y="990"/>
                </a:lnTo>
                <a:lnTo>
                  <a:pt x="4494" y="990"/>
                </a:lnTo>
                <a:lnTo>
                  <a:pt x="4494" y="988"/>
                </a:lnTo>
                <a:lnTo>
                  <a:pt x="4497" y="988"/>
                </a:lnTo>
                <a:lnTo>
                  <a:pt x="4499" y="986"/>
                </a:lnTo>
                <a:lnTo>
                  <a:pt x="4499" y="986"/>
                </a:lnTo>
                <a:lnTo>
                  <a:pt x="4501" y="986"/>
                </a:lnTo>
                <a:lnTo>
                  <a:pt x="4501" y="986"/>
                </a:lnTo>
                <a:lnTo>
                  <a:pt x="4501" y="986"/>
                </a:lnTo>
                <a:lnTo>
                  <a:pt x="4503" y="981"/>
                </a:lnTo>
                <a:lnTo>
                  <a:pt x="4501" y="979"/>
                </a:lnTo>
                <a:lnTo>
                  <a:pt x="4503" y="979"/>
                </a:lnTo>
                <a:lnTo>
                  <a:pt x="4505" y="979"/>
                </a:lnTo>
                <a:lnTo>
                  <a:pt x="4505" y="979"/>
                </a:lnTo>
                <a:lnTo>
                  <a:pt x="4507" y="979"/>
                </a:lnTo>
                <a:lnTo>
                  <a:pt x="4509" y="979"/>
                </a:lnTo>
                <a:lnTo>
                  <a:pt x="4509" y="977"/>
                </a:lnTo>
                <a:lnTo>
                  <a:pt x="4511" y="977"/>
                </a:lnTo>
                <a:lnTo>
                  <a:pt x="4513" y="973"/>
                </a:lnTo>
                <a:lnTo>
                  <a:pt x="4515" y="969"/>
                </a:lnTo>
                <a:lnTo>
                  <a:pt x="4517" y="969"/>
                </a:lnTo>
                <a:lnTo>
                  <a:pt x="4520" y="969"/>
                </a:lnTo>
                <a:lnTo>
                  <a:pt x="4520" y="969"/>
                </a:lnTo>
                <a:lnTo>
                  <a:pt x="4520" y="969"/>
                </a:lnTo>
                <a:lnTo>
                  <a:pt x="4520" y="971"/>
                </a:lnTo>
                <a:lnTo>
                  <a:pt x="4517" y="971"/>
                </a:lnTo>
                <a:lnTo>
                  <a:pt x="4520" y="971"/>
                </a:lnTo>
                <a:lnTo>
                  <a:pt x="4520" y="971"/>
                </a:lnTo>
                <a:lnTo>
                  <a:pt x="4524" y="969"/>
                </a:lnTo>
                <a:lnTo>
                  <a:pt x="4524" y="967"/>
                </a:lnTo>
                <a:lnTo>
                  <a:pt x="4526" y="969"/>
                </a:lnTo>
                <a:lnTo>
                  <a:pt x="4524" y="975"/>
                </a:lnTo>
                <a:lnTo>
                  <a:pt x="4528" y="975"/>
                </a:lnTo>
                <a:lnTo>
                  <a:pt x="4528" y="975"/>
                </a:lnTo>
                <a:lnTo>
                  <a:pt x="4530" y="975"/>
                </a:lnTo>
                <a:lnTo>
                  <a:pt x="4532" y="977"/>
                </a:lnTo>
                <a:lnTo>
                  <a:pt x="4534" y="977"/>
                </a:lnTo>
                <a:lnTo>
                  <a:pt x="4534" y="977"/>
                </a:lnTo>
                <a:lnTo>
                  <a:pt x="4536" y="977"/>
                </a:lnTo>
                <a:lnTo>
                  <a:pt x="4536" y="979"/>
                </a:lnTo>
                <a:lnTo>
                  <a:pt x="4538" y="977"/>
                </a:lnTo>
                <a:lnTo>
                  <a:pt x="4543" y="977"/>
                </a:lnTo>
                <a:lnTo>
                  <a:pt x="4545" y="975"/>
                </a:lnTo>
                <a:lnTo>
                  <a:pt x="4549" y="975"/>
                </a:lnTo>
                <a:lnTo>
                  <a:pt x="4551" y="973"/>
                </a:lnTo>
                <a:lnTo>
                  <a:pt x="4559" y="969"/>
                </a:lnTo>
                <a:lnTo>
                  <a:pt x="4561" y="967"/>
                </a:lnTo>
                <a:lnTo>
                  <a:pt x="4566" y="965"/>
                </a:lnTo>
                <a:lnTo>
                  <a:pt x="4568" y="960"/>
                </a:lnTo>
                <a:lnTo>
                  <a:pt x="4570" y="958"/>
                </a:lnTo>
                <a:lnTo>
                  <a:pt x="4570" y="958"/>
                </a:lnTo>
                <a:lnTo>
                  <a:pt x="4572" y="956"/>
                </a:lnTo>
                <a:lnTo>
                  <a:pt x="4576" y="950"/>
                </a:lnTo>
                <a:lnTo>
                  <a:pt x="4578" y="948"/>
                </a:lnTo>
                <a:lnTo>
                  <a:pt x="4580" y="948"/>
                </a:lnTo>
                <a:lnTo>
                  <a:pt x="4580" y="946"/>
                </a:lnTo>
                <a:lnTo>
                  <a:pt x="4582" y="944"/>
                </a:lnTo>
                <a:lnTo>
                  <a:pt x="4585" y="941"/>
                </a:lnTo>
                <a:lnTo>
                  <a:pt x="4587" y="939"/>
                </a:lnTo>
                <a:lnTo>
                  <a:pt x="4589" y="937"/>
                </a:lnTo>
                <a:lnTo>
                  <a:pt x="4589" y="935"/>
                </a:lnTo>
                <a:lnTo>
                  <a:pt x="4595" y="931"/>
                </a:lnTo>
                <a:lnTo>
                  <a:pt x="4599" y="927"/>
                </a:lnTo>
                <a:lnTo>
                  <a:pt x="4603" y="923"/>
                </a:lnTo>
                <a:lnTo>
                  <a:pt x="4603" y="921"/>
                </a:lnTo>
                <a:lnTo>
                  <a:pt x="4608" y="916"/>
                </a:lnTo>
                <a:lnTo>
                  <a:pt x="4610" y="912"/>
                </a:lnTo>
                <a:lnTo>
                  <a:pt x="4612" y="910"/>
                </a:lnTo>
                <a:lnTo>
                  <a:pt x="4612" y="906"/>
                </a:lnTo>
                <a:lnTo>
                  <a:pt x="4614" y="904"/>
                </a:lnTo>
                <a:lnTo>
                  <a:pt x="4614" y="902"/>
                </a:lnTo>
                <a:lnTo>
                  <a:pt x="4616" y="902"/>
                </a:lnTo>
                <a:lnTo>
                  <a:pt x="4622" y="895"/>
                </a:lnTo>
                <a:lnTo>
                  <a:pt x="4624" y="891"/>
                </a:lnTo>
                <a:lnTo>
                  <a:pt x="4626" y="887"/>
                </a:lnTo>
                <a:lnTo>
                  <a:pt x="4629" y="885"/>
                </a:lnTo>
                <a:lnTo>
                  <a:pt x="4631" y="883"/>
                </a:lnTo>
                <a:lnTo>
                  <a:pt x="4633" y="881"/>
                </a:lnTo>
                <a:lnTo>
                  <a:pt x="4637" y="879"/>
                </a:lnTo>
                <a:lnTo>
                  <a:pt x="4637" y="876"/>
                </a:lnTo>
                <a:lnTo>
                  <a:pt x="4639" y="874"/>
                </a:lnTo>
                <a:lnTo>
                  <a:pt x="4639" y="870"/>
                </a:lnTo>
                <a:lnTo>
                  <a:pt x="4641" y="866"/>
                </a:lnTo>
                <a:lnTo>
                  <a:pt x="4641" y="866"/>
                </a:lnTo>
                <a:lnTo>
                  <a:pt x="4641" y="864"/>
                </a:lnTo>
                <a:lnTo>
                  <a:pt x="4641" y="864"/>
                </a:lnTo>
                <a:lnTo>
                  <a:pt x="4641" y="862"/>
                </a:lnTo>
                <a:lnTo>
                  <a:pt x="4641" y="862"/>
                </a:lnTo>
                <a:lnTo>
                  <a:pt x="4641" y="860"/>
                </a:lnTo>
                <a:lnTo>
                  <a:pt x="4643" y="860"/>
                </a:lnTo>
                <a:lnTo>
                  <a:pt x="4643" y="853"/>
                </a:lnTo>
                <a:lnTo>
                  <a:pt x="4643" y="851"/>
                </a:lnTo>
                <a:lnTo>
                  <a:pt x="4643" y="849"/>
                </a:lnTo>
                <a:lnTo>
                  <a:pt x="4643" y="849"/>
                </a:lnTo>
                <a:lnTo>
                  <a:pt x="4645" y="847"/>
                </a:lnTo>
                <a:lnTo>
                  <a:pt x="4645" y="845"/>
                </a:lnTo>
                <a:lnTo>
                  <a:pt x="4645" y="845"/>
                </a:lnTo>
                <a:lnTo>
                  <a:pt x="4643" y="845"/>
                </a:lnTo>
                <a:lnTo>
                  <a:pt x="4643" y="845"/>
                </a:lnTo>
                <a:lnTo>
                  <a:pt x="4643" y="837"/>
                </a:lnTo>
                <a:lnTo>
                  <a:pt x="4643" y="832"/>
                </a:lnTo>
                <a:lnTo>
                  <a:pt x="4645" y="828"/>
                </a:lnTo>
                <a:lnTo>
                  <a:pt x="4645" y="826"/>
                </a:lnTo>
                <a:lnTo>
                  <a:pt x="4645" y="824"/>
                </a:lnTo>
                <a:lnTo>
                  <a:pt x="4647" y="820"/>
                </a:lnTo>
                <a:lnTo>
                  <a:pt x="4649" y="816"/>
                </a:lnTo>
                <a:lnTo>
                  <a:pt x="4652" y="814"/>
                </a:lnTo>
                <a:lnTo>
                  <a:pt x="4654" y="811"/>
                </a:lnTo>
                <a:lnTo>
                  <a:pt x="4656" y="809"/>
                </a:lnTo>
                <a:lnTo>
                  <a:pt x="4656" y="807"/>
                </a:lnTo>
                <a:lnTo>
                  <a:pt x="4658" y="805"/>
                </a:lnTo>
                <a:lnTo>
                  <a:pt x="4656" y="805"/>
                </a:lnTo>
                <a:lnTo>
                  <a:pt x="4656" y="803"/>
                </a:lnTo>
                <a:lnTo>
                  <a:pt x="4654" y="801"/>
                </a:lnTo>
                <a:lnTo>
                  <a:pt x="4652" y="801"/>
                </a:lnTo>
                <a:lnTo>
                  <a:pt x="4654" y="799"/>
                </a:lnTo>
                <a:lnTo>
                  <a:pt x="4654" y="797"/>
                </a:lnTo>
                <a:lnTo>
                  <a:pt x="4654" y="793"/>
                </a:lnTo>
                <a:lnTo>
                  <a:pt x="4652" y="793"/>
                </a:lnTo>
                <a:lnTo>
                  <a:pt x="4649" y="788"/>
                </a:lnTo>
                <a:lnTo>
                  <a:pt x="4647" y="788"/>
                </a:lnTo>
                <a:lnTo>
                  <a:pt x="4649" y="788"/>
                </a:lnTo>
                <a:lnTo>
                  <a:pt x="4654" y="788"/>
                </a:lnTo>
                <a:lnTo>
                  <a:pt x="4656" y="788"/>
                </a:lnTo>
                <a:lnTo>
                  <a:pt x="4656" y="786"/>
                </a:lnTo>
                <a:lnTo>
                  <a:pt x="4656" y="784"/>
                </a:lnTo>
                <a:lnTo>
                  <a:pt x="4654" y="782"/>
                </a:lnTo>
                <a:lnTo>
                  <a:pt x="4652" y="780"/>
                </a:lnTo>
                <a:lnTo>
                  <a:pt x="4649" y="780"/>
                </a:lnTo>
                <a:lnTo>
                  <a:pt x="4645" y="778"/>
                </a:lnTo>
                <a:lnTo>
                  <a:pt x="4641" y="774"/>
                </a:lnTo>
                <a:lnTo>
                  <a:pt x="4639" y="770"/>
                </a:lnTo>
                <a:lnTo>
                  <a:pt x="4639" y="770"/>
                </a:lnTo>
                <a:lnTo>
                  <a:pt x="4635" y="765"/>
                </a:lnTo>
                <a:lnTo>
                  <a:pt x="4633" y="765"/>
                </a:lnTo>
                <a:lnTo>
                  <a:pt x="4633" y="765"/>
                </a:lnTo>
                <a:lnTo>
                  <a:pt x="4626" y="765"/>
                </a:lnTo>
                <a:lnTo>
                  <a:pt x="4622" y="765"/>
                </a:lnTo>
                <a:lnTo>
                  <a:pt x="4618" y="763"/>
                </a:lnTo>
                <a:lnTo>
                  <a:pt x="4616" y="763"/>
                </a:lnTo>
                <a:lnTo>
                  <a:pt x="4618" y="765"/>
                </a:lnTo>
                <a:lnTo>
                  <a:pt x="4618" y="767"/>
                </a:lnTo>
                <a:lnTo>
                  <a:pt x="4618" y="770"/>
                </a:lnTo>
                <a:lnTo>
                  <a:pt x="4618" y="772"/>
                </a:lnTo>
                <a:lnTo>
                  <a:pt x="4616" y="776"/>
                </a:lnTo>
                <a:lnTo>
                  <a:pt x="4614" y="778"/>
                </a:lnTo>
                <a:lnTo>
                  <a:pt x="4614" y="780"/>
                </a:lnTo>
                <a:lnTo>
                  <a:pt x="4612" y="780"/>
                </a:lnTo>
                <a:lnTo>
                  <a:pt x="4610" y="780"/>
                </a:lnTo>
                <a:lnTo>
                  <a:pt x="4612" y="778"/>
                </a:lnTo>
                <a:lnTo>
                  <a:pt x="4614" y="776"/>
                </a:lnTo>
                <a:lnTo>
                  <a:pt x="4616" y="774"/>
                </a:lnTo>
                <a:lnTo>
                  <a:pt x="4616" y="772"/>
                </a:lnTo>
                <a:lnTo>
                  <a:pt x="4614" y="772"/>
                </a:lnTo>
                <a:lnTo>
                  <a:pt x="4614" y="772"/>
                </a:lnTo>
                <a:lnTo>
                  <a:pt x="4612" y="772"/>
                </a:lnTo>
                <a:lnTo>
                  <a:pt x="4610" y="776"/>
                </a:lnTo>
                <a:lnTo>
                  <a:pt x="4605" y="778"/>
                </a:lnTo>
                <a:lnTo>
                  <a:pt x="4603" y="778"/>
                </a:lnTo>
                <a:lnTo>
                  <a:pt x="4597" y="780"/>
                </a:lnTo>
                <a:lnTo>
                  <a:pt x="4597" y="778"/>
                </a:lnTo>
                <a:lnTo>
                  <a:pt x="4595" y="778"/>
                </a:lnTo>
                <a:lnTo>
                  <a:pt x="4597" y="778"/>
                </a:lnTo>
                <a:lnTo>
                  <a:pt x="4599" y="776"/>
                </a:lnTo>
                <a:lnTo>
                  <a:pt x="4601" y="772"/>
                </a:lnTo>
                <a:lnTo>
                  <a:pt x="4603" y="772"/>
                </a:lnTo>
                <a:lnTo>
                  <a:pt x="4605" y="772"/>
                </a:lnTo>
                <a:lnTo>
                  <a:pt x="4601" y="772"/>
                </a:lnTo>
                <a:lnTo>
                  <a:pt x="4599" y="770"/>
                </a:lnTo>
                <a:lnTo>
                  <a:pt x="4597" y="767"/>
                </a:lnTo>
                <a:lnTo>
                  <a:pt x="4599" y="767"/>
                </a:lnTo>
                <a:lnTo>
                  <a:pt x="4599" y="767"/>
                </a:lnTo>
                <a:lnTo>
                  <a:pt x="4599" y="767"/>
                </a:lnTo>
                <a:lnTo>
                  <a:pt x="4601" y="765"/>
                </a:lnTo>
                <a:lnTo>
                  <a:pt x="4599" y="763"/>
                </a:lnTo>
                <a:lnTo>
                  <a:pt x="4597" y="765"/>
                </a:lnTo>
                <a:lnTo>
                  <a:pt x="4595" y="767"/>
                </a:lnTo>
                <a:lnTo>
                  <a:pt x="4593" y="767"/>
                </a:lnTo>
                <a:lnTo>
                  <a:pt x="4595" y="770"/>
                </a:lnTo>
                <a:lnTo>
                  <a:pt x="4597" y="770"/>
                </a:lnTo>
                <a:lnTo>
                  <a:pt x="4595" y="774"/>
                </a:lnTo>
                <a:lnTo>
                  <a:pt x="4593" y="774"/>
                </a:lnTo>
                <a:lnTo>
                  <a:pt x="4591" y="774"/>
                </a:lnTo>
                <a:lnTo>
                  <a:pt x="4589" y="774"/>
                </a:lnTo>
                <a:lnTo>
                  <a:pt x="4589" y="774"/>
                </a:lnTo>
                <a:lnTo>
                  <a:pt x="4589" y="772"/>
                </a:lnTo>
                <a:lnTo>
                  <a:pt x="4589" y="770"/>
                </a:lnTo>
                <a:lnTo>
                  <a:pt x="4589" y="763"/>
                </a:lnTo>
                <a:lnTo>
                  <a:pt x="4591" y="761"/>
                </a:lnTo>
                <a:lnTo>
                  <a:pt x="4591" y="759"/>
                </a:lnTo>
                <a:lnTo>
                  <a:pt x="4589" y="757"/>
                </a:lnTo>
                <a:lnTo>
                  <a:pt x="4589" y="757"/>
                </a:lnTo>
                <a:lnTo>
                  <a:pt x="4587" y="757"/>
                </a:lnTo>
                <a:lnTo>
                  <a:pt x="4582" y="757"/>
                </a:lnTo>
                <a:lnTo>
                  <a:pt x="4576" y="759"/>
                </a:lnTo>
                <a:lnTo>
                  <a:pt x="4570" y="757"/>
                </a:lnTo>
                <a:lnTo>
                  <a:pt x="4568" y="757"/>
                </a:lnTo>
                <a:lnTo>
                  <a:pt x="4568" y="755"/>
                </a:lnTo>
                <a:lnTo>
                  <a:pt x="4566" y="753"/>
                </a:lnTo>
                <a:lnTo>
                  <a:pt x="4568" y="753"/>
                </a:lnTo>
                <a:lnTo>
                  <a:pt x="4568" y="751"/>
                </a:lnTo>
                <a:lnTo>
                  <a:pt x="4572" y="749"/>
                </a:lnTo>
                <a:lnTo>
                  <a:pt x="4574" y="747"/>
                </a:lnTo>
                <a:lnTo>
                  <a:pt x="4580" y="742"/>
                </a:lnTo>
                <a:lnTo>
                  <a:pt x="4582" y="740"/>
                </a:lnTo>
                <a:lnTo>
                  <a:pt x="4585" y="738"/>
                </a:lnTo>
                <a:lnTo>
                  <a:pt x="4589" y="736"/>
                </a:lnTo>
                <a:lnTo>
                  <a:pt x="4593" y="734"/>
                </a:lnTo>
                <a:lnTo>
                  <a:pt x="4595" y="732"/>
                </a:lnTo>
                <a:lnTo>
                  <a:pt x="4597" y="730"/>
                </a:lnTo>
                <a:lnTo>
                  <a:pt x="4601" y="728"/>
                </a:lnTo>
                <a:lnTo>
                  <a:pt x="4603" y="728"/>
                </a:lnTo>
                <a:lnTo>
                  <a:pt x="4608" y="721"/>
                </a:lnTo>
                <a:lnTo>
                  <a:pt x="4610" y="719"/>
                </a:lnTo>
                <a:lnTo>
                  <a:pt x="4610" y="717"/>
                </a:lnTo>
                <a:lnTo>
                  <a:pt x="4610" y="717"/>
                </a:lnTo>
                <a:lnTo>
                  <a:pt x="4616" y="711"/>
                </a:lnTo>
                <a:lnTo>
                  <a:pt x="4620" y="709"/>
                </a:lnTo>
                <a:lnTo>
                  <a:pt x="4624" y="705"/>
                </a:lnTo>
                <a:lnTo>
                  <a:pt x="4629" y="702"/>
                </a:lnTo>
                <a:lnTo>
                  <a:pt x="4629" y="702"/>
                </a:lnTo>
                <a:lnTo>
                  <a:pt x="4631" y="700"/>
                </a:lnTo>
                <a:lnTo>
                  <a:pt x="4633" y="698"/>
                </a:lnTo>
                <a:lnTo>
                  <a:pt x="4635" y="698"/>
                </a:lnTo>
                <a:lnTo>
                  <a:pt x="4637" y="696"/>
                </a:lnTo>
                <a:lnTo>
                  <a:pt x="4643" y="692"/>
                </a:lnTo>
                <a:lnTo>
                  <a:pt x="4643" y="692"/>
                </a:lnTo>
                <a:lnTo>
                  <a:pt x="4645" y="686"/>
                </a:lnTo>
                <a:lnTo>
                  <a:pt x="4647" y="684"/>
                </a:lnTo>
                <a:lnTo>
                  <a:pt x="4649" y="679"/>
                </a:lnTo>
                <a:lnTo>
                  <a:pt x="4656" y="677"/>
                </a:lnTo>
                <a:lnTo>
                  <a:pt x="4660" y="675"/>
                </a:lnTo>
                <a:lnTo>
                  <a:pt x="4662" y="673"/>
                </a:lnTo>
                <a:lnTo>
                  <a:pt x="4666" y="669"/>
                </a:lnTo>
                <a:lnTo>
                  <a:pt x="4670" y="665"/>
                </a:lnTo>
                <a:lnTo>
                  <a:pt x="4673" y="663"/>
                </a:lnTo>
                <a:lnTo>
                  <a:pt x="4683" y="661"/>
                </a:lnTo>
                <a:lnTo>
                  <a:pt x="4687" y="661"/>
                </a:lnTo>
                <a:lnTo>
                  <a:pt x="4691" y="658"/>
                </a:lnTo>
                <a:lnTo>
                  <a:pt x="4696" y="658"/>
                </a:lnTo>
                <a:lnTo>
                  <a:pt x="4702" y="661"/>
                </a:lnTo>
                <a:lnTo>
                  <a:pt x="4717" y="658"/>
                </a:lnTo>
                <a:lnTo>
                  <a:pt x="4719" y="661"/>
                </a:lnTo>
                <a:lnTo>
                  <a:pt x="4721" y="661"/>
                </a:lnTo>
                <a:lnTo>
                  <a:pt x="4723" y="665"/>
                </a:lnTo>
                <a:lnTo>
                  <a:pt x="4723" y="665"/>
                </a:lnTo>
                <a:lnTo>
                  <a:pt x="4727" y="663"/>
                </a:lnTo>
                <a:lnTo>
                  <a:pt x="4729" y="658"/>
                </a:lnTo>
                <a:lnTo>
                  <a:pt x="4731" y="658"/>
                </a:lnTo>
                <a:lnTo>
                  <a:pt x="4735" y="661"/>
                </a:lnTo>
                <a:lnTo>
                  <a:pt x="4737" y="661"/>
                </a:lnTo>
                <a:lnTo>
                  <a:pt x="4744" y="663"/>
                </a:lnTo>
                <a:lnTo>
                  <a:pt x="4748" y="663"/>
                </a:lnTo>
                <a:lnTo>
                  <a:pt x="4750" y="661"/>
                </a:lnTo>
                <a:lnTo>
                  <a:pt x="4756" y="658"/>
                </a:lnTo>
                <a:lnTo>
                  <a:pt x="4758" y="663"/>
                </a:lnTo>
                <a:lnTo>
                  <a:pt x="4763" y="663"/>
                </a:lnTo>
                <a:lnTo>
                  <a:pt x="4765" y="663"/>
                </a:lnTo>
                <a:lnTo>
                  <a:pt x="4767" y="661"/>
                </a:lnTo>
                <a:lnTo>
                  <a:pt x="4765" y="661"/>
                </a:lnTo>
                <a:lnTo>
                  <a:pt x="4763" y="661"/>
                </a:lnTo>
                <a:lnTo>
                  <a:pt x="4763" y="658"/>
                </a:lnTo>
                <a:lnTo>
                  <a:pt x="4763" y="656"/>
                </a:lnTo>
                <a:lnTo>
                  <a:pt x="4765" y="658"/>
                </a:lnTo>
                <a:lnTo>
                  <a:pt x="4769" y="658"/>
                </a:lnTo>
                <a:lnTo>
                  <a:pt x="4769" y="658"/>
                </a:lnTo>
                <a:lnTo>
                  <a:pt x="4769" y="656"/>
                </a:lnTo>
                <a:lnTo>
                  <a:pt x="4769" y="656"/>
                </a:lnTo>
                <a:lnTo>
                  <a:pt x="4767" y="654"/>
                </a:lnTo>
                <a:lnTo>
                  <a:pt x="4771" y="652"/>
                </a:lnTo>
                <a:lnTo>
                  <a:pt x="4773" y="652"/>
                </a:lnTo>
                <a:lnTo>
                  <a:pt x="4775" y="652"/>
                </a:lnTo>
                <a:lnTo>
                  <a:pt x="4784" y="654"/>
                </a:lnTo>
                <a:lnTo>
                  <a:pt x="4786" y="654"/>
                </a:lnTo>
                <a:lnTo>
                  <a:pt x="4788" y="656"/>
                </a:lnTo>
                <a:lnTo>
                  <a:pt x="4790" y="656"/>
                </a:lnTo>
                <a:lnTo>
                  <a:pt x="4788" y="656"/>
                </a:lnTo>
                <a:lnTo>
                  <a:pt x="4788" y="658"/>
                </a:lnTo>
                <a:lnTo>
                  <a:pt x="4790" y="656"/>
                </a:lnTo>
                <a:lnTo>
                  <a:pt x="4792" y="658"/>
                </a:lnTo>
                <a:lnTo>
                  <a:pt x="4792" y="658"/>
                </a:lnTo>
                <a:lnTo>
                  <a:pt x="4794" y="658"/>
                </a:lnTo>
                <a:lnTo>
                  <a:pt x="4794" y="656"/>
                </a:lnTo>
                <a:lnTo>
                  <a:pt x="4794" y="656"/>
                </a:lnTo>
                <a:lnTo>
                  <a:pt x="4796" y="656"/>
                </a:lnTo>
                <a:lnTo>
                  <a:pt x="4798" y="656"/>
                </a:lnTo>
                <a:lnTo>
                  <a:pt x="4800" y="656"/>
                </a:lnTo>
                <a:lnTo>
                  <a:pt x="4802" y="656"/>
                </a:lnTo>
                <a:lnTo>
                  <a:pt x="4807" y="661"/>
                </a:lnTo>
                <a:lnTo>
                  <a:pt x="4809" y="663"/>
                </a:lnTo>
                <a:lnTo>
                  <a:pt x="4811" y="663"/>
                </a:lnTo>
                <a:lnTo>
                  <a:pt x="4813" y="663"/>
                </a:lnTo>
                <a:lnTo>
                  <a:pt x="4813" y="663"/>
                </a:lnTo>
                <a:lnTo>
                  <a:pt x="4809" y="665"/>
                </a:lnTo>
                <a:lnTo>
                  <a:pt x="4807" y="665"/>
                </a:lnTo>
                <a:lnTo>
                  <a:pt x="4802" y="665"/>
                </a:lnTo>
                <a:lnTo>
                  <a:pt x="4796" y="667"/>
                </a:lnTo>
                <a:lnTo>
                  <a:pt x="4800" y="671"/>
                </a:lnTo>
                <a:lnTo>
                  <a:pt x="4805" y="671"/>
                </a:lnTo>
                <a:lnTo>
                  <a:pt x="4811" y="671"/>
                </a:lnTo>
                <a:lnTo>
                  <a:pt x="4813" y="669"/>
                </a:lnTo>
                <a:lnTo>
                  <a:pt x="4815" y="667"/>
                </a:lnTo>
                <a:lnTo>
                  <a:pt x="4815" y="667"/>
                </a:lnTo>
                <a:lnTo>
                  <a:pt x="4817" y="669"/>
                </a:lnTo>
                <a:lnTo>
                  <a:pt x="4821" y="669"/>
                </a:lnTo>
                <a:lnTo>
                  <a:pt x="4823" y="669"/>
                </a:lnTo>
                <a:lnTo>
                  <a:pt x="4825" y="667"/>
                </a:lnTo>
                <a:lnTo>
                  <a:pt x="4828" y="667"/>
                </a:lnTo>
                <a:lnTo>
                  <a:pt x="4828" y="667"/>
                </a:lnTo>
                <a:lnTo>
                  <a:pt x="4830" y="663"/>
                </a:lnTo>
                <a:lnTo>
                  <a:pt x="4834" y="663"/>
                </a:lnTo>
                <a:lnTo>
                  <a:pt x="4838" y="665"/>
                </a:lnTo>
                <a:lnTo>
                  <a:pt x="4838" y="667"/>
                </a:lnTo>
                <a:lnTo>
                  <a:pt x="4842" y="667"/>
                </a:lnTo>
                <a:lnTo>
                  <a:pt x="4844" y="665"/>
                </a:lnTo>
                <a:lnTo>
                  <a:pt x="4844" y="663"/>
                </a:lnTo>
                <a:lnTo>
                  <a:pt x="4849" y="665"/>
                </a:lnTo>
                <a:lnTo>
                  <a:pt x="4851" y="665"/>
                </a:lnTo>
                <a:lnTo>
                  <a:pt x="4853" y="665"/>
                </a:lnTo>
                <a:lnTo>
                  <a:pt x="4855" y="665"/>
                </a:lnTo>
                <a:lnTo>
                  <a:pt x="4855" y="663"/>
                </a:lnTo>
                <a:lnTo>
                  <a:pt x="4855" y="661"/>
                </a:lnTo>
                <a:lnTo>
                  <a:pt x="4853" y="658"/>
                </a:lnTo>
                <a:lnTo>
                  <a:pt x="4846" y="656"/>
                </a:lnTo>
                <a:lnTo>
                  <a:pt x="4844" y="658"/>
                </a:lnTo>
                <a:lnTo>
                  <a:pt x="4842" y="658"/>
                </a:lnTo>
                <a:lnTo>
                  <a:pt x="4842" y="658"/>
                </a:lnTo>
                <a:lnTo>
                  <a:pt x="4840" y="656"/>
                </a:lnTo>
                <a:lnTo>
                  <a:pt x="4842" y="656"/>
                </a:lnTo>
                <a:lnTo>
                  <a:pt x="4842" y="654"/>
                </a:lnTo>
                <a:lnTo>
                  <a:pt x="4842" y="652"/>
                </a:lnTo>
                <a:lnTo>
                  <a:pt x="4842" y="650"/>
                </a:lnTo>
                <a:lnTo>
                  <a:pt x="4844" y="650"/>
                </a:lnTo>
                <a:lnTo>
                  <a:pt x="4844" y="650"/>
                </a:lnTo>
                <a:lnTo>
                  <a:pt x="4846" y="644"/>
                </a:lnTo>
                <a:lnTo>
                  <a:pt x="4853" y="640"/>
                </a:lnTo>
                <a:lnTo>
                  <a:pt x="4859" y="635"/>
                </a:lnTo>
                <a:lnTo>
                  <a:pt x="4863" y="631"/>
                </a:lnTo>
                <a:lnTo>
                  <a:pt x="4865" y="629"/>
                </a:lnTo>
                <a:lnTo>
                  <a:pt x="4869" y="625"/>
                </a:lnTo>
                <a:lnTo>
                  <a:pt x="4874" y="623"/>
                </a:lnTo>
                <a:lnTo>
                  <a:pt x="4874" y="621"/>
                </a:lnTo>
                <a:lnTo>
                  <a:pt x="4878" y="619"/>
                </a:lnTo>
                <a:lnTo>
                  <a:pt x="4878" y="614"/>
                </a:lnTo>
                <a:lnTo>
                  <a:pt x="4880" y="614"/>
                </a:lnTo>
                <a:lnTo>
                  <a:pt x="4880" y="612"/>
                </a:lnTo>
                <a:lnTo>
                  <a:pt x="4884" y="610"/>
                </a:lnTo>
                <a:lnTo>
                  <a:pt x="4888" y="608"/>
                </a:lnTo>
                <a:lnTo>
                  <a:pt x="4888" y="608"/>
                </a:lnTo>
                <a:lnTo>
                  <a:pt x="4895" y="608"/>
                </a:lnTo>
                <a:lnTo>
                  <a:pt x="4897" y="608"/>
                </a:lnTo>
                <a:lnTo>
                  <a:pt x="4899" y="608"/>
                </a:lnTo>
                <a:lnTo>
                  <a:pt x="4901" y="608"/>
                </a:lnTo>
                <a:lnTo>
                  <a:pt x="4905" y="608"/>
                </a:lnTo>
                <a:lnTo>
                  <a:pt x="4909" y="606"/>
                </a:lnTo>
                <a:lnTo>
                  <a:pt x="4911" y="604"/>
                </a:lnTo>
                <a:lnTo>
                  <a:pt x="4913" y="604"/>
                </a:lnTo>
                <a:lnTo>
                  <a:pt x="4916" y="606"/>
                </a:lnTo>
                <a:lnTo>
                  <a:pt x="4918" y="608"/>
                </a:lnTo>
                <a:lnTo>
                  <a:pt x="4918" y="608"/>
                </a:lnTo>
                <a:lnTo>
                  <a:pt x="4920" y="610"/>
                </a:lnTo>
                <a:lnTo>
                  <a:pt x="4922" y="608"/>
                </a:lnTo>
                <a:lnTo>
                  <a:pt x="4928" y="606"/>
                </a:lnTo>
                <a:lnTo>
                  <a:pt x="4928" y="606"/>
                </a:lnTo>
                <a:lnTo>
                  <a:pt x="4930" y="606"/>
                </a:lnTo>
                <a:lnTo>
                  <a:pt x="4930" y="606"/>
                </a:lnTo>
                <a:lnTo>
                  <a:pt x="4930" y="608"/>
                </a:lnTo>
                <a:lnTo>
                  <a:pt x="4930" y="610"/>
                </a:lnTo>
                <a:lnTo>
                  <a:pt x="4928" y="614"/>
                </a:lnTo>
                <a:lnTo>
                  <a:pt x="4924" y="619"/>
                </a:lnTo>
                <a:lnTo>
                  <a:pt x="4924" y="619"/>
                </a:lnTo>
                <a:lnTo>
                  <a:pt x="4924" y="621"/>
                </a:lnTo>
                <a:lnTo>
                  <a:pt x="4924" y="623"/>
                </a:lnTo>
                <a:lnTo>
                  <a:pt x="4924" y="625"/>
                </a:lnTo>
                <a:lnTo>
                  <a:pt x="4922" y="627"/>
                </a:lnTo>
                <a:lnTo>
                  <a:pt x="4924" y="627"/>
                </a:lnTo>
                <a:lnTo>
                  <a:pt x="4926" y="625"/>
                </a:lnTo>
                <a:lnTo>
                  <a:pt x="4928" y="625"/>
                </a:lnTo>
                <a:lnTo>
                  <a:pt x="4930" y="625"/>
                </a:lnTo>
                <a:lnTo>
                  <a:pt x="4930" y="625"/>
                </a:lnTo>
                <a:lnTo>
                  <a:pt x="4928" y="629"/>
                </a:lnTo>
                <a:lnTo>
                  <a:pt x="4928" y="631"/>
                </a:lnTo>
                <a:lnTo>
                  <a:pt x="4928" y="631"/>
                </a:lnTo>
                <a:lnTo>
                  <a:pt x="4928" y="633"/>
                </a:lnTo>
                <a:lnTo>
                  <a:pt x="4930" y="633"/>
                </a:lnTo>
                <a:lnTo>
                  <a:pt x="4930" y="631"/>
                </a:lnTo>
                <a:lnTo>
                  <a:pt x="4932" y="631"/>
                </a:lnTo>
                <a:lnTo>
                  <a:pt x="4937" y="631"/>
                </a:lnTo>
                <a:lnTo>
                  <a:pt x="4939" y="627"/>
                </a:lnTo>
                <a:lnTo>
                  <a:pt x="4941" y="627"/>
                </a:lnTo>
                <a:lnTo>
                  <a:pt x="4957" y="612"/>
                </a:lnTo>
                <a:lnTo>
                  <a:pt x="4960" y="610"/>
                </a:lnTo>
                <a:lnTo>
                  <a:pt x="4962" y="610"/>
                </a:lnTo>
                <a:lnTo>
                  <a:pt x="4964" y="610"/>
                </a:lnTo>
                <a:lnTo>
                  <a:pt x="4964" y="610"/>
                </a:lnTo>
                <a:lnTo>
                  <a:pt x="4966" y="610"/>
                </a:lnTo>
                <a:lnTo>
                  <a:pt x="4966" y="610"/>
                </a:lnTo>
                <a:lnTo>
                  <a:pt x="4968" y="610"/>
                </a:lnTo>
                <a:lnTo>
                  <a:pt x="4968" y="612"/>
                </a:lnTo>
                <a:lnTo>
                  <a:pt x="4970" y="612"/>
                </a:lnTo>
                <a:lnTo>
                  <a:pt x="4970" y="612"/>
                </a:lnTo>
                <a:lnTo>
                  <a:pt x="4970" y="612"/>
                </a:lnTo>
                <a:lnTo>
                  <a:pt x="4972" y="612"/>
                </a:lnTo>
                <a:lnTo>
                  <a:pt x="4972" y="610"/>
                </a:lnTo>
                <a:lnTo>
                  <a:pt x="4972" y="610"/>
                </a:lnTo>
                <a:lnTo>
                  <a:pt x="4972" y="608"/>
                </a:lnTo>
                <a:lnTo>
                  <a:pt x="4970" y="608"/>
                </a:lnTo>
                <a:lnTo>
                  <a:pt x="4970" y="606"/>
                </a:lnTo>
                <a:lnTo>
                  <a:pt x="4970" y="602"/>
                </a:lnTo>
                <a:lnTo>
                  <a:pt x="4970" y="600"/>
                </a:lnTo>
                <a:lnTo>
                  <a:pt x="4972" y="598"/>
                </a:lnTo>
                <a:lnTo>
                  <a:pt x="4972" y="596"/>
                </a:lnTo>
                <a:lnTo>
                  <a:pt x="4972" y="596"/>
                </a:lnTo>
                <a:lnTo>
                  <a:pt x="4974" y="596"/>
                </a:lnTo>
                <a:lnTo>
                  <a:pt x="4972" y="593"/>
                </a:lnTo>
                <a:lnTo>
                  <a:pt x="4974" y="591"/>
                </a:lnTo>
                <a:lnTo>
                  <a:pt x="4974" y="591"/>
                </a:lnTo>
                <a:lnTo>
                  <a:pt x="4987" y="587"/>
                </a:lnTo>
                <a:lnTo>
                  <a:pt x="4989" y="587"/>
                </a:lnTo>
                <a:lnTo>
                  <a:pt x="4991" y="587"/>
                </a:lnTo>
                <a:lnTo>
                  <a:pt x="4995" y="591"/>
                </a:lnTo>
                <a:lnTo>
                  <a:pt x="4999" y="591"/>
                </a:lnTo>
                <a:lnTo>
                  <a:pt x="5004" y="591"/>
                </a:lnTo>
                <a:lnTo>
                  <a:pt x="5004" y="593"/>
                </a:lnTo>
                <a:lnTo>
                  <a:pt x="5001" y="593"/>
                </a:lnTo>
                <a:lnTo>
                  <a:pt x="5001" y="593"/>
                </a:lnTo>
                <a:lnTo>
                  <a:pt x="5001" y="593"/>
                </a:lnTo>
                <a:lnTo>
                  <a:pt x="5001" y="596"/>
                </a:lnTo>
                <a:lnTo>
                  <a:pt x="4999" y="593"/>
                </a:lnTo>
                <a:lnTo>
                  <a:pt x="4997" y="593"/>
                </a:lnTo>
                <a:lnTo>
                  <a:pt x="4993" y="593"/>
                </a:lnTo>
                <a:lnTo>
                  <a:pt x="4993" y="593"/>
                </a:lnTo>
                <a:lnTo>
                  <a:pt x="4987" y="596"/>
                </a:lnTo>
                <a:lnTo>
                  <a:pt x="4987" y="598"/>
                </a:lnTo>
                <a:lnTo>
                  <a:pt x="4985" y="602"/>
                </a:lnTo>
                <a:lnTo>
                  <a:pt x="4985" y="606"/>
                </a:lnTo>
                <a:lnTo>
                  <a:pt x="4985" y="610"/>
                </a:lnTo>
                <a:lnTo>
                  <a:pt x="4983" y="610"/>
                </a:lnTo>
                <a:lnTo>
                  <a:pt x="4981" y="612"/>
                </a:lnTo>
                <a:lnTo>
                  <a:pt x="4981" y="614"/>
                </a:lnTo>
                <a:lnTo>
                  <a:pt x="4983" y="617"/>
                </a:lnTo>
                <a:lnTo>
                  <a:pt x="4983" y="617"/>
                </a:lnTo>
                <a:lnTo>
                  <a:pt x="4985" y="619"/>
                </a:lnTo>
                <a:lnTo>
                  <a:pt x="4983" y="621"/>
                </a:lnTo>
                <a:lnTo>
                  <a:pt x="4978" y="623"/>
                </a:lnTo>
                <a:lnTo>
                  <a:pt x="4978" y="623"/>
                </a:lnTo>
                <a:lnTo>
                  <a:pt x="4976" y="625"/>
                </a:lnTo>
                <a:lnTo>
                  <a:pt x="4978" y="627"/>
                </a:lnTo>
                <a:lnTo>
                  <a:pt x="4978" y="627"/>
                </a:lnTo>
                <a:lnTo>
                  <a:pt x="4976" y="629"/>
                </a:lnTo>
                <a:lnTo>
                  <a:pt x="4974" y="629"/>
                </a:lnTo>
                <a:lnTo>
                  <a:pt x="4968" y="629"/>
                </a:lnTo>
                <a:lnTo>
                  <a:pt x="4966" y="633"/>
                </a:lnTo>
                <a:lnTo>
                  <a:pt x="4957" y="635"/>
                </a:lnTo>
                <a:lnTo>
                  <a:pt x="4955" y="637"/>
                </a:lnTo>
                <a:lnTo>
                  <a:pt x="4955" y="637"/>
                </a:lnTo>
                <a:lnTo>
                  <a:pt x="4953" y="642"/>
                </a:lnTo>
                <a:lnTo>
                  <a:pt x="4951" y="644"/>
                </a:lnTo>
                <a:lnTo>
                  <a:pt x="4947" y="646"/>
                </a:lnTo>
                <a:lnTo>
                  <a:pt x="4943" y="650"/>
                </a:lnTo>
                <a:lnTo>
                  <a:pt x="4939" y="654"/>
                </a:lnTo>
                <a:lnTo>
                  <a:pt x="4937" y="656"/>
                </a:lnTo>
                <a:lnTo>
                  <a:pt x="4934" y="656"/>
                </a:lnTo>
                <a:lnTo>
                  <a:pt x="4930" y="661"/>
                </a:lnTo>
                <a:lnTo>
                  <a:pt x="4924" y="665"/>
                </a:lnTo>
                <a:lnTo>
                  <a:pt x="4920" y="673"/>
                </a:lnTo>
                <a:lnTo>
                  <a:pt x="4918" y="675"/>
                </a:lnTo>
                <a:lnTo>
                  <a:pt x="4916" y="677"/>
                </a:lnTo>
                <a:lnTo>
                  <a:pt x="4913" y="677"/>
                </a:lnTo>
                <a:lnTo>
                  <a:pt x="4911" y="679"/>
                </a:lnTo>
                <a:lnTo>
                  <a:pt x="4907" y="684"/>
                </a:lnTo>
                <a:lnTo>
                  <a:pt x="4903" y="686"/>
                </a:lnTo>
                <a:lnTo>
                  <a:pt x="4901" y="688"/>
                </a:lnTo>
                <a:lnTo>
                  <a:pt x="4901" y="690"/>
                </a:lnTo>
                <a:lnTo>
                  <a:pt x="4899" y="688"/>
                </a:lnTo>
                <a:lnTo>
                  <a:pt x="4897" y="690"/>
                </a:lnTo>
                <a:lnTo>
                  <a:pt x="4893" y="688"/>
                </a:lnTo>
                <a:lnTo>
                  <a:pt x="4888" y="694"/>
                </a:lnTo>
                <a:lnTo>
                  <a:pt x="4886" y="694"/>
                </a:lnTo>
                <a:lnTo>
                  <a:pt x="4882" y="692"/>
                </a:lnTo>
                <a:lnTo>
                  <a:pt x="4880" y="694"/>
                </a:lnTo>
                <a:lnTo>
                  <a:pt x="4880" y="694"/>
                </a:lnTo>
                <a:lnTo>
                  <a:pt x="4880" y="694"/>
                </a:lnTo>
                <a:lnTo>
                  <a:pt x="4880" y="696"/>
                </a:lnTo>
                <a:lnTo>
                  <a:pt x="4882" y="696"/>
                </a:lnTo>
                <a:lnTo>
                  <a:pt x="4882" y="698"/>
                </a:lnTo>
                <a:lnTo>
                  <a:pt x="4882" y="700"/>
                </a:lnTo>
                <a:lnTo>
                  <a:pt x="4880" y="705"/>
                </a:lnTo>
                <a:lnTo>
                  <a:pt x="4878" y="707"/>
                </a:lnTo>
                <a:lnTo>
                  <a:pt x="4876" y="709"/>
                </a:lnTo>
                <a:lnTo>
                  <a:pt x="4869" y="715"/>
                </a:lnTo>
                <a:lnTo>
                  <a:pt x="4867" y="715"/>
                </a:lnTo>
                <a:lnTo>
                  <a:pt x="4867" y="715"/>
                </a:lnTo>
                <a:lnTo>
                  <a:pt x="4863" y="728"/>
                </a:lnTo>
                <a:lnTo>
                  <a:pt x="4863" y="734"/>
                </a:lnTo>
                <a:lnTo>
                  <a:pt x="4861" y="742"/>
                </a:lnTo>
                <a:lnTo>
                  <a:pt x="4861" y="747"/>
                </a:lnTo>
                <a:lnTo>
                  <a:pt x="4863" y="753"/>
                </a:lnTo>
                <a:lnTo>
                  <a:pt x="4863" y="759"/>
                </a:lnTo>
                <a:lnTo>
                  <a:pt x="4865" y="772"/>
                </a:lnTo>
                <a:lnTo>
                  <a:pt x="4867" y="776"/>
                </a:lnTo>
                <a:lnTo>
                  <a:pt x="4869" y="788"/>
                </a:lnTo>
                <a:lnTo>
                  <a:pt x="4869" y="793"/>
                </a:lnTo>
                <a:lnTo>
                  <a:pt x="4869" y="795"/>
                </a:lnTo>
                <a:lnTo>
                  <a:pt x="4872" y="797"/>
                </a:lnTo>
                <a:lnTo>
                  <a:pt x="4874" y="799"/>
                </a:lnTo>
                <a:lnTo>
                  <a:pt x="4874" y="801"/>
                </a:lnTo>
                <a:lnTo>
                  <a:pt x="4876" y="811"/>
                </a:lnTo>
                <a:lnTo>
                  <a:pt x="4876" y="820"/>
                </a:lnTo>
                <a:lnTo>
                  <a:pt x="4876" y="820"/>
                </a:lnTo>
                <a:lnTo>
                  <a:pt x="4876" y="822"/>
                </a:lnTo>
                <a:lnTo>
                  <a:pt x="4878" y="824"/>
                </a:lnTo>
                <a:lnTo>
                  <a:pt x="4878" y="826"/>
                </a:lnTo>
                <a:lnTo>
                  <a:pt x="4878" y="826"/>
                </a:lnTo>
                <a:lnTo>
                  <a:pt x="4878" y="828"/>
                </a:lnTo>
                <a:lnTo>
                  <a:pt x="4880" y="828"/>
                </a:lnTo>
                <a:lnTo>
                  <a:pt x="4884" y="824"/>
                </a:lnTo>
                <a:lnTo>
                  <a:pt x="4888" y="820"/>
                </a:lnTo>
                <a:lnTo>
                  <a:pt x="4890" y="820"/>
                </a:lnTo>
                <a:lnTo>
                  <a:pt x="4890" y="818"/>
                </a:lnTo>
                <a:lnTo>
                  <a:pt x="4895" y="816"/>
                </a:lnTo>
                <a:lnTo>
                  <a:pt x="4899" y="814"/>
                </a:lnTo>
                <a:lnTo>
                  <a:pt x="4901" y="807"/>
                </a:lnTo>
                <a:lnTo>
                  <a:pt x="4903" y="803"/>
                </a:lnTo>
                <a:lnTo>
                  <a:pt x="4903" y="801"/>
                </a:lnTo>
                <a:lnTo>
                  <a:pt x="4903" y="801"/>
                </a:lnTo>
                <a:lnTo>
                  <a:pt x="4903" y="797"/>
                </a:lnTo>
                <a:lnTo>
                  <a:pt x="4905" y="795"/>
                </a:lnTo>
                <a:lnTo>
                  <a:pt x="4905" y="793"/>
                </a:lnTo>
                <a:lnTo>
                  <a:pt x="4905" y="791"/>
                </a:lnTo>
                <a:lnTo>
                  <a:pt x="4903" y="791"/>
                </a:lnTo>
                <a:lnTo>
                  <a:pt x="4903" y="788"/>
                </a:lnTo>
                <a:lnTo>
                  <a:pt x="4905" y="788"/>
                </a:lnTo>
                <a:lnTo>
                  <a:pt x="4905" y="788"/>
                </a:lnTo>
                <a:lnTo>
                  <a:pt x="4907" y="791"/>
                </a:lnTo>
                <a:lnTo>
                  <a:pt x="4907" y="791"/>
                </a:lnTo>
                <a:lnTo>
                  <a:pt x="4911" y="788"/>
                </a:lnTo>
                <a:lnTo>
                  <a:pt x="4913" y="786"/>
                </a:lnTo>
                <a:lnTo>
                  <a:pt x="4920" y="784"/>
                </a:lnTo>
                <a:lnTo>
                  <a:pt x="4922" y="784"/>
                </a:lnTo>
                <a:lnTo>
                  <a:pt x="4924" y="786"/>
                </a:lnTo>
                <a:lnTo>
                  <a:pt x="4926" y="786"/>
                </a:lnTo>
                <a:lnTo>
                  <a:pt x="4926" y="784"/>
                </a:lnTo>
                <a:lnTo>
                  <a:pt x="4924" y="782"/>
                </a:lnTo>
                <a:lnTo>
                  <a:pt x="4924" y="780"/>
                </a:lnTo>
                <a:lnTo>
                  <a:pt x="4924" y="778"/>
                </a:lnTo>
                <a:lnTo>
                  <a:pt x="4924" y="778"/>
                </a:lnTo>
                <a:lnTo>
                  <a:pt x="4924" y="776"/>
                </a:lnTo>
                <a:lnTo>
                  <a:pt x="4924" y="774"/>
                </a:lnTo>
                <a:lnTo>
                  <a:pt x="4924" y="770"/>
                </a:lnTo>
                <a:lnTo>
                  <a:pt x="4926" y="767"/>
                </a:lnTo>
                <a:lnTo>
                  <a:pt x="4926" y="765"/>
                </a:lnTo>
                <a:lnTo>
                  <a:pt x="4930" y="765"/>
                </a:lnTo>
                <a:lnTo>
                  <a:pt x="4932" y="761"/>
                </a:lnTo>
                <a:lnTo>
                  <a:pt x="4937" y="759"/>
                </a:lnTo>
                <a:lnTo>
                  <a:pt x="4939" y="759"/>
                </a:lnTo>
                <a:lnTo>
                  <a:pt x="4943" y="759"/>
                </a:lnTo>
                <a:lnTo>
                  <a:pt x="4945" y="759"/>
                </a:lnTo>
                <a:lnTo>
                  <a:pt x="4949" y="759"/>
                </a:lnTo>
                <a:lnTo>
                  <a:pt x="4951" y="759"/>
                </a:lnTo>
                <a:lnTo>
                  <a:pt x="4953" y="757"/>
                </a:lnTo>
                <a:lnTo>
                  <a:pt x="4955" y="755"/>
                </a:lnTo>
                <a:lnTo>
                  <a:pt x="4955" y="753"/>
                </a:lnTo>
                <a:lnTo>
                  <a:pt x="4955" y="751"/>
                </a:lnTo>
                <a:lnTo>
                  <a:pt x="4951" y="747"/>
                </a:lnTo>
                <a:lnTo>
                  <a:pt x="4951" y="747"/>
                </a:lnTo>
                <a:lnTo>
                  <a:pt x="4951" y="742"/>
                </a:lnTo>
                <a:lnTo>
                  <a:pt x="4951" y="740"/>
                </a:lnTo>
                <a:lnTo>
                  <a:pt x="4951" y="738"/>
                </a:lnTo>
                <a:lnTo>
                  <a:pt x="4953" y="734"/>
                </a:lnTo>
                <a:lnTo>
                  <a:pt x="4955" y="728"/>
                </a:lnTo>
                <a:lnTo>
                  <a:pt x="4957" y="728"/>
                </a:lnTo>
                <a:lnTo>
                  <a:pt x="4960" y="726"/>
                </a:lnTo>
                <a:lnTo>
                  <a:pt x="4962" y="726"/>
                </a:lnTo>
                <a:lnTo>
                  <a:pt x="4962" y="726"/>
                </a:lnTo>
                <a:lnTo>
                  <a:pt x="4962" y="721"/>
                </a:lnTo>
                <a:lnTo>
                  <a:pt x="4964" y="721"/>
                </a:lnTo>
                <a:lnTo>
                  <a:pt x="4964" y="719"/>
                </a:lnTo>
                <a:lnTo>
                  <a:pt x="4968" y="721"/>
                </a:lnTo>
                <a:lnTo>
                  <a:pt x="4968" y="719"/>
                </a:lnTo>
                <a:lnTo>
                  <a:pt x="4970" y="719"/>
                </a:lnTo>
                <a:lnTo>
                  <a:pt x="4968" y="721"/>
                </a:lnTo>
                <a:lnTo>
                  <a:pt x="4968" y="721"/>
                </a:lnTo>
                <a:lnTo>
                  <a:pt x="4966" y="723"/>
                </a:lnTo>
                <a:lnTo>
                  <a:pt x="4964" y="726"/>
                </a:lnTo>
                <a:lnTo>
                  <a:pt x="4966" y="730"/>
                </a:lnTo>
                <a:lnTo>
                  <a:pt x="4968" y="730"/>
                </a:lnTo>
                <a:lnTo>
                  <a:pt x="4970" y="730"/>
                </a:lnTo>
                <a:lnTo>
                  <a:pt x="4972" y="728"/>
                </a:lnTo>
                <a:lnTo>
                  <a:pt x="4972" y="728"/>
                </a:lnTo>
                <a:lnTo>
                  <a:pt x="4974" y="726"/>
                </a:lnTo>
                <a:lnTo>
                  <a:pt x="4974" y="721"/>
                </a:lnTo>
                <a:lnTo>
                  <a:pt x="4972" y="719"/>
                </a:lnTo>
                <a:lnTo>
                  <a:pt x="4972" y="717"/>
                </a:lnTo>
                <a:lnTo>
                  <a:pt x="4972" y="715"/>
                </a:lnTo>
                <a:lnTo>
                  <a:pt x="4970" y="715"/>
                </a:lnTo>
                <a:lnTo>
                  <a:pt x="4968" y="715"/>
                </a:lnTo>
                <a:lnTo>
                  <a:pt x="4968" y="715"/>
                </a:lnTo>
                <a:lnTo>
                  <a:pt x="4966" y="713"/>
                </a:lnTo>
                <a:lnTo>
                  <a:pt x="4966" y="713"/>
                </a:lnTo>
                <a:lnTo>
                  <a:pt x="4966" y="709"/>
                </a:lnTo>
                <a:lnTo>
                  <a:pt x="4966" y="707"/>
                </a:lnTo>
                <a:lnTo>
                  <a:pt x="4966" y="705"/>
                </a:lnTo>
                <a:lnTo>
                  <a:pt x="4966" y="705"/>
                </a:lnTo>
                <a:lnTo>
                  <a:pt x="4966" y="702"/>
                </a:lnTo>
                <a:lnTo>
                  <a:pt x="4968" y="700"/>
                </a:lnTo>
                <a:lnTo>
                  <a:pt x="4970" y="698"/>
                </a:lnTo>
                <a:lnTo>
                  <a:pt x="4972" y="696"/>
                </a:lnTo>
                <a:lnTo>
                  <a:pt x="4972" y="696"/>
                </a:lnTo>
                <a:lnTo>
                  <a:pt x="4972" y="694"/>
                </a:lnTo>
                <a:lnTo>
                  <a:pt x="4972" y="692"/>
                </a:lnTo>
                <a:lnTo>
                  <a:pt x="4966" y="690"/>
                </a:lnTo>
                <a:lnTo>
                  <a:pt x="4964" y="690"/>
                </a:lnTo>
                <a:lnTo>
                  <a:pt x="4962" y="692"/>
                </a:lnTo>
                <a:lnTo>
                  <a:pt x="4962" y="694"/>
                </a:lnTo>
                <a:lnTo>
                  <a:pt x="4960" y="694"/>
                </a:lnTo>
                <a:lnTo>
                  <a:pt x="4960" y="694"/>
                </a:lnTo>
                <a:lnTo>
                  <a:pt x="4960" y="694"/>
                </a:lnTo>
                <a:lnTo>
                  <a:pt x="4957" y="692"/>
                </a:lnTo>
                <a:lnTo>
                  <a:pt x="4955" y="692"/>
                </a:lnTo>
                <a:lnTo>
                  <a:pt x="4955" y="690"/>
                </a:lnTo>
                <a:lnTo>
                  <a:pt x="4955" y="690"/>
                </a:lnTo>
                <a:lnTo>
                  <a:pt x="4953" y="688"/>
                </a:lnTo>
                <a:lnTo>
                  <a:pt x="4955" y="684"/>
                </a:lnTo>
                <a:lnTo>
                  <a:pt x="4957" y="679"/>
                </a:lnTo>
                <a:lnTo>
                  <a:pt x="4962" y="675"/>
                </a:lnTo>
                <a:lnTo>
                  <a:pt x="4964" y="673"/>
                </a:lnTo>
                <a:lnTo>
                  <a:pt x="4966" y="669"/>
                </a:lnTo>
                <a:lnTo>
                  <a:pt x="4968" y="669"/>
                </a:lnTo>
                <a:lnTo>
                  <a:pt x="4968" y="669"/>
                </a:lnTo>
                <a:lnTo>
                  <a:pt x="4970" y="667"/>
                </a:lnTo>
                <a:lnTo>
                  <a:pt x="4968" y="665"/>
                </a:lnTo>
                <a:lnTo>
                  <a:pt x="4968" y="665"/>
                </a:lnTo>
                <a:lnTo>
                  <a:pt x="4970" y="665"/>
                </a:lnTo>
                <a:lnTo>
                  <a:pt x="4970" y="665"/>
                </a:lnTo>
                <a:lnTo>
                  <a:pt x="4972" y="663"/>
                </a:lnTo>
                <a:lnTo>
                  <a:pt x="4972" y="656"/>
                </a:lnTo>
                <a:lnTo>
                  <a:pt x="4974" y="652"/>
                </a:lnTo>
                <a:lnTo>
                  <a:pt x="4974" y="652"/>
                </a:lnTo>
                <a:lnTo>
                  <a:pt x="4974" y="650"/>
                </a:lnTo>
                <a:lnTo>
                  <a:pt x="4976" y="650"/>
                </a:lnTo>
                <a:lnTo>
                  <a:pt x="4978" y="648"/>
                </a:lnTo>
                <a:lnTo>
                  <a:pt x="4978" y="648"/>
                </a:lnTo>
                <a:lnTo>
                  <a:pt x="4981" y="646"/>
                </a:lnTo>
                <a:lnTo>
                  <a:pt x="4981" y="646"/>
                </a:lnTo>
                <a:lnTo>
                  <a:pt x="4983" y="646"/>
                </a:lnTo>
                <a:lnTo>
                  <a:pt x="4985" y="646"/>
                </a:lnTo>
                <a:lnTo>
                  <a:pt x="4985" y="648"/>
                </a:lnTo>
                <a:lnTo>
                  <a:pt x="4985" y="650"/>
                </a:lnTo>
                <a:lnTo>
                  <a:pt x="4987" y="648"/>
                </a:lnTo>
                <a:lnTo>
                  <a:pt x="4989" y="646"/>
                </a:lnTo>
                <a:lnTo>
                  <a:pt x="4991" y="646"/>
                </a:lnTo>
                <a:lnTo>
                  <a:pt x="4991" y="646"/>
                </a:lnTo>
                <a:lnTo>
                  <a:pt x="4993" y="646"/>
                </a:lnTo>
                <a:lnTo>
                  <a:pt x="4995" y="650"/>
                </a:lnTo>
                <a:lnTo>
                  <a:pt x="4995" y="650"/>
                </a:lnTo>
                <a:lnTo>
                  <a:pt x="4997" y="650"/>
                </a:lnTo>
                <a:lnTo>
                  <a:pt x="4999" y="650"/>
                </a:lnTo>
                <a:lnTo>
                  <a:pt x="4999" y="648"/>
                </a:lnTo>
                <a:lnTo>
                  <a:pt x="4999" y="644"/>
                </a:lnTo>
                <a:lnTo>
                  <a:pt x="5001" y="644"/>
                </a:lnTo>
                <a:lnTo>
                  <a:pt x="5001" y="644"/>
                </a:lnTo>
                <a:lnTo>
                  <a:pt x="5004" y="642"/>
                </a:lnTo>
                <a:lnTo>
                  <a:pt x="5006" y="642"/>
                </a:lnTo>
                <a:lnTo>
                  <a:pt x="5012" y="640"/>
                </a:lnTo>
                <a:lnTo>
                  <a:pt x="5016" y="637"/>
                </a:lnTo>
                <a:lnTo>
                  <a:pt x="5018" y="635"/>
                </a:lnTo>
                <a:lnTo>
                  <a:pt x="5016" y="637"/>
                </a:lnTo>
                <a:lnTo>
                  <a:pt x="5016" y="640"/>
                </a:lnTo>
                <a:lnTo>
                  <a:pt x="5016" y="644"/>
                </a:lnTo>
                <a:lnTo>
                  <a:pt x="5014" y="646"/>
                </a:lnTo>
                <a:lnTo>
                  <a:pt x="5014" y="648"/>
                </a:lnTo>
                <a:lnTo>
                  <a:pt x="5014" y="648"/>
                </a:lnTo>
                <a:lnTo>
                  <a:pt x="5016" y="650"/>
                </a:lnTo>
                <a:lnTo>
                  <a:pt x="5016" y="650"/>
                </a:lnTo>
                <a:lnTo>
                  <a:pt x="5018" y="650"/>
                </a:lnTo>
                <a:lnTo>
                  <a:pt x="5018" y="648"/>
                </a:lnTo>
                <a:lnTo>
                  <a:pt x="5027" y="640"/>
                </a:lnTo>
                <a:lnTo>
                  <a:pt x="5031" y="637"/>
                </a:lnTo>
                <a:lnTo>
                  <a:pt x="5037" y="637"/>
                </a:lnTo>
                <a:lnTo>
                  <a:pt x="5037" y="635"/>
                </a:lnTo>
                <a:lnTo>
                  <a:pt x="5043" y="635"/>
                </a:lnTo>
                <a:lnTo>
                  <a:pt x="5048" y="633"/>
                </a:lnTo>
                <a:lnTo>
                  <a:pt x="5052" y="635"/>
                </a:lnTo>
                <a:lnTo>
                  <a:pt x="5054" y="635"/>
                </a:lnTo>
                <a:lnTo>
                  <a:pt x="5060" y="633"/>
                </a:lnTo>
                <a:lnTo>
                  <a:pt x="5060" y="635"/>
                </a:lnTo>
                <a:lnTo>
                  <a:pt x="5064" y="637"/>
                </a:lnTo>
                <a:lnTo>
                  <a:pt x="5069" y="642"/>
                </a:lnTo>
                <a:lnTo>
                  <a:pt x="5069" y="642"/>
                </a:lnTo>
                <a:lnTo>
                  <a:pt x="5069" y="642"/>
                </a:lnTo>
                <a:lnTo>
                  <a:pt x="5069" y="644"/>
                </a:lnTo>
                <a:lnTo>
                  <a:pt x="5069" y="644"/>
                </a:lnTo>
                <a:lnTo>
                  <a:pt x="5071" y="646"/>
                </a:lnTo>
                <a:lnTo>
                  <a:pt x="5073" y="648"/>
                </a:lnTo>
                <a:lnTo>
                  <a:pt x="5075" y="648"/>
                </a:lnTo>
                <a:lnTo>
                  <a:pt x="5077" y="646"/>
                </a:lnTo>
                <a:lnTo>
                  <a:pt x="5077" y="646"/>
                </a:lnTo>
                <a:lnTo>
                  <a:pt x="5077" y="642"/>
                </a:lnTo>
                <a:lnTo>
                  <a:pt x="5079" y="640"/>
                </a:lnTo>
                <a:lnTo>
                  <a:pt x="5079" y="637"/>
                </a:lnTo>
                <a:lnTo>
                  <a:pt x="5079" y="637"/>
                </a:lnTo>
                <a:lnTo>
                  <a:pt x="5081" y="635"/>
                </a:lnTo>
                <a:lnTo>
                  <a:pt x="5085" y="635"/>
                </a:lnTo>
                <a:lnTo>
                  <a:pt x="5092" y="631"/>
                </a:lnTo>
                <a:lnTo>
                  <a:pt x="5096" y="629"/>
                </a:lnTo>
                <a:lnTo>
                  <a:pt x="5098" y="629"/>
                </a:lnTo>
                <a:lnTo>
                  <a:pt x="5098" y="629"/>
                </a:lnTo>
                <a:lnTo>
                  <a:pt x="5100" y="627"/>
                </a:lnTo>
                <a:lnTo>
                  <a:pt x="5100" y="627"/>
                </a:lnTo>
                <a:lnTo>
                  <a:pt x="5102" y="625"/>
                </a:lnTo>
                <a:lnTo>
                  <a:pt x="5104" y="623"/>
                </a:lnTo>
                <a:lnTo>
                  <a:pt x="5104" y="623"/>
                </a:lnTo>
                <a:lnTo>
                  <a:pt x="5106" y="621"/>
                </a:lnTo>
                <a:lnTo>
                  <a:pt x="5106" y="621"/>
                </a:lnTo>
                <a:lnTo>
                  <a:pt x="5108" y="621"/>
                </a:lnTo>
                <a:lnTo>
                  <a:pt x="5110" y="621"/>
                </a:lnTo>
                <a:lnTo>
                  <a:pt x="5110" y="619"/>
                </a:lnTo>
                <a:lnTo>
                  <a:pt x="5110" y="619"/>
                </a:lnTo>
                <a:lnTo>
                  <a:pt x="5110" y="619"/>
                </a:lnTo>
                <a:lnTo>
                  <a:pt x="5113" y="619"/>
                </a:lnTo>
                <a:lnTo>
                  <a:pt x="5113" y="619"/>
                </a:lnTo>
                <a:lnTo>
                  <a:pt x="5113" y="617"/>
                </a:lnTo>
                <a:lnTo>
                  <a:pt x="5110" y="617"/>
                </a:lnTo>
                <a:lnTo>
                  <a:pt x="5113" y="614"/>
                </a:lnTo>
                <a:lnTo>
                  <a:pt x="5115" y="617"/>
                </a:lnTo>
                <a:lnTo>
                  <a:pt x="5117" y="617"/>
                </a:lnTo>
                <a:lnTo>
                  <a:pt x="5119" y="612"/>
                </a:lnTo>
                <a:lnTo>
                  <a:pt x="5123" y="610"/>
                </a:lnTo>
                <a:lnTo>
                  <a:pt x="5125" y="610"/>
                </a:lnTo>
                <a:lnTo>
                  <a:pt x="5131" y="608"/>
                </a:lnTo>
                <a:lnTo>
                  <a:pt x="5133" y="608"/>
                </a:lnTo>
                <a:lnTo>
                  <a:pt x="5136" y="608"/>
                </a:lnTo>
                <a:lnTo>
                  <a:pt x="5138" y="606"/>
                </a:lnTo>
                <a:lnTo>
                  <a:pt x="5140" y="604"/>
                </a:lnTo>
                <a:lnTo>
                  <a:pt x="5140" y="604"/>
                </a:lnTo>
                <a:lnTo>
                  <a:pt x="5146" y="602"/>
                </a:lnTo>
                <a:lnTo>
                  <a:pt x="5146" y="602"/>
                </a:lnTo>
                <a:lnTo>
                  <a:pt x="5148" y="600"/>
                </a:lnTo>
                <a:lnTo>
                  <a:pt x="5150" y="600"/>
                </a:lnTo>
                <a:lnTo>
                  <a:pt x="5152" y="600"/>
                </a:lnTo>
                <a:lnTo>
                  <a:pt x="5163" y="596"/>
                </a:lnTo>
                <a:lnTo>
                  <a:pt x="5163" y="593"/>
                </a:lnTo>
                <a:lnTo>
                  <a:pt x="5167" y="591"/>
                </a:lnTo>
                <a:lnTo>
                  <a:pt x="5171" y="591"/>
                </a:lnTo>
                <a:lnTo>
                  <a:pt x="5173" y="591"/>
                </a:lnTo>
                <a:lnTo>
                  <a:pt x="5175" y="589"/>
                </a:lnTo>
                <a:lnTo>
                  <a:pt x="5171" y="589"/>
                </a:lnTo>
                <a:lnTo>
                  <a:pt x="5171" y="589"/>
                </a:lnTo>
                <a:lnTo>
                  <a:pt x="5171" y="587"/>
                </a:lnTo>
                <a:lnTo>
                  <a:pt x="5171" y="587"/>
                </a:lnTo>
                <a:lnTo>
                  <a:pt x="5173" y="585"/>
                </a:lnTo>
                <a:lnTo>
                  <a:pt x="5173" y="585"/>
                </a:lnTo>
                <a:lnTo>
                  <a:pt x="5175" y="587"/>
                </a:lnTo>
                <a:lnTo>
                  <a:pt x="5175" y="587"/>
                </a:lnTo>
                <a:lnTo>
                  <a:pt x="5175" y="585"/>
                </a:lnTo>
                <a:lnTo>
                  <a:pt x="5177" y="585"/>
                </a:lnTo>
                <a:lnTo>
                  <a:pt x="5177" y="587"/>
                </a:lnTo>
                <a:lnTo>
                  <a:pt x="5177" y="587"/>
                </a:lnTo>
                <a:lnTo>
                  <a:pt x="5175" y="589"/>
                </a:lnTo>
                <a:lnTo>
                  <a:pt x="5175" y="589"/>
                </a:lnTo>
                <a:lnTo>
                  <a:pt x="5177" y="589"/>
                </a:lnTo>
                <a:lnTo>
                  <a:pt x="5182" y="589"/>
                </a:lnTo>
                <a:lnTo>
                  <a:pt x="5186" y="591"/>
                </a:lnTo>
                <a:lnTo>
                  <a:pt x="5201" y="596"/>
                </a:lnTo>
                <a:lnTo>
                  <a:pt x="5201" y="596"/>
                </a:lnTo>
                <a:lnTo>
                  <a:pt x="5203" y="596"/>
                </a:lnTo>
                <a:lnTo>
                  <a:pt x="5203" y="593"/>
                </a:lnTo>
                <a:lnTo>
                  <a:pt x="5203" y="593"/>
                </a:lnTo>
                <a:lnTo>
                  <a:pt x="5205" y="591"/>
                </a:lnTo>
                <a:lnTo>
                  <a:pt x="5207" y="589"/>
                </a:lnTo>
                <a:lnTo>
                  <a:pt x="5209" y="587"/>
                </a:lnTo>
                <a:lnTo>
                  <a:pt x="5209" y="585"/>
                </a:lnTo>
                <a:lnTo>
                  <a:pt x="5209" y="583"/>
                </a:lnTo>
                <a:lnTo>
                  <a:pt x="5207" y="583"/>
                </a:lnTo>
                <a:lnTo>
                  <a:pt x="5205" y="583"/>
                </a:lnTo>
                <a:lnTo>
                  <a:pt x="5205" y="581"/>
                </a:lnTo>
                <a:lnTo>
                  <a:pt x="5205" y="579"/>
                </a:lnTo>
                <a:lnTo>
                  <a:pt x="5207" y="579"/>
                </a:lnTo>
                <a:lnTo>
                  <a:pt x="5207" y="577"/>
                </a:lnTo>
                <a:lnTo>
                  <a:pt x="5205" y="577"/>
                </a:lnTo>
                <a:lnTo>
                  <a:pt x="5201" y="575"/>
                </a:lnTo>
                <a:lnTo>
                  <a:pt x="5201" y="572"/>
                </a:lnTo>
                <a:lnTo>
                  <a:pt x="5201" y="572"/>
                </a:lnTo>
                <a:lnTo>
                  <a:pt x="5198" y="568"/>
                </a:lnTo>
                <a:lnTo>
                  <a:pt x="5198" y="570"/>
                </a:lnTo>
                <a:lnTo>
                  <a:pt x="5198" y="570"/>
                </a:lnTo>
                <a:lnTo>
                  <a:pt x="5196" y="572"/>
                </a:lnTo>
                <a:lnTo>
                  <a:pt x="5196" y="572"/>
                </a:lnTo>
                <a:lnTo>
                  <a:pt x="5196" y="570"/>
                </a:lnTo>
                <a:lnTo>
                  <a:pt x="5196" y="568"/>
                </a:lnTo>
                <a:lnTo>
                  <a:pt x="5196" y="568"/>
                </a:lnTo>
                <a:lnTo>
                  <a:pt x="5192" y="568"/>
                </a:lnTo>
                <a:lnTo>
                  <a:pt x="5192" y="566"/>
                </a:lnTo>
                <a:lnTo>
                  <a:pt x="5196" y="566"/>
                </a:lnTo>
                <a:lnTo>
                  <a:pt x="5196" y="566"/>
                </a:lnTo>
                <a:lnTo>
                  <a:pt x="5196" y="566"/>
                </a:lnTo>
                <a:lnTo>
                  <a:pt x="5196" y="562"/>
                </a:lnTo>
                <a:lnTo>
                  <a:pt x="5196" y="560"/>
                </a:lnTo>
                <a:lnTo>
                  <a:pt x="5194" y="558"/>
                </a:lnTo>
                <a:lnTo>
                  <a:pt x="5192" y="558"/>
                </a:lnTo>
                <a:lnTo>
                  <a:pt x="5194" y="556"/>
                </a:lnTo>
                <a:lnTo>
                  <a:pt x="5194" y="556"/>
                </a:lnTo>
                <a:lnTo>
                  <a:pt x="5192" y="552"/>
                </a:lnTo>
                <a:lnTo>
                  <a:pt x="5190" y="552"/>
                </a:lnTo>
                <a:lnTo>
                  <a:pt x="5190" y="549"/>
                </a:lnTo>
                <a:lnTo>
                  <a:pt x="5188" y="552"/>
                </a:lnTo>
                <a:lnTo>
                  <a:pt x="5188" y="554"/>
                </a:lnTo>
                <a:lnTo>
                  <a:pt x="5188" y="554"/>
                </a:lnTo>
                <a:lnTo>
                  <a:pt x="5186" y="554"/>
                </a:lnTo>
                <a:lnTo>
                  <a:pt x="5182" y="552"/>
                </a:lnTo>
                <a:lnTo>
                  <a:pt x="5177" y="547"/>
                </a:lnTo>
                <a:lnTo>
                  <a:pt x="5177" y="545"/>
                </a:lnTo>
                <a:lnTo>
                  <a:pt x="5180" y="541"/>
                </a:lnTo>
                <a:lnTo>
                  <a:pt x="5177" y="541"/>
                </a:lnTo>
                <a:lnTo>
                  <a:pt x="5177" y="541"/>
                </a:lnTo>
                <a:lnTo>
                  <a:pt x="5173" y="541"/>
                </a:lnTo>
                <a:lnTo>
                  <a:pt x="5169" y="543"/>
                </a:lnTo>
                <a:lnTo>
                  <a:pt x="5167" y="543"/>
                </a:lnTo>
                <a:lnTo>
                  <a:pt x="5165" y="543"/>
                </a:lnTo>
                <a:lnTo>
                  <a:pt x="5159" y="545"/>
                </a:lnTo>
                <a:lnTo>
                  <a:pt x="5161" y="543"/>
                </a:lnTo>
                <a:lnTo>
                  <a:pt x="5161" y="543"/>
                </a:lnTo>
                <a:lnTo>
                  <a:pt x="5163" y="541"/>
                </a:lnTo>
                <a:lnTo>
                  <a:pt x="5163" y="541"/>
                </a:lnTo>
                <a:lnTo>
                  <a:pt x="5161" y="539"/>
                </a:lnTo>
                <a:lnTo>
                  <a:pt x="5161" y="537"/>
                </a:lnTo>
                <a:lnTo>
                  <a:pt x="5159" y="537"/>
                </a:lnTo>
                <a:lnTo>
                  <a:pt x="5157" y="539"/>
                </a:lnTo>
                <a:lnTo>
                  <a:pt x="5154" y="539"/>
                </a:lnTo>
                <a:lnTo>
                  <a:pt x="5152" y="541"/>
                </a:lnTo>
                <a:lnTo>
                  <a:pt x="5148" y="541"/>
                </a:lnTo>
                <a:lnTo>
                  <a:pt x="5144" y="541"/>
                </a:lnTo>
                <a:lnTo>
                  <a:pt x="5138" y="543"/>
                </a:lnTo>
                <a:lnTo>
                  <a:pt x="5136" y="543"/>
                </a:lnTo>
                <a:lnTo>
                  <a:pt x="5144" y="541"/>
                </a:lnTo>
                <a:lnTo>
                  <a:pt x="5148" y="541"/>
                </a:lnTo>
                <a:lnTo>
                  <a:pt x="5154" y="539"/>
                </a:lnTo>
                <a:lnTo>
                  <a:pt x="5159" y="537"/>
                </a:lnTo>
                <a:lnTo>
                  <a:pt x="5163" y="539"/>
                </a:lnTo>
                <a:lnTo>
                  <a:pt x="5165" y="539"/>
                </a:lnTo>
                <a:lnTo>
                  <a:pt x="5169" y="539"/>
                </a:lnTo>
                <a:lnTo>
                  <a:pt x="5173" y="541"/>
                </a:lnTo>
                <a:lnTo>
                  <a:pt x="5173" y="539"/>
                </a:lnTo>
                <a:lnTo>
                  <a:pt x="5175" y="539"/>
                </a:lnTo>
                <a:lnTo>
                  <a:pt x="5173" y="537"/>
                </a:lnTo>
                <a:lnTo>
                  <a:pt x="5173" y="535"/>
                </a:lnTo>
                <a:lnTo>
                  <a:pt x="5171" y="535"/>
                </a:lnTo>
                <a:lnTo>
                  <a:pt x="5167" y="535"/>
                </a:lnTo>
                <a:lnTo>
                  <a:pt x="5165" y="535"/>
                </a:lnTo>
                <a:lnTo>
                  <a:pt x="5163" y="535"/>
                </a:lnTo>
                <a:lnTo>
                  <a:pt x="5163" y="533"/>
                </a:lnTo>
                <a:lnTo>
                  <a:pt x="5167" y="535"/>
                </a:lnTo>
                <a:lnTo>
                  <a:pt x="5171" y="533"/>
                </a:lnTo>
                <a:lnTo>
                  <a:pt x="5175" y="535"/>
                </a:lnTo>
                <a:lnTo>
                  <a:pt x="5175" y="537"/>
                </a:lnTo>
                <a:lnTo>
                  <a:pt x="5177" y="537"/>
                </a:lnTo>
                <a:lnTo>
                  <a:pt x="5180" y="541"/>
                </a:lnTo>
                <a:lnTo>
                  <a:pt x="5184" y="541"/>
                </a:lnTo>
                <a:lnTo>
                  <a:pt x="5190" y="543"/>
                </a:lnTo>
                <a:lnTo>
                  <a:pt x="5194" y="545"/>
                </a:lnTo>
                <a:lnTo>
                  <a:pt x="5196" y="543"/>
                </a:lnTo>
                <a:lnTo>
                  <a:pt x="5203" y="541"/>
                </a:lnTo>
                <a:lnTo>
                  <a:pt x="5207" y="539"/>
                </a:lnTo>
                <a:lnTo>
                  <a:pt x="5211" y="537"/>
                </a:lnTo>
                <a:lnTo>
                  <a:pt x="5213" y="535"/>
                </a:lnTo>
                <a:lnTo>
                  <a:pt x="5215" y="533"/>
                </a:lnTo>
                <a:lnTo>
                  <a:pt x="5215" y="535"/>
                </a:lnTo>
                <a:lnTo>
                  <a:pt x="5219" y="531"/>
                </a:lnTo>
                <a:lnTo>
                  <a:pt x="5221" y="531"/>
                </a:lnTo>
                <a:lnTo>
                  <a:pt x="5221" y="526"/>
                </a:lnTo>
                <a:lnTo>
                  <a:pt x="5224" y="524"/>
                </a:lnTo>
                <a:lnTo>
                  <a:pt x="5224" y="522"/>
                </a:lnTo>
                <a:lnTo>
                  <a:pt x="5226" y="522"/>
                </a:lnTo>
                <a:lnTo>
                  <a:pt x="5224" y="520"/>
                </a:lnTo>
                <a:lnTo>
                  <a:pt x="5224" y="520"/>
                </a:lnTo>
                <a:lnTo>
                  <a:pt x="5219" y="518"/>
                </a:lnTo>
                <a:lnTo>
                  <a:pt x="5219" y="516"/>
                </a:lnTo>
                <a:lnTo>
                  <a:pt x="5217" y="514"/>
                </a:lnTo>
                <a:lnTo>
                  <a:pt x="5217" y="512"/>
                </a:lnTo>
                <a:lnTo>
                  <a:pt x="5219" y="510"/>
                </a:lnTo>
                <a:lnTo>
                  <a:pt x="5219" y="508"/>
                </a:lnTo>
                <a:lnTo>
                  <a:pt x="5221" y="510"/>
                </a:lnTo>
                <a:lnTo>
                  <a:pt x="5224" y="508"/>
                </a:lnTo>
                <a:lnTo>
                  <a:pt x="5226" y="508"/>
                </a:lnTo>
                <a:lnTo>
                  <a:pt x="5226" y="508"/>
                </a:lnTo>
                <a:lnTo>
                  <a:pt x="5226" y="505"/>
                </a:lnTo>
                <a:lnTo>
                  <a:pt x="5226" y="505"/>
                </a:lnTo>
                <a:lnTo>
                  <a:pt x="5228" y="505"/>
                </a:lnTo>
                <a:lnTo>
                  <a:pt x="5228" y="503"/>
                </a:lnTo>
                <a:lnTo>
                  <a:pt x="5228" y="503"/>
                </a:lnTo>
                <a:lnTo>
                  <a:pt x="5228" y="503"/>
                </a:lnTo>
                <a:lnTo>
                  <a:pt x="5228" y="505"/>
                </a:lnTo>
                <a:lnTo>
                  <a:pt x="5230" y="508"/>
                </a:lnTo>
                <a:lnTo>
                  <a:pt x="5230" y="508"/>
                </a:lnTo>
                <a:lnTo>
                  <a:pt x="5232" y="508"/>
                </a:lnTo>
                <a:lnTo>
                  <a:pt x="5232" y="508"/>
                </a:lnTo>
                <a:lnTo>
                  <a:pt x="5234" y="505"/>
                </a:lnTo>
                <a:lnTo>
                  <a:pt x="5236" y="503"/>
                </a:lnTo>
                <a:lnTo>
                  <a:pt x="5236" y="501"/>
                </a:lnTo>
                <a:lnTo>
                  <a:pt x="5236" y="503"/>
                </a:lnTo>
                <a:lnTo>
                  <a:pt x="5236" y="508"/>
                </a:lnTo>
                <a:lnTo>
                  <a:pt x="5236" y="508"/>
                </a:lnTo>
                <a:lnTo>
                  <a:pt x="5234" y="510"/>
                </a:lnTo>
                <a:lnTo>
                  <a:pt x="5234" y="512"/>
                </a:lnTo>
                <a:lnTo>
                  <a:pt x="5234" y="512"/>
                </a:lnTo>
                <a:lnTo>
                  <a:pt x="5232" y="512"/>
                </a:lnTo>
                <a:lnTo>
                  <a:pt x="5230" y="512"/>
                </a:lnTo>
                <a:lnTo>
                  <a:pt x="5232" y="514"/>
                </a:lnTo>
                <a:lnTo>
                  <a:pt x="5232" y="516"/>
                </a:lnTo>
                <a:lnTo>
                  <a:pt x="5234" y="516"/>
                </a:lnTo>
                <a:lnTo>
                  <a:pt x="5236" y="518"/>
                </a:lnTo>
                <a:lnTo>
                  <a:pt x="5236" y="518"/>
                </a:lnTo>
                <a:lnTo>
                  <a:pt x="5236" y="518"/>
                </a:lnTo>
                <a:lnTo>
                  <a:pt x="5236" y="518"/>
                </a:lnTo>
                <a:lnTo>
                  <a:pt x="5236" y="522"/>
                </a:lnTo>
                <a:lnTo>
                  <a:pt x="5236" y="522"/>
                </a:lnTo>
                <a:lnTo>
                  <a:pt x="5238" y="524"/>
                </a:lnTo>
                <a:lnTo>
                  <a:pt x="5240" y="524"/>
                </a:lnTo>
                <a:lnTo>
                  <a:pt x="5249" y="524"/>
                </a:lnTo>
                <a:lnTo>
                  <a:pt x="5251" y="524"/>
                </a:lnTo>
                <a:lnTo>
                  <a:pt x="5257" y="522"/>
                </a:lnTo>
                <a:lnTo>
                  <a:pt x="5257" y="520"/>
                </a:lnTo>
                <a:lnTo>
                  <a:pt x="5259" y="522"/>
                </a:lnTo>
                <a:lnTo>
                  <a:pt x="5265" y="522"/>
                </a:lnTo>
                <a:lnTo>
                  <a:pt x="5272" y="524"/>
                </a:lnTo>
                <a:lnTo>
                  <a:pt x="5274" y="526"/>
                </a:lnTo>
                <a:lnTo>
                  <a:pt x="5276" y="531"/>
                </a:lnTo>
                <a:lnTo>
                  <a:pt x="5276" y="533"/>
                </a:lnTo>
                <a:lnTo>
                  <a:pt x="5276" y="535"/>
                </a:lnTo>
                <a:lnTo>
                  <a:pt x="5276" y="535"/>
                </a:lnTo>
                <a:lnTo>
                  <a:pt x="5278" y="537"/>
                </a:lnTo>
                <a:lnTo>
                  <a:pt x="5280" y="539"/>
                </a:lnTo>
                <a:lnTo>
                  <a:pt x="5280" y="539"/>
                </a:lnTo>
                <a:lnTo>
                  <a:pt x="5282" y="539"/>
                </a:lnTo>
                <a:lnTo>
                  <a:pt x="5282" y="539"/>
                </a:lnTo>
                <a:lnTo>
                  <a:pt x="5284" y="541"/>
                </a:lnTo>
                <a:lnTo>
                  <a:pt x="5286" y="539"/>
                </a:lnTo>
                <a:lnTo>
                  <a:pt x="5286" y="539"/>
                </a:lnTo>
                <a:lnTo>
                  <a:pt x="5291" y="541"/>
                </a:lnTo>
                <a:lnTo>
                  <a:pt x="5295" y="541"/>
                </a:lnTo>
                <a:lnTo>
                  <a:pt x="5297" y="543"/>
                </a:lnTo>
                <a:lnTo>
                  <a:pt x="5299" y="545"/>
                </a:lnTo>
                <a:lnTo>
                  <a:pt x="5301" y="547"/>
                </a:lnTo>
                <a:lnTo>
                  <a:pt x="5303" y="549"/>
                </a:lnTo>
                <a:lnTo>
                  <a:pt x="5305" y="549"/>
                </a:lnTo>
                <a:lnTo>
                  <a:pt x="5307" y="549"/>
                </a:lnTo>
                <a:lnTo>
                  <a:pt x="5307" y="549"/>
                </a:lnTo>
                <a:lnTo>
                  <a:pt x="5309" y="549"/>
                </a:lnTo>
                <a:lnTo>
                  <a:pt x="5312" y="547"/>
                </a:lnTo>
                <a:lnTo>
                  <a:pt x="5312" y="545"/>
                </a:lnTo>
                <a:lnTo>
                  <a:pt x="5312" y="547"/>
                </a:lnTo>
                <a:lnTo>
                  <a:pt x="5312" y="547"/>
                </a:lnTo>
                <a:lnTo>
                  <a:pt x="5312" y="549"/>
                </a:lnTo>
                <a:lnTo>
                  <a:pt x="5312" y="549"/>
                </a:lnTo>
                <a:lnTo>
                  <a:pt x="5312" y="552"/>
                </a:lnTo>
                <a:lnTo>
                  <a:pt x="5314" y="552"/>
                </a:lnTo>
                <a:lnTo>
                  <a:pt x="5316" y="552"/>
                </a:lnTo>
                <a:lnTo>
                  <a:pt x="5318" y="552"/>
                </a:lnTo>
                <a:lnTo>
                  <a:pt x="5318" y="549"/>
                </a:lnTo>
                <a:lnTo>
                  <a:pt x="5318" y="547"/>
                </a:lnTo>
                <a:lnTo>
                  <a:pt x="5318" y="547"/>
                </a:lnTo>
                <a:lnTo>
                  <a:pt x="5320" y="547"/>
                </a:lnTo>
                <a:lnTo>
                  <a:pt x="5320" y="547"/>
                </a:lnTo>
                <a:lnTo>
                  <a:pt x="5320" y="549"/>
                </a:lnTo>
                <a:lnTo>
                  <a:pt x="5322" y="549"/>
                </a:lnTo>
                <a:lnTo>
                  <a:pt x="5326" y="549"/>
                </a:lnTo>
                <a:lnTo>
                  <a:pt x="5326" y="549"/>
                </a:lnTo>
                <a:lnTo>
                  <a:pt x="5326" y="547"/>
                </a:lnTo>
                <a:lnTo>
                  <a:pt x="5324" y="547"/>
                </a:lnTo>
                <a:lnTo>
                  <a:pt x="5324" y="545"/>
                </a:lnTo>
                <a:lnTo>
                  <a:pt x="5322" y="545"/>
                </a:lnTo>
                <a:lnTo>
                  <a:pt x="5320" y="545"/>
                </a:lnTo>
                <a:lnTo>
                  <a:pt x="5318" y="545"/>
                </a:lnTo>
                <a:lnTo>
                  <a:pt x="5318" y="543"/>
                </a:lnTo>
                <a:lnTo>
                  <a:pt x="5318" y="543"/>
                </a:lnTo>
                <a:lnTo>
                  <a:pt x="5318" y="543"/>
                </a:lnTo>
                <a:lnTo>
                  <a:pt x="5318" y="541"/>
                </a:lnTo>
                <a:lnTo>
                  <a:pt x="5320" y="541"/>
                </a:lnTo>
                <a:lnTo>
                  <a:pt x="5320" y="541"/>
                </a:lnTo>
                <a:lnTo>
                  <a:pt x="5318" y="539"/>
                </a:lnTo>
                <a:lnTo>
                  <a:pt x="5316" y="539"/>
                </a:lnTo>
                <a:lnTo>
                  <a:pt x="5316" y="539"/>
                </a:lnTo>
                <a:lnTo>
                  <a:pt x="5316" y="539"/>
                </a:lnTo>
                <a:lnTo>
                  <a:pt x="5316" y="539"/>
                </a:lnTo>
                <a:lnTo>
                  <a:pt x="5318" y="539"/>
                </a:lnTo>
                <a:lnTo>
                  <a:pt x="5320" y="539"/>
                </a:lnTo>
                <a:lnTo>
                  <a:pt x="5322" y="537"/>
                </a:lnTo>
                <a:lnTo>
                  <a:pt x="5326" y="537"/>
                </a:lnTo>
                <a:lnTo>
                  <a:pt x="5326" y="535"/>
                </a:lnTo>
                <a:lnTo>
                  <a:pt x="5328" y="535"/>
                </a:lnTo>
                <a:lnTo>
                  <a:pt x="5328" y="533"/>
                </a:lnTo>
                <a:lnTo>
                  <a:pt x="5326" y="531"/>
                </a:lnTo>
                <a:lnTo>
                  <a:pt x="5326" y="531"/>
                </a:lnTo>
                <a:lnTo>
                  <a:pt x="5324" y="531"/>
                </a:lnTo>
                <a:lnTo>
                  <a:pt x="5322" y="531"/>
                </a:lnTo>
                <a:lnTo>
                  <a:pt x="5322" y="531"/>
                </a:lnTo>
                <a:lnTo>
                  <a:pt x="5326" y="528"/>
                </a:lnTo>
                <a:lnTo>
                  <a:pt x="5326" y="528"/>
                </a:lnTo>
                <a:lnTo>
                  <a:pt x="5328" y="526"/>
                </a:lnTo>
                <a:lnTo>
                  <a:pt x="5328" y="524"/>
                </a:lnTo>
                <a:lnTo>
                  <a:pt x="5326" y="524"/>
                </a:lnTo>
                <a:lnTo>
                  <a:pt x="5324" y="524"/>
                </a:lnTo>
                <a:lnTo>
                  <a:pt x="5326" y="524"/>
                </a:lnTo>
                <a:lnTo>
                  <a:pt x="5326" y="524"/>
                </a:lnTo>
                <a:lnTo>
                  <a:pt x="5322" y="520"/>
                </a:lnTo>
                <a:lnTo>
                  <a:pt x="5320" y="520"/>
                </a:lnTo>
                <a:lnTo>
                  <a:pt x="5320" y="520"/>
                </a:lnTo>
                <a:lnTo>
                  <a:pt x="5322" y="520"/>
                </a:lnTo>
                <a:lnTo>
                  <a:pt x="5324" y="520"/>
                </a:lnTo>
                <a:lnTo>
                  <a:pt x="5326" y="520"/>
                </a:lnTo>
                <a:lnTo>
                  <a:pt x="5326" y="522"/>
                </a:lnTo>
                <a:lnTo>
                  <a:pt x="5328" y="522"/>
                </a:lnTo>
                <a:lnTo>
                  <a:pt x="5328" y="522"/>
                </a:lnTo>
                <a:lnTo>
                  <a:pt x="5333" y="522"/>
                </a:lnTo>
                <a:lnTo>
                  <a:pt x="5333" y="524"/>
                </a:lnTo>
                <a:lnTo>
                  <a:pt x="5333" y="524"/>
                </a:lnTo>
                <a:lnTo>
                  <a:pt x="5335" y="524"/>
                </a:lnTo>
                <a:lnTo>
                  <a:pt x="5339" y="522"/>
                </a:lnTo>
                <a:lnTo>
                  <a:pt x="5341" y="522"/>
                </a:lnTo>
                <a:lnTo>
                  <a:pt x="5343" y="524"/>
                </a:lnTo>
                <a:lnTo>
                  <a:pt x="5343" y="524"/>
                </a:lnTo>
                <a:lnTo>
                  <a:pt x="5343" y="524"/>
                </a:lnTo>
                <a:lnTo>
                  <a:pt x="5345" y="522"/>
                </a:lnTo>
                <a:lnTo>
                  <a:pt x="5343" y="520"/>
                </a:lnTo>
                <a:lnTo>
                  <a:pt x="5341" y="518"/>
                </a:lnTo>
                <a:lnTo>
                  <a:pt x="5339" y="518"/>
                </a:lnTo>
                <a:lnTo>
                  <a:pt x="5339" y="516"/>
                </a:lnTo>
                <a:lnTo>
                  <a:pt x="5339" y="516"/>
                </a:lnTo>
                <a:lnTo>
                  <a:pt x="5341" y="516"/>
                </a:lnTo>
                <a:lnTo>
                  <a:pt x="5343" y="518"/>
                </a:lnTo>
                <a:lnTo>
                  <a:pt x="5343" y="518"/>
                </a:lnTo>
                <a:lnTo>
                  <a:pt x="5345" y="520"/>
                </a:lnTo>
                <a:lnTo>
                  <a:pt x="5347" y="520"/>
                </a:lnTo>
                <a:lnTo>
                  <a:pt x="5351" y="520"/>
                </a:lnTo>
                <a:lnTo>
                  <a:pt x="5351" y="520"/>
                </a:lnTo>
                <a:lnTo>
                  <a:pt x="5351" y="518"/>
                </a:lnTo>
                <a:lnTo>
                  <a:pt x="5351" y="516"/>
                </a:lnTo>
                <a:lnTo>
                  <a:pt x="5351" y="516"/>
                </a:lnTo>
                <a:lnTo>
                  <a:pt x="5353" y="514"/>
                </a:lnTo>
                <a:lnTo>
                  <a:pt x="5358" y="512"/>
                </a:lnTo>
                <a:lnTo>
                  <a:pt x="5360" y="512"/>
                </a:lnTo>
                <a:lnTo>
                  <a:pt x="5360" y="512"/>
                </a:lnTo>
                <a:lnTo>
                  <a:pt x="5362" y="512"/>
                </a:lnTo>
                <a:lnTo>
                  <a:pt x="5362" y="512"/>
                </a:lnTo>
                <a:lnTo>
                  <a:pt x="5364" y="510"/>
                </a:lnTo>
                <a:lnTo>
                  <a:pt x="5364" y="508"/>
                </a:lnTo>
                <a:close/>
                <a:moveTo>
                  <a:pt x="3401" y="1009"/>
                </a:moveTo>
                <a:lnTo>
                  <a:pt x="3401" y="1011"/>
                </a:lnTo>
                <a:lnTo>
                  <a:pt x="3399" y="1011"/>
                </a:lnTo>
                <a:lnTo>
                  <a:pt x="3399" y="1011"/>
                </a:lnTo>
                <a:lnTo>
                  <a:pt x="3394" y="1011"/>
                </a:lnTo>
                <a:lnTo>
                  <a:pt x="3394" y="1011"/>
                </a:lnTo>
                <a:lnTo>
                  <a:pt x="3394" y="1011"/>
                </a:lnTo>
                <a:lnTo>
                  <a:pt x="3396" y="1013"/>
                </a:lnTo>
                <a:lnTo>
                  <a:pt x="3394" y="1013"/>
                </a:lnTo>
                <a:lnTo>
                  <a:pt x="3394" y="1013"/>
                </a:lnTo>
                <a:lnTo>
                  <a:pt x="3392" y="1013"/>
                </a:lnTo>
                <a:lnTo>
                  <a:pt x="3392" y="1013"/>
                </a:lnTo>
                <a:lnTo>
                  <a:pt x="3388" y="1013"/>
                </a:lnTo>
                <a:lnTo>
                  <a:pt x="3386" y="1013"/>
                </a:lnTo>
                <a:lnTo>
                  <a:pt x="3386" y="1013"/>
                </a:lnTo>
                <a:lnTo>
                  <a:pt x="3384" y="1011"/>
                </a:lnTo>
                <a:lnTo>
                  <a:pt x="3384" y="1011"/>
                </a:lnTo>
                <a:lnTo>
                  <a:pt x="3382" y="1011"/>
                </a:lnTo>
                <a:lnTo>
                  <a:pt x="3380" y="1011"/>
                </a:lnTo>
                <a:lnTo>
                  <a:pt x="3378" y="1011"/>
                </a:lnTo>
                <a:lnTo>
                  <a:pt x="3378" y="1011"/>
                </a:lnTo>
                <a:lnTo>
                  <a:pt x="3376" y="1009"/>
                </a:lnTo>
                <a:lnTo>
                  <a:pt x="3376" y="1009"/>
                </a:lnTo>
                <a:lnTo>
                  <a:pt x="3376" y="1006"/>
                </a:lnTo>
                <a:lnTo>
                  <a:pt x="3373" y="1011"/>
                </a:lnTo>
                <a:lnTo>
                  <a:pt x="3373" y="1013"/>
                </a:lnTo>
                <a:lnTo>
                  <a:pt x="3373" y="1015"/>
                </a:lnTo>
                <a:lnTo>
                  <a:pt x="3371" y="1017"/>
                </a:lnTo>
                <a:lnTo>
                  <a:pt x="3371" y="1021"/>
                </a:lnTo>
                <a:lnTo>
                  <a:pt x="3373" y="1023"/>
                </a:lnTo>
                <a:lnTo>
                  <a:pt x="3373" y="1025"/>
                </a:lnTo>
                <a:lnTo>
                  <a:pt x="3376" y="1027"/>
                </a:lnTo>
                <a:lnTo>
                  <a:pt x="3376" y="1027"/>
                </a:lnTo>
                <a:lnTo>
                  <a:pt x="3376" y="1025"/>
                </a:lnTo>
                <a:lnTo>
                  <a:pt x="3376" y="1025"/>
                </a:lnTo>
                <a:lnTo>
                  <a:pt x="3378" y="1025"/>
                </a:lnTo>
                <a:lnTo>
                  <a:pt x="3380" y="1025"/>
                </a:lnTo>
                <a:lnTo>
                  <a:pt x="3382" y="1025"/>
                </a:lnTo>
                <a:lnTo>
                  <a:pt x="3382" y="1025"/>
                </a:lnTo>
                <a:lnTo>
                  <a:pt x="3382" y="1025"/>
                </a:lnTo>
                <a:lnTo>
                  <a:pt x="3382" y="1027"/>
                </a:lnTo>
                <a:lnTo>
                  <a:pt x="3382" y="1030"/>
                </a:lnTo>
                <a:lnTo>
                  <a:pt x="3382" y="1030"/>
                </a:lnTo>
                <a:lnTo>
                  <a:pt x="3384" y="1032"/>
                </a:lnTo>
                <a:lnTo>
                  <a:pt x="3384" y="1032"/>
                </a:lnTo>
                <a:lnTo>
                  <a:pt x="3384" y="1032"/>
                </a:lnTo>
                <a:lnTo>
                  <a:pt x="3382" y="1032"/>
                </a:lnTo>
                <a:lnTo>
                  <a:pt x="3382" y="1032"/>
                </a:lnTo>
                <a:lnTo>
                  <a:pt x="3380" y="1032"/>
                </a:lnTo>
                <a:lnTo>
                  <a:pt x="3380" y="1032"/>
                </a:lnTo>
                <a:lnTo>
                  <a:pt x="3378" y="1034"/>
                </a:lnTo>
                <a:lnTo>
                  <a:pt x="3378" y="1036"/>
                </a:lnTo>
                <a:lnTo>
                  <a:pt x="3378" y="1038"/>
                </a:lnTo>
                <a:lnTo>
                  <a:pt x="3378" y="1036"/>
                </a:lnTo>
                <a:lnTo>
                  <a:pt x="3380" y="1036"/>
                </a:lnTo>
                <a:lnTo>
                  <a:pt x="3380" y="1036"/>
                </a:lnTo>
                <a:lnTo>
                  <a:pt x="3382" y="1036"/>
                </a:lnTo>
                <a:lnTo>
                  <a:pt x="3384" y="1036"/>
                </a:lnTo>
                <a:lnTo>
                  <a:pt x="3384" y="1038"/>
                </a:lnTo>
                <a:lnTo>
                  <a:pt x="3386" y="1038"/>
                </a:lnTo>
                <a:lnTo>
                  <a:pt x="3386" y="1038"/>
                </a:lnTo>
                <a:lnTo>
                  <a:pt x="3386" y="1040"/>
                </a:lnTo>
                <a:lnTo>
                  <a:pt x="3388" y="1042"/>
                </a:lnTo>
                <a:lnTo>
                  <a:pt x="3388" y="1042"/>
                </a:lnTo>
                <a:lnTo>
                  <a:pt x="3388" y="1044"/>
                </a:lnTo>
                <a:lnTo>
                  <a:pt x="3388" y="1046"/>
                </a:lnTo>
                <a:lnTo>
                  <a:pt x="3388" y="1048"/>
                </a:lnTo>
                <a:lnTo>
                  <a:pt x="3388" y="1050"/>
                </a:lnTo>
                <a:lnTo>
                  <a:pt x="3388" y="1050"/>
                </a:lnTo>
                <a:lnTo>
                  <a:pt x="3388" y="1053"/>
                </a:lnTo>
                <a:lnTo>
                  <a:pt x="3388" y="1057"/>
                </a:lnTo>
                <a:lnTo>
                  <a:pt x="3388" y="1059"/>
                </a:lnTo>
                <a:lnTo>
                  <a:pt x="3388" y="1063"/>
                </a:lnTo>
                <a:lnTo>
                  <a:pt x="3388" y="1067"/>
                </a:lnTo>
                <a:lnTo>
                  <a:pt x="3388" y="1069"/>
                </a:lnTo>
                <a:lnTo>
                  <a:pt x="3390" y="1071"/>
                </a:lnTo>
                <a:lnTo>
                  <a:pt x="3390" y="1076"/>
                </a:lnTo>
                <a:lnTo>
                  <a:pt x="3390" y="1076"/>
                </a:lnTo>
                <a:lnTo>
                  <a:pt x="3390" y="1078"/>
                </a:lnTo>
                <a:lnTo>
                  <a:pt x="3390" y="1078"/>
                </a:lnTo>
                <a:lnTo>
                  <a:pt x="3388" y="1078"/>
                </a:lnTo>
                <a:lnTo>
                  <a:pt x="3386" y="1078"/>
                </a:lnTo>
                <a:lnTo>
                  <a:pt x="3386" y="1078"/>
                </a:lnTo>
                <a:lnTo>
                  <a:pt x="3388" y="1076"/>
                </a:lnTo>
                <a:lnTo>
                  <a:pt x="3388" y="1076"/>
                </a:lnTo>
                <a:lnTo>
                  <a:pt x="3386" y="1076"/>
                </a:lnTo>
                <a:lnTo>
                  <a:pt x="3382" y="1078"/>
                </a:lnTo>
                <a:lnTo>
                  <a:pt x="3363" y="1082"/>
                </a:lnTo>
                <a:lnTo>
                  <a:pt x="3357" y="1082"/>
                </a:lnTo>
                <a:lnTo>
                  <a:pt x="3348" y="1080"/>
                </a:lnTo>
                <a:lnTo>
                  <a:pt x="3346" y="1078"/>
                </a:lnTo>
                <a:lnTo>
                  <a:pt x="3340" y="1074"/>
                </a:lnTo>
                <a:lnTo>
                  <a:pt x="3338" y="1071"/>
                </a:lnTo>
                <a:lnTo>
                  <a:pt x="3336" y="1069"/>
                </a:lnTo>
                <a:lnTo>
                  <a:pt x="3334" y="1069"/>
                </a:lnTo>
                <a:lnTo>
                  <a:pt x="3334" y="1067"/>
                </a:lnTo>
                <a:lnTo>
                  <a:pt x="3332" y="1067"/>
                </a:lnTo>
                <a:lnTo>
                  <a:pt x="3327" y="1067"/>
                </a:lnTo>
                <a:lnTo>
                  <a:pt x="3325" y="1067"/>
                </a:lnTo>
                <a:lnTo>
                  <a:pt x="3323" y="1065"/>
                </a:lnTo>
                <a:lnTo>
                  <a:pt x="3321" y="1065"/>
                </a:lnTo>
                <a:lnTo>
                  <a:pt x="3319" y="1063"/>
                </a:lnTo>
                <a:lnTo>
                  <a:pt x="3317" y="1061"/>
                </a:lnTo>
                <a:lnTo>
                  <a:pt x="3317" y="1061"/>
                </a:lnTo>
                <a:lnTo>
                  <a:pt x="3317" y="1059"/>
                </a:lnTo>
                <a:lnTo>
                  <a:pt x="3317" y="1057"/>
                </a:lnTo>
                <a:lnTo>
                  <a:pt x="3315" y="1053"/>
                </a:lnTo>
                <a:lnTo>
                  <a:pt x="3315" y="1050"/>
                </a:lnTo>
                <a:lnTo>
                  <a:pt x="3315" y="1044"/>
                </a:lnTo>
                <a:lnTo>
                  <a:pt x="3315" y="1044"/>
                </a:lnTo>
                <a:lnTo>
                  <a:pt x="3317" y="1042"/>
                </a:lnTo>
                <a:lnTo>
                  <a:pt x="3317" y="1040"/>
                </a:lnTo>
                <a:lnTo>
                  <a:pt x="3317" y="1040"/>
                </a:lnTo>
                <a:lnTo>
                  <a:pt x="3319" y="1040"/>
                </a:lnTo>
                <a:lnTo>
                  <a:pt x="3319" y="1040"/>
                </a:lnTo>
                <a:lnTo>
                  <a:pt x="3319" y="1042"/>
                </a:lnTo>
                <a:lnTo>
                  <a:pt x="3319" y="1040"/>
                </a:lnTo>
                <a:lnTo>
                  <a:pt x="3321" y="1040"/>
                </a:lnTo>
                <a:lnTo>
                  <a:pt x="3321" y="1036"/>
                </a:lnTo>
                <a:lnTo>
                  <a:pt x="3323" y="1036"/>
                </a:lnTo>
                <a:lnTo>
                  <a:pt x="3323" y="1036"/>
                </a:lnTo>
                <a:lnTo>
                  <a:pt x="3323" y="1034"/>
                </a:lnTo>
                <a:lnTo>
                  <a:pt x="3323" y="1034"/>
                </a:lnTo>
                <a:lnTo>
                  <a:pt x="3323" y="1032"/>
                </a:lnTo>
                <a:lnTo>
                  <a:pt x="3323" y="1027"/>
                </a:lnTo>
                <a:lnTo>
                  <a:pt x="3325" y="1023"/>
                </a:lnTo>
                <a:lnTo>
                  <a:pt x="3325" y="1021"/>
                </a:lnTo>
                <a:lnTo>
                  <a:pt x="3327" y="1021"/>
                </a:lnTo>
                <a:lnTo>
                  <a:pt x="3329" y="1019"/>
                </a:lnTo>
                <a:lnTo>
                  <a:pt x="3332" y="1019"/>
                </a:lnTo>
                <a:lnTo>
                  <a:pt x="3334" y="1019"/>
                </a:lnTo>
                <a:lnTo>
                  <a:pt x="3338" y="1019"/>
                </a:lnTo>
                <a:lnTo>
                  <a:pt x="3336" y="1017"/>
                </a:lnTo>
                <a:lnTo>
                  <a:pt x="3336" y="1017"/>
                </a:lnTo>
                <a:lnTo>
                  <a:pt x="3336" y="1017"/>
                </a:lnTo>
                <a:lnTo>
                  <a:pt x="3334" y="1015"/>
                </a:lnTo>
                <a:lnTo>
                  <a:pt x="3332" y="1015"/>
                </a:lnTo>
                <a:lnTo>
                  <a:pt x="3329" y="1015"/>
                </a:lnTo>
                <a:lnTo>
                  <a:pt x="3329" y="1015"/>
                </a:lnTo>
                <a:lnTo>
                  <a:pt x="3327" y="1015"/>
                </a:lnTo>
                <a:lnTo>
                  <a:pt x="3325" y="1013"/>
                </a:lnTo>
                <a:lnTo>
                  <a:pt x="3323" y="1011"/>
                </a:lnTo>
                <a:lnTo>
                  <a:pt x="3321" y="1006"/>
                </a:lnTo>
                <a:lnTo>
                  <a:pt x="3321" y="1006"/>
                </a:lnTo>
                <a:lnTo>
                  <a:pt x="3319" y="1004"/>
                </a:lnTo>
                <a:lnTo>
                  <a:pt x="3319" y="1002"/>
                </a:lnTo>
                <a:lnTo>
                  <a:pt x="3319" y="1000"/>
                </a:lnTo>
                <a:lnTo>
                  <a:pt x="3315" y="996"/>
                </a:lnTo>
                <a:lnTo>
                  <a:pt x="3313" y="994"/>
                </a:lnTo>
                <a:lnTo>
                  <a:pt x="3311" y="994"/>
                </a:lnTo>
                <a:lnTo>
                  <a:pt x="3311" y="992"/>
                </a:lnTo>
                <a:lnTo>
                  <a:pt x="3308" y="992"/>
                </a:lnTo>
                <a:lnTo>
                  <a:pt x="3308" y="992"/>
                </a:lnTo>
                <a:lnTo>
                  <a:pt x="3308" y="990"/>
                </a:lnTo>
                <a:lnTo>
                  <a:pt x="3306" y="988"/>
                </a:lnTo>
                <a:lnTo>
                  <a:pt x="3304" y="983"/>
                </a:lnTo>
                <a:lnTo>
                  <a:pt x="3300" y="979"/>
                </a:lnTo>
                <a:lnTo>
                  <a:pt x="3300" y="979"/>
                </a:lnTo>
                <a:lnTo>
                  <a:pt x="3300" y="979"/>
                </a:lnTo>
                <a:lnTo>
                  <a:pt x="3298" y="977"/>
                </a:lnTo>
                <a:lnTo>
                  <a:pt x="3298" y="975"/>
                </a:lnTo>
                <a:lnTo>
                  <a:pt x="3296" y="973"/>
                </a:lnTo>
                <a:lnTo>
                  <a:pt x="3296" y="973"/>
                </a:lnTo>
                <a:lnTo>
                  <a:pt x="3296" y="973"/>
                </a:lnTo>
                <a:lnTo>
                  <a:pt x="3296" y="969"/>
                </a:lnTo>
                <a:lnTo>
                  <a:pt x="3296" y="969"/>
                </a:lnTo>
                <a:lnTo>
                  <a:pt x="3296" y="967"/>
                </a:lnTo>
                <a:lnTo>
                  <a:pt x="3296" y="965"/>
                </a:lnTo>
                <a:lnTo>
                  <a:pt x="3296" y="960"/>
                </a:lnTo>
                <a:lnTo>
                  <a:pt x="3298" y="958"/>
                </a:lnTo>
                <a:lnTo>
                  <a:pt x="3298" y="958"/>
                </a:lnTo>
                <a:lnTo>
                  <a:pt x="3296" y="958"/>
                </a:lnTo>
                <a:lnTo>
                  <a:pt x="3296" y="962"/>
                </a:lnTo>
                <a:lnTo>
                  <a:pt x="3294" y="960"/>
                </a:lnTo>
                <a:lnTo>
                  <a:pt x="3294" y="956"/>
                </a:lnTo>
                <a:lnTo>
                  <a:pt x="3294" y="954"/>
                </a:lnTo>
                <a:lnTo>
                  <a:pt x="3292" y="952"/>
                </a:lnTo>
                <a:lnTo>
                  <a:pt x="3290" y="952"/>
                </a:lnTo>
                <a:lnTo>
                  <a:pt x="3290" y="950"/>
                </a:lnTo>
                <a:lnTo>
                  <a:pt x="3288" y="948"/>
                </a:lnTo>
                <a:lnTo>
                  <a:pt x="3285" y="948"/>
                </a:lnTo>
                <a:lnTo>
                  <a:pt x="3285" y="948"/>
                </a:lnTo>
                <a:lnTo>
                  <a:pt x="3283" y="948"/>
                </a:lnTo>
                <a:lnTo>
                  <a:pt x="3285" y="946"/>
                </a:lnTo>
                <a:lnTo>
                  <a:pt x="3285" y="944"/>
                </a:lnTo>
                <a:lnTo>
                  <a:pt x="3285" y="944"/>
                </a:lnTo>
                <a:lnTo>
                  <a:pt x="3288" y="941"/>
                </a:lnTo>
                <a:lnTo>
                  <a:pt x="3288" y="941"/>
                </a:lnTo>
                <a:lnTo>
                  <a:pt x="3290" y="939"/>
                </a:lnTo>
                <a:lnTo>
                  <a:pt x="3290" y="941"/>
                </a:lnTo>
                <a:lnTo>
                  <a:pt x="3290" y="941"/>
                </a:lnTo>
                <a:lnTo>
                  <a:pt x="3290" y="939"/>
                </a:lnTo>
                <a:lnTo>
                  <a:pt x="3292" y="939"/>
                </a:lnTo>
                <a:lnTo>
                  <a:pt x="3292" y="937"/>
                </a:lnTo>
                <a:lnTo>
                  <a:pt x="3294" y="935"/>
                </a:lnTo>
                <a:lnTo>
                  <a:pt x="3294" y="933"/>
                </a:lnTo>
                <a:lnTo>
                  <a:pt x="3294" y="933"/>
                </a:lnTo>
                <a:lnTo>
                  <a:pt x="3294" y="931"/>
                </a:lnTo>
                <a:lnTo>
                  <a:pt x="3296" y="931"/>
                </a:lnTo>
                <a:lnTo>
                  <a:pt x="3296" y="929"/>
                </a:lnTo>
                <a:lnTo>
                  <a:pt x="3296" y="929"/>
                </a:lnTo>
                <a:lnTo>
                  <a:pt x="3296" y="929"/>
                </a:lnTo>
                <a:lnTo>
                  <a:pt x="3296" y="927"/>
                </a:lnTo>
                <a:lnTo>
                  <a:pt x="3296" y="927"/>
                </a:lnTo>
                <a:lnTo>
                  <a:pt x="3296" y="925"/>
                </a:lnTo>
                <a:lnTo>
                  <a:pt x="3296" y="927"/>
                </a:lnTo>
                <a:lnTo>
                  <a:pt x="3296" y="927"/>
                </a:lnTo>
                <a:lnTo>
                  <a:pt x="3298" y="927"/>
                </a:lnTo>
                <a:lnTo>
                  <a:pt x="3298" y="927"/>
                </a:lnTo>
                <a:lnTo>
                  <a:pt x="3298" y="925"/>
                </a:lnTo>
                <a:lnTo>
                  <a:pt x="3300" y="927"/>
                </a:lnTo>
                <a:lnTo>
                  <a:pt x="3300" y="927"/>
                </a:lnTo>
                <a:lnTo>
                  <a:pt x="3304" y="925"/>
                </a:lnTo>
                <a:lnTo>
                  <a:pt x="3306" y="925"/>
                </a:lnTo>
                <a:lnTo>
                  <a:pt x="3306" y="925"/>
                </a:lnTo>
                <a:lnTo>
                  <a:pt x="3311" y="921"/>
                </a:lnTo>
                <a:lnTo>
                  <a:pt x="3311" y="921"/>
                </a:lnTo>
                <a:lnTo>
                  <a:pt x="3311" y="921"/>
                </a:lnTo>
                <a:lnTo>
                  <a:pt x="3313" y="923"/>
                </a:lnTo>
                <a:lnTo>
                  <a:pt x="3313" y="923"/>
                </a:lnTo>
                <a:lnTo>
                  <a:pt x="3313" y="923"/>
                </a:lnTo>
                <a:lnTo>
                  <a:pt x="3315" y="921"/>
                </a:lnTo>
                <a:lnTo>
                  <a:pt x="3313" y="921"/>
                </a:lnTo>
                <a:lnTo>
                  <a:pt x="3313" y="921"/>
                </a:lnTo>
                <a:lnTo>
                  <a:pt x="3313" y="918"/>
                </a:lnTo>
                <a:lnTo>
                  <a:pt x="3315" y="918"/>
                </a:lnTo>
                <a:lnTo>
                  <a:pt x="3315" y="918"/>
                </a:lnTo>
                <a:lnTo>
                  <a:pt x="3319" y="916"/>
                </a:lnTo>
                <a:lnTo>
                  <a:pt x="3319" y="916"/>
                </a:lnTo>
                <a:lnTo>
                  <a:pt x="3319" y="914"/>
                </a:lnTo>
                <a:lnTo>
                  <a:pt x="3321" y="914"/>
                </a:lnTo>
                <a:lnTo>
                  <a:pt x="3321" y="914"/>
                </a:lnTo>
                <a:lnTo>
                  <a:pt x="3321" y="914"/>
                </a:lnTo>
                <a:lnTo>
                  <a:pt x="3321" y="912"/>
                </a:lnTo>
                <a:lnTo>
                  <a:pt x="3323" y="912"/>
                </a:lnTo>
                <a:lnTo>
                  <a:pt x="3323" y="912"/>
                </a:lnTo>
                <a:lnTo>
                  <a:pt x="3323" y="910"/>
                </a:lnTo>
                <a:lnTo>
                  <a:pt x="3323" y="910"/>
                </a:lnTo>
                <a:lnTo>
                  <a:pt x="3325" y="910"/>
                </a:lnTo>
                <a:lnTo>
                  <a:pt x="3327" y="910"/>
                </a:lnTo>
                <a:lnTo>
                  <a:pt x="3329" y="910"/>
                </a:lnTo>
                <a:lnTo>
                  <a:pt x="3329" y="910"/>
                </a:lnTo>
                <a:lnTo>
                  <a:pt x="3332" y="908"/>
                </a:lnTo>
                <a:lnTo>
                  <a:pt x="3334" y="908"/>
                </a:lnTo>
                <a:lnTo>
                  <a:pt x="3336" y="906"/>
                </a:lnTo>
                <a:lnTo>
                  <a:pt x="3338" y="904"/>
                </a:lnTo>
                <a:lnTo>
                  <a:pt x="3340" y="904"/>
                </a:lnTo>
                <a:lnTo>
                  <a:pt x="3340" y="904"/>
                </a:lnTo>
                <a:lnTo>
                  <a:pt x="3340" y="904"/>
                </a:lnTo>
                <a:lnTo>
                  <a:pt x="3342" y="904"/>
                </a:lnTo>
                <a:lnTo>
                  <a:pt x="3342" y="904"/>
                </a:lnTo>
                <a:lnTo>
                  <a:pt x="3346" y="902"/>
                </a:lnTo>
                <a:lnTo>
                  <a:pt x="3348" y="900"/>
                </a:lnTo>
                <a:lnTo>
                  <a:pt x="3350" y="900"/>
                </a:lnTo>
                <a:lnTo>
                  <a:pt x="3355" y="902"/>
                </a:lnTo>
                <a:lnTo>
                  <a:pt x="3357" y="902"/>
                </a:lnTo>
                <a:lnTo>
                  <a:pt x="3357" y="904"/>
                </a:lnTo>
                <a:lnTo>
                  <a:pt x="3361" y="904"/>
                </a:lnTo>
                <a:lnTo>
                  <a:pt x="3361" y="904"/>
                </a:lnTo>
                <a:lnTo>
                  <a:pt x="3363" y="906"/>
                </a:lnTo>
                <a:lnTo>
                  <a:pt x="3363" y="906"/>
                </a:lnTo>
                <a:lnTo>
                  <a:pt x="3363" y="906"/>
                </a:lnTo>
                <a:lnTo>
                  <a:pt x="3365" y="904"/>
                </a:lnTo>
                <a:lnTo>
                  <a:pt x="3367" y="904"/>
                </a:lnTo>
                <a:lnTo>
                  <a:pt x="3367" y="904"/>
                </a:lnTo>
                <a:lnTo>
                  <a:pt x="3367" y="902"/>
                </a:lnTo>
                <a:lnTo>
                  <a:pt x="3371" y="904"/>
                </a:lnTo>
                <a:lnTo>
                  <a:pt x="3373" y="904"/>
                </a:lnTo>
                <a:lnTo>
                  <a:pt x="3376" y="904"/>
                </a:lnTo>
                <a:lnTo>
                  <a:pt x="3376" y="904"/>
                </a:lnTo>
                <a:lnTo>
                  <a:pt x="3378" y="906"/>
                </a:lnTo>
                <a:lnTo>
                  <a:pt x="3378" y="908"/>
                </a:lnTo>
                <a:lnTo>
                  <a:pt x="3378" y="910"/>
                </a:lnTo>
                <a:lnTo>
                  <a:pt x="3378" y="910"/>
                </a:lnTo>
                <a:lnTo>
                  <a:pt x="3376" y="912"/>
                </a:lnTo>
                <a:lnTo>
                  <a:pt x="3378" y="912"/>
                </a:lnTo>
                <a:lnTo>
                  <a:pt x="3378" y="916"/>
                </a:lnTo>
                <a:lnTo>
                  <a:pt x="3376" y="921"/>
                </a:lnTo>
                <a:lnTo>
                  <a:pt x="3373" y="925"/>
                </a:lnTo>
                <a:lnTo>
                  <a:pt x="3371" y="927"/>
                </a:lnTo>
                <a:lnTo>
                  <a:pt x="3373" y="929"/>
                </a:lnTo>
                <a:lnTo>
                  <a:pt x="3378" y="931"/>
                </a:lnTo>
                <a:lnTo>
                  <a:pt x="3378" y="933"/>
                </a:lnTo>
                <a:lnTo>
                  <a:pt x="3378" y="933"/>
                </a:lnTo>
                <a:lnTo>
                  <a:pt x="3373" y="933"/>
                </a:lnTo>
                <a:lnTo>
                  <a:pt x="3371" y="931"/>
                </a:lnTo>
                <a:lnTo>
                  <a:pt x="3369" y="931"/>
                </a:lnTo>
                <a:lnTo>
                  <a:pt x="3367" y="931"/>
                </a:lnTo>
                <a:lnTo>
                  <a:pt x="3361" y="931"/>
                </a:lnTo>
                <a:lnTo>
                  <a:pt x="3357" y="931"/>
                </a:lnTo>
                <a:lnTo>
                  <a:pt x="3355" y="931"/>
                </a:lnTo>
                <a:lnTo>
                  <a:pt x="3352" y="931"/>
                </a:lnTo>
                <a:lnTo>
                  <a:pt x="3350" y="933"/>
                </a:lnTo>
                <a:lnTo>
                  <a:pt x="3350" y="933"/>
                </a:lnTo>
                <a:lnTo>
                  <a:pt x="3350" y="935"/>
                </a:lnTo>
                <a:lnTo>
                  <a:pt x="3348" y="937"/>
                </a:lnTo>
                <a:lnTo>
                  <a:pt x="3346" y="937"/>
                </a:lnTo>
                <a:lnTo>
                  <a:pt x="3346" y="939"/>
                </a:lnTo>
                <a:lnTo>
                  <a:pt x="3346" y="941"/>
                </a:lnTo>
                <a:lnTo>
                  <a:pt x="3348" y="941"/>
                </a:lnTo>
                <a:lnTo>
                  <a:pt x="3350" y="944"/>
                </a:lnTo>
                <a:lnTo>
                  <a:pt x="3350" y="946"/>
                </a:lnTo>
                <a:lnTo>
                  <a:pt x="3352" y="946"/>
                </a:lnTo>
                <a:lnTo>
                  <a:pt x="3352" y="946"/>
                </a:lnTo>
                <a:lnTo>
                  <a:pt x="3355" y="946"/>
                </a:lnTo>
                <a:lnTo>
                  <a:pt x="3355" y="946"/>
                </a:lnTo>
                <a:lnTo>
                  <a:pt x="3352" y="946"/>
                </a:lnTo>
                <a:lnTo>
                  <a:pt x="3350" y="946"/>
                </a:lnTo>
                <a:lnTo>
                  <a:pt x="3348" y="948"/>
                </a:lnTo>
                <a:lnTo>
                  <a:pt x="3348" y="946"/>
                </a:lnTo>
                <a:lnTo>
                  <a:pt x="3348" y="946"/>
                </a:lnTo>
                <a:lnTo>
                  <a:pt x="3344" y="944"/>
                </a:lnTo>
                <a:lnTo>
                  <a:pt x="3342" y="944"/>
                </a:lnTo>
                <a:lnTo>
                  <a:pt x="3338" y="944"/>
                </a:lnTo>
                <a:lnTo>
                  <a:pt x="3336" y="946"/>
                </a:lnTo>
                <a:lnTo>
                  <a:pt x="3336" y="946"/>
                </a:lnTo>
                <a:lnTo>
                  <a:pt x="3336" y="948"/>
                </a:lnTo>
                <a:lnTo>
                  <a:pt x="3336" y="948"/>
                </a:lnTo>
                <a:lnTo>
                  <a:pt x="3336" y="950"/>
                </a:lnTo>
                <a:lnTo>
                  <a:pt x="3338" y="950"/>
                </a:lnTo>
                <a:lnTo>
                  <a:pt x="3340" y="950"/>
                </a:lnTo>
                <a:lnTo>
                  <a:pt x="3342" y="952"/>
                </a:lnTo>
                <a:lnTo>
                  <a:pt x="3344" y="952"/>
                </a:lnTo>
                <a:lnTo>
                  <a:pt x="3344" y="952"/>
                </a:lnTo>
                <a:lnTo>
                  <a:pt x="3346" y="956"/>
                </a:lnTo>
                <a:lnTo>
                  <a:pt x="3348" y="960"/>
                </a:lnTo>
                <a:lnTo>
                  <a:pt x="3348" y="962"/>
                </a:lnTo>
                <a:lnTo>
                  <a:pt x="3350" y="962"/>
                </a:lnTo>
                <a:lnTo>
                  <a:pt x="3350" y="965"/>
                </a:lnTo>
                <a:lnTo>
                  <a:pt x="3350" y="965"/>
                </a:lnTo>
                <a:lnTo>
                  <a:pt x="3350" y="967"/>
                </a:lnTo>
                <a:lnTo>
                  <a:pt x="3350" y="967"/>
                </a:lnTo>
                <a:lnTo>
                  <a:pt x="3350" y="969"/>
                </a:lnTo>
                <a:lnTo>
                  <a:pt x="3350" y="971"/>
                </a:lnTo>
                <a:lnTo>
                  <a:pt x="3352" y="971"/>
                </a:lnTo>
                <a:lnTo>
                  <a:pt x="3355" y="971"/>
                </a:lnTo>
                <a:lnTo>
                  <a:pt x="3355" y="971"/>
                </a:lnTo>
                <a:lnTo>
                  <a:pt x="3357" y="971"/>
                </a:lnTo>
                <a:lnTo>
                  <a:pt x="3359" y="973"/>
                </a:lnTo>
                <a:lnTo>
                  <a:pt x="3359" y="973"/>
                </a:lnTo>
                <a:lnTo>
                  <a:pt x="3359" y="975"/>
                </a:lnTo>
                <a:lnTo>
                  <a:pt x="3359" y="975"/>
                </a:lnTo>
                <a:lnTo>
                  <a:pt x="3361" y="975"/>
                </a:lnTo>
                <a:lnTo>
                  <a:pt x="3361" y="975"/>
                </a:lnTo>
                <a:lnTo>
                  <a:pt x="3363" y="975"/>
                </a:lnTo>
                <a:lnTo>
                  <a:pt x="3363" y="975"/>
                </a:lnTo>
                <a:lnTo>
                  <a:pt x="3365" y="977"/>
                </a:lnTo>
                <a:lnTo>
                  <a:pt x="3365" y="977"/>
                </a:lnTo>
                <a:lnTo>
                  <a:pt x="3367" y="977"/>
                </a:lnTo>
                <a:lnTo>
                  <a:pt x="3367" y="977"/>
                </a:lnTo>
                <a:lnTo>
                  <a:pt x="3369" y="977"/>
                </a:lnTo>
                <a:lnTo>
                  <a:pt x="3369" y="977"/>
                </a:lnTo>
                <a:lnTo>
                  <a:pt x="3369" y="981"/>
                </a:lnTo>
                <a:lnTo>
                  <a:pt x="3369" y="983"/>
                </a:lnTo>
                <a:lnTo>
                  <a:pt x="3369" y="986"/>
                </a:lnTo>
                <a:lnTo>
                  <a:pt x="3369" y="986"/>
                </a:lnTo>
                <a:lnTo>
                  <a:pt x="3367" y="990"/>
                </a:lnTo>
                <a:lnTo>
                  <a:pt x="3367" y="990"/>
                </a:lnTo>
                <a:lnTo>
                  <a:pt x="3367" y="992"/>
                </a:lnTo>
                <a:lnTo>
                  <a:pt x="3367" y="994"/>
                </a:lnTo>
                <a:lnTo>
                  <a:pt x="3369" y="998"/>
                </a:lnTo>
                <a:lnTo>
                  <a:pt x="3371" y="1002"/>
                </a:lnTo>
                <a:lnTo>
                  <a:pt x="3373" y="1004"/>
                </a:lnTo>
                <a:lnTo>
                  <a:pt x="3373" y="1004"/>
                </a:lnTo>
                <a:lnTo>
                  <a:pt x="3373" y="1004"/>
                </a:lnTo>
                <a:lnTo>
                  <a:pt x="3373" y="1002"/>
                </a:lnTo>
                <a:lnTo>
                  <a:pt x="3373" y="998"/>
                </a:lnTo>
                <a:lnTo>
                  <a:pt x="3373" y="996"/>
                </a:lnTo>
                <a:lnTo>
                  <a:pt x="3373" y="996"/>
                </a:lnTo>
                <a:lnTo>
                  <a:pt x="3373" y="992"/>
                </a:lnTo>
                <a:lnTo>
                  <a:pt x="3376" y="992"/>
                </a:lnTo>
                <a:lnTo>
                  <a:pt x="3378" y="990"/>
                </a:lnTo>
                <a:lnTo>
                  <a:pt x="3378" y="990"/>
                </a:lnTo>
                <a:lnTo>
                  <a:pt x="3380" y="990"/>
                </a:lnTo>
                <a:lnTo>
                  <a:pt x="3382" y="988"/>
                </a:lnTo>
                <a:lnTo>
                  <a:pt x="3384" y="988"/>
                </a:lnTo>
                <a:lnTo>
                  <a:pt x="3386" y="988"/>
                </a:lnTo>
                <a:lnTo>
                  <a:pt x="3388" y="988"/>
                </a:lnTo>
                <a:lnTo>
                  <a:pt x="3388" y="990"/>
                </a:lnTo>
                <a:lnTo>
                  <a:pt x="3390" y="992"/>
                </a:lnTo>
                <a:lnTo>
                  <a:pt x="3390" y="994"/>
                </a:lnTo>
                <a:lnTo>
                  <a:pt x="3390" y="996"/>
                </a:lnTo>
                <a:lnTo>
                  <a:pt x="3392" y="998"/>
                </a:lnTo>
                <a:lnTo>
                  <a:pt x="3392" y="1000"/>
                </a:lnTo>
                <a:lnTo>
                  <a:pt x="3394" y="1002"/>
                </a:lnTo>
                <a:lnTo>
                  <a:pt x="3399" y="1004"/>
                </a:lnTo>
                <a:lnTo>
                  <a:pt x="3401" y="1006"/>
                </a:lnTo>
                <a:lnTo>
                  <a:pt x="3401" y="1006"/>
                </a:lnTo>
                <a:lnTo>
                  <a:pt x="3401" y="1006"/>
                </a:lnTo>
                <a:lnTo>
                  <a:pt x="3401" y="1009"/>
                </a:lnTo>
                <a:lnTo>
                  <a:pt x="3401" y="1009"/>
                </a:lnTo>
                <a:close/>
              </a:path>
            </a:pathLst>
          </a:custGeom>
          <a:solidFill>
            <a:schemeClr val="tx1">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52DDD1F6-B851-4716-8DEA-D94BE96ECBEF}"/>
              </a:ext>
            </a:extLst>
          </p:cNvPr>
          <p:cNvGraphicFramePr/>
          <p:nvPr>
            <p:extLst>
              <p:ext uri="{D42A27DB-BD31-4B8C-83A1-F6EECF244321}">
                <p14:modId xmlns:p14="http://schemas.microsoft.com/office/powerpoint/2010/main" val="2256246430"/>
              </p:ext>
            </p:extLst>
          </p:nvPr>
        </p:nvGraphicFramePr>
        <p:xfrm>
          <a:off x="-161922" y="971595"/>
          <a:ext cx="8845826" cy="5568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5E2AC76-7107-46B0-8C28-F6AC5F6A8C87}"/>
              </a:ext>
            </a:extLst>
          </p:cNvPr>
          <p:cNvPicPr>
            <a:picLocks noChangeAspect="1"/>
          </p:cNvPicPr>
          <p:nvPr/>
        </p:nvPicPr>
        <p:blipFill>
          <a:blip r:embed="rId8"/>
          <a:stretch>
            <a:fillRect/>
          </a:stretch>
        </p:blipFill>
        <p:spPr>
          <a:xfrm>
            <a:off x="9863205" y="291759"/>
            <a:ext cx="1865538" cy="841321"/>
          </a:xfrm>
          <a:prstGeom prst="rect">
            <a:avLst/>
          </a:prstGeom>
        </p:spPr>
      </p:pic>
      <p:sp>
        <p:nvSpPr>
          <p:cNvPr id="8" name="TextBox 7">
            <a:extLst>
              <a:ext uri="{FF2B5EF4-FFF2-40B4-BE49-F238E27FC236}">
                <a16:creationId xmlns:a16="http://schemas.microsoft.com/office/drawing/2014/main" id="{58ECB8EC-CDE8-49C0-AA6A-E3A72B6667B6}"/>
              </a:ext>
            </a:extLst>
          </p:cNvPr>
          <p:cNvSpPr txBox="1"/>
          <p:nvPr/>
        </p:nvSpPr>
        <p:spPr>
          <a:xfrm>
            <a:off x="7290409" y="3877522"/>
            <a:ext cx="4727679" cy="3108543"/>
          </a:xfrm>
          <a:prstGeom prst="rect">
            <a:avLst/>
          </a:prstGeom>
          <a:solidFill>
            <a:srgbClr val="F3AA32">
              <a:alpha val="58000"/>
            </a:srgbClr>
          </a:solidFill>
          <a:effectLst>
            <a:softEdge rad="203200"/>
          </a:effectLst>
        </p:spPr>
        <p:txBody>
          <a:bodyPr wrap="square" rtlCol="0">
            <a:spAutoFit/>
          </a:bodyPr>
          <a:lstStyle/>
          <a:p>
            <a:pPr algn="ctr"/>
            <a:endParaRPr lang="en-GB" sz="2800" b="1" dirty="0">
              <a:latin typeface="Calibri Light" panose="020F0302020204030204" pitchFamily="34" charset="0"/>
              <a:cs typeface="Calibri Light" panose="020F0302020204030204" pitchFamily="34" charset="0"/>
            </a:endParaRPr>
          </a:p>
          <a:p>
            <a:pPr algn="ctr"/>
            <a:r>
              <a:rPr lang="en-GB" sz="2800" b="1" dirty="0">
                <a:latin typeface="Calibri Light" panose="020F0302020204030204" pitchFamily="34" charset="0"/>
                <a:cs typeface="Calibri Light" panose="020F0302020204030204" pitchFamily="34" charset="0"/>
              </a:rPr>
              <a:t>When I’m included I feel respected, valued, trusted, safe, have a sense of belonging and am able to be my best self and do my best work.</a:t>
            </a:r>
          </a:p>
          <a:p>
            <a:pPr algn="ctr"/>
            <a:endParaRPr lang="en-GB"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4777247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1724C5-619D-48F1-8136-B31A806428FD}"/>
              </a:ext>
            </a:extLst>
          </p:cNvPr>
          <p:cNvSpPr txBox="1"/>
          <p:nvPr/>
        </p:nvSpPr>
        <p:spPr>
          <a:xfrm>
            <a:off x="594360" y="640263"/>
            <a:ext cx="3822192" cy="13449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kern="1200" dirty="0">
                <a:solidFill>
                  <a:srgbClr val="F3AA32"/>
                </a:solidFill>
                <a:latin typeface="+mj-lt"/>
                <a:ea typeface="+mj-ea"/>
                <a:cs typeface="+mj-cs"/>
              </a:rPr>
              <a:t>The </a:t>
            </a:r>
            <a:r>
              <a:rPr lang="en-US" sz="3600" kern="1200" dirty="0" err="1">
                <a:solidFill>
                  <a:srgbClr val="F3AA32"/>
                </a:solidFill>
                <a:latin typeface="+mj-lt"/>
                <a:ea typeface="+mj-ea"/>
                <a:cs typeface="+mj-cs"/>
              </a:rPr>
              <a:t>IDEa</a:t>
            </a:r>
            <a:r>
              <a:rPr lang="en-US" sz="3600" kern="1200" dirty="0">
                <a:solidFill>
                  <a:srgbClr val="F3AA32"/>
                </a:solidFill>
                <a:latin typeface="+mj-lt"/>
                <a:ea typeface="+mj-ea"/>
                <a:cs typeface="+mj-cs"/>
              </a:rPr>
              <a:t> Matters Because it’s …</a:t>
            </a:r>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325FD15-7E1F-4152-85B7-8227EB849218}"/>
              </a:ext>
            </a:extLst>
          </p:cNvPr>
          <p:cNvPicPr>
            <a:picLocks noChangeAspect="1"/>
          </p:cNvPicPr>
          <p:nvPr/>
        </p:nvPicPr>
        <p:blipFill>
          <a:blip r:embed="rId3"/>
          <a:stretch>
            <a:fillRect/>
          </a:stretch>
        </p:blipFill>
        <p:spPr>
          <a:xfrm>
            <a:off x="8601418" y="194037"/>
            <a:ext cx="2886494" cy="1309448"/>
          </a:xfrm>
          <a:prstGeom prst="rect">
            <a:avLst/>
          </a:prstGeom>
        </p:spPr>
      </p:pic>
      <p:graphicFrame>
        <p:nvGraphicFramePr>
          <p:cNvPr id="4" name="Diagram 3">
            <a:extLst>
              <a:ext uri="{FF2B5EF4-FFF2-40B4-BE49-F238E27FC236}">
                <a16:creationId xmlns:a16="http://schemas.microsoft.com/office/drawing/2014/main" id="{AE87E65D-9D4E-4C92-A811-63EEE1058B72}"/>
              </a:ext>
            </a:extLst>
          </p:cNvPr>
          <p:cNvGraphicFramePr/>
          <p:nvPr>
            <p:extLst>
              <p:ext uri="{D42A27DB-BD31-4B8C-83A1-F6EECF244321}">
                <p14:modId xmlns:p14="http://schemas.microsoft.com/office/powerpoint/2010/main" val="1482776407"/>
              </p:ext>
            </p:extLst>
          </p:nvPr>
        </p:nvGraphicFramePr>
        <p:xfrm>
          <a:off x="4748336" y="1758918"/>
          <a:ext cx="7454900" cy="4459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181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1724C5-619D-48F1-8136-B31A806428FD}"/>
              </a:ext>
            </a:extLst>
          </p:cNvPr>
          <p:cNvSpPr txBox="1"/>
          <p:nvPr/>
        </p:nvSpPr>
        <p:spPr>
          <a:xfrm>
            <a:off x="594360" y="640263"/>
            <a:ext cx="3822192" cy="13449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kern="1200" dirty="0">
                <a:solidFill>
                  <a:srgbClr val="F3AA32"/>
                </a:solidFill>
                <a:latin typeface="+mj-lt"/>
                <a:ea typeface="+mj-ea"/>
                <a:cs typeface="+mj-cs"/>
              </a:rPr>
              <a:t>The </a:t>
            </a:r>
            <a:r>
              <a:rPr lang="en-US" sz="3600" kern="1200" dirty="0" err="1">
                <a:solidFill>
                  <a:srgbClr val="F3AA32"/>
                </a:solidFill>
                <a:latin typeface="+mj-lt"/>
                <a:ea typeface="+mj-ea"/>
                <a:cs typeface="+mj-cs"/>
              </a:rPr>
              <a:t>IDEa</a:t>
            </a:r>
            <a:r>
              <a:rPr lang="en-US" sz="3600" kern="1200" dirty="0">
                <a:solidFill>
                  <a:srgbClr val="F3AA32"/>
                </a:solidFill>
                <a:latin typeface="+mj-lt"/>
                <a:ea typeface="+mj-ea"/>
                <a:cs typeface="+mj-cs"/>
              </a:rPr>
              <a:t> Matters Because it’s …</a:t>
            </a:r>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325FD15-7E1F-4152-85B7-8227EB849218}"/>
              </a:ext>
            </a:extLst>
          </p:cNvPr>
          <p:cNvPicPr>
            <a:picLocks noChangeAspect="1"/>
          </p:cNvPicPr>
          <p:nvPr/>
        </p:nvPicPr>
        <p:blipFill>
          <a:blip r:embed="rId3"/>
          <a:stretch>
            <a:fillRect/>
          </a:stretch>
        </p:blipFill>
        <p:spPr>
          <a:xfrm>
            <a:off x="8601418" y="194037"/>
            <a:ext cx="2886494" cy="1309448"/>
          </a:xfrm>
          <a:prstGeom prst="rect">
            <a:avLst/>
          </a:prstGeom>
        </p:spPr>
      </p:pic>
      <p:graphicFrame>
        <p:nvGraphicFramePr>
          <p:cNvPr id="4" name="Diagram 3">
            <a:extLst>
              <a:ext uri="{FF2B5EF4-FFF2-40B4-BE49-F238E27FC236}">
                <a16:creationId xmlns:a16="http://schemas.microsoft.com/office/drawing/2014/main" id="{AE87E65D-9D4E-4C92-A811-63EEE1058B72}"/>
              </a:ext>
            </a:extLst>
          </p:cNvPr>
          <p:cNvGraphicFramePr/>
          <p:nvPr/>
        </p:nvGraphicFramePr>
        <p:xfrm>
          <a:off x="4748336" y="1758918"/>
          <a:ext cx="7454900" cy="4459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372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1724C5-619D-48F1-8136-B31A806428FD}"/>
              </a:ext>
            </a:extLst>
          </p:cNvPr>
          <p:cNvSpPr txBox="1"/>
          <p:nvPr/>
        </p:nvSpPr>
        <p:spPr>
          <a:xfrm>
            <a:off x="594360" y="640263"/>
            <a:ext cx="3822192" cy="13449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kern="1200" dirty="0">
                <a:solidFill>
                  <a:srgbClr val="F3AA32"/>
                </a:solidFill>
                <a:latin typeface="+mj-lt"/>
                <a:ea typeface="+mj-ea"/>
                <a:cs typeface="+mj-cs"/>
              </a:rPr>
              <a:t>The </a:t>
            </a:r>
            <a:r>
              <a:rPr lang="en-US" sz="3600" kern="1200" dirty="0" err="1">
                <a:solidFill>
                  <a:srgbClr val="F3AA32"/>
                </a:solidFill>
                <a:latin typeface="+mj-lt"/>
                <a:ea typeface="+mj-ea"/>
                <a:cs typeface="+mj-cs"/>
              </a:rPr>
              <a:t>IDEa</a:t>
            </a:r>
            <a:r>
              <a:rPr lang="en-US" sz="3600" kern="1200" dirty="0">
                <a:solidFill>
                  <a:srgbClr val="F3AA32"/>
                </a:solidFill>
                <a:latin typeface="+mj-lt"/>
                <a:ea typeface="+mj-ea"/>
                <a:cs typeface="+mj-cs"/>
              </a:rPr>
              <a:t> Matters Because it’s …</a:t>
            </a:r>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C36D82-6A0E-486F-88D4-9B33BE6CA398}"/>
              </a:ext>
            </a:extLst>
          </p:cNvPr>
          <p:cNvSpPr txBox="1"/>
          <p:nvPr/>
        </p:nvSpPr>
        <p:spPr>
          <a:xfrm>
            <a:off x="635508" y="2667397"/>
            <a:ext cx="3822192" cy="2916227"/>
          </a:xfrm>
          <a:prstGeom prst="rect">
            <a:avLst/>
          </a:prstGeom>
        </p:spPr>
        <p:txBody>
          <a:bodyPr vert="horz" lIns="91440" tIns="45720" rIns="91440" bIns="45720" rtlCol="0">
            <a:normAutofit/>
          </a:bodyPr>
          <a:lstStyle/>
          <a:p>
            <a:pPr defTabSz="914400">
              <a:lnSpc>
                <a:spcPct val="90000"/>
              </a:lnSpc>
              <a:spcAft>
                <a:spcPts val="600"/>
              </a:spcAft>
            </a:pPr>
            <a:r>
              <a:rPr lang="en-US" sz="2800" dirty="0">
                <a:solidFill>
                  <a:schemeClr val="bg1"/>
                </a:solidFill>
              </a:rPr>
              <a:t>… AND it’s underpinned by legislation in many countries. </a:t>
            </a:r>
          </a:p>
          <a:p>
            <a:pPr defTabSz="914400">
              <a:lnSpc>
                <a:spcPct val="90000"/>
              </a:lnSpc>
              <a:spcAft>
                <a:spcPts val="600"/>
              </a:spcAft>
            </a:pPr>
            <a:endParaRPr lang="en-US" sz="2800" dirty="0">
              <a:solidFill>
                <a:schemeClr val="bg1"/>
              </a:solidFill>
            </a:endParaRPr>
          </a:p>
          <a:p>
            <a:pPr defTabSz="914400">
              <a:lnSpc>
                <a:spcPct val="90000"/>
              </a:lnSpc>
              <a:spcAft>
                <a:spcPts val="600"/>
              </a:spcAft>
            </a:pPr>
            <a:r>
              <a:rPr lang="en-US" sz="2800" dirty="0">
                <a:solidFill>
                  <a:schemeClr val="bg1"/>
                </a:solidFill>
              </a:rPr>
              <a:t>Note that it’s an </a:t>
            </a:r>
            <a:r>
              <a:rPr lang="en-US" sz="2800" b="1" dirty="0">
                <a:solidFill>
                  <a:schemeClr val="bg1"/>
                </a:solidFill>
              </a:rPr>
              <a:t>AND</a:t>
            </a:r>
            <a:r>
              <a:rPr lang="en-US" sz="2800" dirty="0">
                <a:solidFill>
                  <a:schemeClr val="bg1"/>
                </a:solidFill>
              </a:rPr>
              <a:t>, it’s not a because!</a:t>
            </a:r>
          </a:p>
        </p:txBody>
      </p:sp>
      <p:pic>
        <p:nvPicPr>
          <p:cNvPr id="2" name="Picture 1">
            <a:extLst>
              <a:ext uri="{FF2B5EF4-FFF2-40B4-BE49-F238E27FC236}">
                <a16:creationId xmlns:a16="http://schemas.microsoft.com/office/drawing/2014/main" id="{B325FD15-7E1F-4152-85B7-8227EB849218}"/>
              </a:ext>
            </a:extLst>
          </p:cNvPr>
          <p:cNvPicPr>
            <a:picLocks noChangeAspect="1"/>
          </p:cNvPicPr>
          <p:nvPr/>
        </p:nvPicPr>
        <p:blipFill>
          <a:blip r:embed="rId3"/>
          <a:stretch>
            <a:fillRect/>
          </a:stretch>
        </p:blipFill>
        <p:spPr>
          <a:xfrm>
            <a:off x="8601418" y="194037"/>
            <a:ext cx="2886494" cy="1309448"/>
          </a:xfrm>
          <a:prstGeom prst="rect">
            <a:avLst/>
          </a:prstGeom>
        </p:spPr>
      </p:pic>
      <p:graphicFrame>
        <p:nvGraphicFramePr>
          <p:cNvPr id="4" name="Diagram 3">
            <a:extLst>
              <a:ext uri="{FF2B5EF4-FFF2-40B4-BE49-F238E27FC236}">
                <a16:creationId xmlns:a16="http://schemas.microsoft.com/office/drawing/2014/main" id="{AE87E65D-9D4E-4C92-A811-63EEE1058B72}"/>
              </a:ext>
            </a:extLst>
          </p:cNvPr>
          <p:cNvGraphicFramePr/>
          <p:nvPr>
            <p:extLst>
              <p:ext uri="{D42A27DB-BD31-4B8C-83A1-F6EECF244321}">
                <p14:modId xmlns:p14="http://schemas.microsoft.com/office/powerpoint/2010/main" val="1820075850"/>
              </p:ext>
            </p:extLst>
          </p:nvPr>
        </p:nvGraphicFramePr>
        <p:xfrm>
          <a:off x="4748336" y="1758918"/>
          <a:ext cx="7454900" cy="4459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710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1724C5-619D-48F1-8136-B31A806428FD}"/>
              </a:ext>
            </a:extLst>
          </p:cNvPr>
          <p:cNvSpPr txBox="1"/>
          <p:nvPr/>
        </p:nvSpPr>
        <p:spPr>
          <a:xfrm>
            <a:off x="682573" y="2329213"/>
            <a:ext cx="3822192" cy="265157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kern="1200" dirty="0">
                <a:solidFill>
                  <a:srgbClr val="F3AA32"/>
                </a:solidFill>
                <a:latin typeface="+mj-lt"/>
                <a:ea typeface="+mj-ea"/>
                <a:cs typeface="+mj-cs"/>
              </a:rPr>
              <a:t>The </a:t>
            </a:r>
            <a:r>
              <a:rPr lang="en-US" sz="3600" kern="1200" dirty="0" err="1">
                <a:solidFill>
                  <a:srgbClr val="F3AA32"/>
                </a:solidFill>
                <a:latin typeface="+mj-lt"/>
                <a:ea typeface="+mj-ea"/>
                <a:cs typeface="+mj-cs"/>
              </a:rPr>
              <a:t>IDEa</a:t>
            </a:r>
            <a:r>
              <a:rPr lang="en-US" sz="3600" kern="1200" dirty="0">
                <a:solidFill>
                  <a:srgbClr val="F3AA32"/>
                </a:solidFill>
                <a:latin typeface="+mj-lt"/>
                <a:ea typeface="+mj-ea"/>
                <a:cs typeface="+mj-cs"/>
              </a:rPr>
              <a:t> is vitally important for the EMCC Family because…</a:t>
            </a:r>
          </a:p>
        </p:txBody>
      </p:sp>
      <p:cxnSp>
        <p:nvCxnSpPr>
          <p:cNvPr id="18" name="Straight Connector 17">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325FD15-7E1F-4152-85B7-8227EB849218}"/>
              </a:ext>
            </a:extLst>
          </p:cNvPr>
          <p:cNvPicPr>
            <a:picLocks noChangeAspect="1"/>
          </p:cNvPicPr>
          <p:nvPr/>
        </p:nvPicPr>
        <p:blipFill>
          <a:blip r:embed="rId3"/>
          <a:stretch>
            <a:fillRect/>
          </a:stretch>
        </p:blipFill>
        <p:spPr>
          <a:xfrm>
            <a:off x="852388" y="578947"/>
            <a:ext cx="2886494" cy="1309448"/>
          </a:xfrm>
          <a:prstGeom prst="rect">
            <a:avLst/>
          </a:prstGeom>
        </p:spPr>
      </p:pic>
      <p:graphicFrame>
        <p:nvGraphicFramePr>
          <p:cNvPr id="4" name="Diagram 3">
            <a:extLst>
              <a:ext uri="{FF2B5EF4-FFF2-40B4-BE49-F238E27FC236}">
                <a16:creationId xmlns:a16="http://schemas.microsoft.com/office/drawing/2014/main" id="{A3F6BE0C-B09B-4CDF-B120-C40730CF6643}"/>
              </a:ext>
            </a:extLst>
          </p:cNvPr>
          <p:cNvGraphicFramePr/>
          <p:nvPr>
            <p:extLst>
              <p:ext uri="{D42A27DB-BD31-4B8C-83A1-F6EECF244321}">
                <p14:modId xmlns:p14="http://schemas.microsoft.com/office/powerpoint/2010/main" val="39625819"/>
              </p:ext>
            </p:extLst>
          </p:nvPr>
        </p:nvGraphicFramePr>
        <p:xfrm>
          <a:off x="3631185" y="402089"/>
          <a:ext cx="8453118" cy="5896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548701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Widescreen</PresentationFormat>
  <Paragraphs>105</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HelveticaNeueLT Std Thin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IDEA</dc:title>
  <dc:creator/>
  <cp:lastModifiedBy/>
  <cp:revision>2</cp:revision>
  <dcterms:created xsi:type="dcterms:W3CDTF">2020-07-04T12:40:55Z</dcterms:created>
  <dcterms:modified xsi:type="dcterms:W3CDTF">2022-05-30T17:29:35Z</dcterms:modified>
</cp:coreProperties>
</file>